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26" r:id="rId2"/>
    <p:sldId id="653" r:id="rId3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96FF"/>
    <a:srgbClr val="16ADD7"/>
    <a:srgbClr val="FCF08A"/>
    <a:srgbClr val="1D182B"/>
    <a:srgbClr val="D5FCFC"/>
    <a:srgbClr val="C4C4C4"/>
    <a:srgbClr val="626262"/>
    <a:srgbClr val="A42E3A"/>
    <a:srgbClr val="D9670E"/>
    <a:srgbClr val="F4B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75" autoAdjust="0"/>
    <p:restoredTop sz="96247" autoAdjust="0"/>
  </p:normalViewPr>
  <p:slideViewPr>
    <p:cSldViewPr snapToGrid="0">
      <p:cViewPr varScale="1">
        <p:scale>
          <a:sx n="50" d="100"/>
          <a:sy n="50" d="100"/>
        </p:scale>
        <p:origin x="108" y="24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7/18/2025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7/18/2025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200">
            <a:extLst>
              <a:ext uri="{FF2B5EF4-FFF2-40B4-BE49-F238E27FC236}">
                <a16:creationId xmlns:a16="http://schemas.microsoft.com/office/drawing/2014/main" id="{8B805221-C4A0-B15B-D2C3-9FD37564F640}"/>
              </a:ext>
            </a:extLst>
          </p:cNvPr>
          <p:cNvSpPr txBox="1"/>
          <p:nvPr/>
        </p:nvSpPr>
        <p:spPr>
          <a:xfrm>
            <a:off x="8423180" y="6134725"/>
            <a:ext cx="753764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800" dirty="0">
                <a:solidFill>
                  <a:schemeClr val="bg2"/>
                </a:solidFill>
                <a:latin typeface="Gobold Uplow" panose="02000500000000000000" pitchFamily="2" charset="0"/>
              </a:rPr>
              <a:t>BUSINESS </a:t>
            </a:r>
            <a:r>
              <a:rPr lang="en-US" sz="8800" dirty="0">
                <a:solidFill>
                  <a:schemeClr val="accent6"/>
                </a:solidFill>
                <a:latin typeface="Gobold Uplow" panose="02000500000000000000" pitchFamily="2" charset="0"/>
              </a:rPr>
              <a:t>FOCUS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CD6DF30-48C2-38C2-68AE-4090DB38D329}"/>
              </a:ext>
            </a:extLst>
          </p:cNvPr>
          <p:cNvSpPr/>
          <p:nvPr/>
        </p:nvSpPr>
        <p:spPr>
          <a:xfrm rot="5400000">
            <a:off x="3163456" y="-4956661"/>
            <a:ext cx="3536188" cy="3536188"/>
          </a:xfrm>
          <a:custGeom>
            <a:avLst/>
            <a:gdLst>
              <a:gd name="connsiteX0" fmla="*/ 457209 w 2735580"/>
              <a:gd name="connsiteY0" fmla="*/ 0 h 2735580"/>
              <a:gd name="connsiteX1" fmla="*/ 2735580 w 2735580"/>
              <a:gd name="connsiteY1" fmla="*/ 0 h 2735580"/>
              <a:gd name="connsiteX2" fmla="*/ 0 w 2735580"/>
              <a:gd name="connsiteY2" fmla="*/ 2735580 h 2735580"/>
              <a:gd name="connsiteX3" fmla="*/ 0 w 2735580"/>
              <a:gd name="connsiteY3" fmla="*/ 457209 h 2735580"/>
              <a:gd name="connsiteX4" fmla="*/ 457209 w 2735580"/>
              <a:gd name="connsiteY4" fmla="*/ 0 h 273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5580" h="2735580">
                <a:moveTo>
                  <a:pt x="457209" y="0"/>
                </a:moveTo>
                <a:lnTo>
                  <a:pt x="2735580" y="0"/>
                </a:lnTo>
                <a:lnTo>
                  <a:pt x="0" y="2735580"/>
                </a:lnTo>
                <a:lnTo>
                  <a:pt x="0" y="457209"/>
                </a:lnTo>
                <a:cubicBezTo>
                  <a:pt x="0" y="204699"/>
                  <a:pt x="204699" y="0"/>
                  <a:pt x="45720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A33CF42-E831-7B83-6FB5-C111FDA6EA6B}"/>
              </a:ext>
            </a:extLst>
          </p:cNvPr>
          <p:cNvSpPr/>
          <p:nvPr/>
        </p:nvSpPr>
        <p:spPr>
          <a:xfrm rot="8100000">
            <a:off x="12309901" y="-4725426"/>
            <a:ext cx="3536188" cy="3536188"/>
          </a:xfrm>
          <a:custGeom>
            <a:avLst/>
            <a:gdLst>
              <a:gd name="connsiteX0" fmla="*/ 457209 w 2735580"/>
              <a:gd name="connsiteY0" fmla="*/ 0 h 2735580"/>
              <a:gd name="connsiteX1" fmla="*/ 2735580 w 2735580"/>
              <a:gd name="connsiteY1" fmla="*/ 0 h 2735580"/>
              <a:gd name="connsiteX2" fmla="*/ 0 w 2735580"/>
              <a:gd name="connsiteY2" fmla="*/ 2735580 h 2735580"/>
              <a:gd name="connsiteX3" fmla="*/ 0 w 2735580"/>
              <a:gd name="connsiteY3" fmla="*/ 457209 h 2735580"/>
              <a:gd name="connsiteX4" fmla="*/ 457209 w 2735580"/>
              <a:gd name="connsiteY4" fmla="*/ 0 h 273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5580" h="2735580">
                <a:moveTo>
                  <a:pt x="457209" y="0"/>
                </a:moveTo>
                <a:lnTo>
                  <a:pt x="2735580" y="0"/>
                </a:lnTo>
                <a:lnTo>
                  <a:pt x="0" y="2735580"/>
                </a:lnTo>
                <a:lnTo>
                  <a:pt x="0" y="457209"/>
                </a:lnTo>
                <a:cubicBezTo>
                  <a:pt x="0" y="204699"/>
                  <a:pt x="204699" y="0"/>
                  <a:pt x="45720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254000" dir="10800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48DBDE4-57B1-4B5C-956B-BDC5A3FB179C}"/>
              </a:ext>
            </a:extLst>
          </p:cNvPr>
          <p:cNvSpPr/>
          <p:nvPr/>
        </p:nvSpPr>
        <p:spPr>
          <a:xfrm rot="10800000">
            <a:off x="20847812" y="-4484116"/>
            <a:ext cx="3536188" cy="3536188"/>
          </a:xfrm>
          <a:custGeom>
            <a:avLst/>
            <a:gdLst>
              <a:gd name="connsiteX0" fmla="*/ 457209 w 2735580"/>
              <a:gd name="connsiteY0" fmla="*/ 0 h 2735580"/>
              <a:gd name="connsiteX1" fmla="*/ 2735580 w 2735580"/>
              <a:gd name="connsiteY1" fmla="*/ 0 h 2735580"/>
              <a:gd name="connsiteX2" fmla="*/ 0 w 2735580"/>
              <a:gd name="connsiteY2" fmla="*/ 2735580 h 2735580"/>
              <a:gd name="connsiteX3" fmla="*/ 0 w 2735580"/>
              <a:gd name="connsiteY3" fmla="*/ 457209 h 2735580"/>
              <a:gd name="connsiteX4" fmla="*/ 457209 w 2735580"/>
              <a:gd name="connsiteY4" fmla="*/ 0 h 273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5580" h="2735580">
                <a:moveTo>
                  <a:pt x="457209" y="0"/>
                </a:moveTo>
                <a:lnTo>
                  <a:pt x="2735580" y="0"/>
                </a:lnTo>
                <a:lnTo>
                  <a:pt x="0" y="2735580"/>
                </a:lnTo>
                <a:lnTo>
                  <a:pt x="0" y="457209"/>
                </a:lnTo>
                <a:cubicBezTo>
                  <a:pt x="0" y="204699"/>
                  <a:pt x="204699" y="0"/>
                  <a:pt x="4572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254000" dir="13500000" algn="b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DDDAC7D-042C-8110-9BD9-F7990B293F5A}"/>
              </a:ext>
            </a:extLst>
          </p:cNvPr>
          <p:cNvSpPr/>
          <p:nvPr/>
        </p:nvSpPr>
        <p:spPr>
          <a:xfrm rot="13500000">
            <a:off x="21101213" y="12777141"/>
            <a:ext cx="3536188" cy="3536188"/>
          </a:xfrm>
          <a:custGeom>
            <a:avLst/>
            <a:gdLst>
              <a:gd name="connsiteX0" fmla="*/ 457209 w 2735580"/>
              <a:gd name="connsiteY0" fmla="*/ 0 h 2735580"/>
              <a:gd name="connsiteX1" fmla="*/ 2735580 w 2735580"/>
              <a:gd name="connsiteY1" fmla="*/ 0 h 2735580"/>
              <a:gd name="connsiteX2" fmla="*/ 0 w 2735580"/>
              <a:gd name="connsiteY2" fmla="*/ 2735580 h 2735580"/>
              <a:gd name="connsiteX3" fmla="*/ 0 w 2735580"/>
              <a:gd name="connsiteY3" fmla="*/ 457209 h 2735580"/>
              <a:gd name="connsiteX4" fmla="*/ 457209 w 2735580"/>
              <a:gd name="connsiteY4" fmla="*/ 0 h 273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5580" h="2735580">
                <a:moveTo>
                  <a:pt x="457209" y="0"/>
                </a:moveTo>
                <a:lnTo>
                  <a:pt x="2735580" y="0"/>
                </a:lnTo>
                <a:lnTo>
                  <a:pt x="0" y="2735580"/>
                </a:lnTo>
                <a:lnTo>
                  <a:pt x="0" y="457209"/>
                </a:lnTo>
                <a:cubicBezTo>
                  <a:pt x="0" y="204699"/>
                  <a:pt x="204699" y="0"/>
                  <a:pt x="45720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254000" dir="16200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10AD659-6F46-4C55-84A6-3C3C8B5AAE69}"/>
              </a:ext>
            </a:extLst>
          </p:cNvPr>
          <p:cNvSpPr/>
          <p:nvPr/>
        </p:nvSpPr>
        <p:spPr>
          <a:xfrm rot="16200000">
            <a:off x="10117518" y="14384649"/>
            <a:ext cx="3536188" cy="3536188"/>
          </a:xfrm>
          <a:custGeom>
            <a:avLst/>
            <a:gdLst>
              <a:gd name="connsiteX0" fmla="*/ 457209 w 2735580"/>
              <a:gd name="connsiteY0" fmla="*/ 0 h 2735580"/>
              <a:gd name="connsiteX1" fmla="*/ 2735580 w 2735580"/>
              <a:gd name="connsiteY1" fmla="*/ 0 h 2735580"/>
              <a:gd name="connsiteX2" fmla="*/ 0 w 2735580"/>
              <a:gd name="connsiteY2" fmla="*/ 2735580 h 2735580"/>
              <a:gd name="connsiteX3" fmla="*/ 0 w 2735580"/>
              <a:gd name="connsiteY3" fmla="*/ 457209 h 2735580"/>
              <a:gd name="connsiteX4" fmla="*/ 457209 w 2735580"/>
              <a:gd name="connsiteY4" fmla="*/ 0 h 273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5580" h="2735580">
                <a:moveTo>
                  <a:pt x="457209" y="0"/>
                </a:moveTo>
                <a:lnTo>
                  <a:pt x="2735580" y="0"/>
                </a:lnTo>
                <a:lnTo>
                  <a:pt x="0" y="2735580"/>
                </a:lnTo>
                <a:lnTo>
                  <a:pt x="0" y="457209"/>
                </a:lnTo>
                <a:cubicBezTo>
                  <a:pt x="0" y="204699"/>
                  <a:pt x="204699" y="0"/>
                  <a:pt x="4572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254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4C527A3-25D9-23D4-479A-F5AD8CBB201B}"/>
              </a:ext>
            </a:extLst>
          </p:cNvPr>
          <p:cNvSpPr/>
          <p:nvPr/>
        </p:nvSpPr>
        <p:spPr>
          <a:xfrm rot="18900000">
            <a:off x="2122006" y="14885148"/>
            <a:ext cx="3536188" cy="3536188"/>
          </a:xfrm>
          <a:custGeom>
            <a:avLst/>
            <a:gdLst>
              <a:gd name="connsiteX0" fmla="*/ 457209 w 2735580"/>
              <a:gd name="connsiteY0" fmla="*/ 0 h 2735580"/>
              <a:gd name="connsiteX1" fmla="*/ 2735580 w 2735580"/>
              <a:gd name="connsiteY1" fmla="*/ 0 h 2735580"/>
              <a:gd name="connsiteX2" fmla="*/ 0 w 2735580"/>
              <a:gd name="connsiteY2" fmla="*/ 2735580 h 2735580"/>
              <a:gd name="connsiteX3" fmla="*/ 0 w 2735580"/>
              <a:gd name="connsiteY3" fmla="*/ 457209 h 2735580"/>
              <a:gd name="connsiteX4" fmla="*/ 457209 w 2735580"/>
              <a:gd name="connsiteY4" fmla="*/ 0 h 273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5580" h="2735580">
                <a:moveTo>
                  <a:pt x="457209" y="0"/>
                </a:moveTo>
                <a:lnTo>
                  <a:pt x="2735580" y="0"/>
                </a:lnTo>
                <a:lnTo>
                  <a:pt x="0" y="2735580"/>
                </a:lnTo>
                <a:lnTo>
                  <a:pt x="0" y="457209"/>
                </a:lnTo>
                <a:cubicBezTo>
                  <a:pt x="0" y="204699"/>
                  <a:pt x="204699" y="0"/>
                  <a:pt x="4572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254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5BC15A5-6E52-4AB9-0904-24B1C444F681}"/>
              </a:ext>
            </a:extLst>
          </p:cNvPr>
          <p:cNvSpPr/>
          <p:nvPr/>
        </p:nvSpPr>
        <p:spPr>
          <a:xfrm>
            <a:off x="-4299877" y="4865473"/>
            <a:ext cx="3536188" cy="3536188"/>
          </a:xfrm>
          <a:custGeom>
            <a:avLst/>
            <a:gdLst>
              <a:gd name="connsiteX0" fmla="*/ 457209 w 2735580"/>
              <a:gd name="connsiteY0" fmla="*/ 0 h 2735580"/>
              <a:gd name="connsiteX1" fmla="*/ 2735580 w 2735580"/>
              <a:gd name="connsiteY1" fmla="*/ 0 h 2735580"/>
              <a:gd name="connsiteX2" fmla="*/ 0 w 2735580"/>
              <a:gd name="connsiteY2" fmla="*/ 2735580 h 2735580"/>
              <a:gd name="connsiteX3" fmla="*/ 0 w 2735580"/>
              <a:gd name="connsiteY3" fmla="*/ 457209 h 2735580"/>
              <a:gd name="connsiteX4" fmla="*/ 457209 w 2735580"/>
              <a:gd name="connsiteY4" fmla="*/ 0 h 273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5580" h="2735580">
                <a:moveTo>
                  <a:pt x="457209" y="0"/>
                </a:moveTo>
                <a:lnTo>
                  <a:pt x="2735580" y="0"/>
                </a:lnTo>
                <a:lnTo>
                  <a:pt x="0" y="2735580"/>
                </a:lnTo>
                <a:lnTo>
                  <a:pt x="0" y="457209"/>
                </a:lnTo>
                <a:cubicBezTo>
                  <a:pt x="0" y="204699"/>
                  <a:pt x="204699" y="0"/>
                  <a:pt x="457209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27000" dist="254000" dir="54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Shape 2531">
            <a:extLst>
              <a:ext uri="{FF2B5EF4-FFF2-40B4-BE49-F238E27FC236}">
                <a16:creationId xmlns:a16="http://schemas.microsoft.com/office/drawing/2014/main" id="{EFEA0CC4-D12F-F247-4659-7F678B34E38A}"/>
              </a:ext>
            </a:extLst>
          </p:cNvPr>
          <p:cNvSpPr/>
          <p:nvPr/>
        </p:nvSpPr>
        <p:spPr>
          <a:xfrm>
            <a:off x="14777640" y="-3458691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ysClr val="windowText" lastClr="000000"/>
              </a:solidFill>
            </a:endParaRPr>
          </a:p>
        </p:txBody>
      </p:sp>
      <p:sp>
        <p:nvSpPr>
          <p:cNvPr id="14" name="Shape 2541">
            <a:extLst>
              <a:ext uri="{FF2B5EF4-FFF2-40B4-BE49-F238E27FC236}">
                <a16:creationId xmlns:a16="http://schemas.microsoft.com/office/drawing/2014/main" id="{1832C80D-FAF8-2EF0-275C-F0BADC3F3C18}"/>
              </a:ext>
            </a:extLst>
          </p:cNvPr>
          <p:cNvSpPr/>
          <p:nvPr/>
        </p:nvSpPr>
        <p:spPr>
          <a:xfrm>
            <a:off x="23293992" y="-2471532"/>
            <a:ext cx="457082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ysClr val="windowText" lastClr="000000"/>
              </a:solidFill>
            </a:endParaRPr>
          </a:p>
        </p:txBody>
      </p:sp>
      <p:sp>
        <p:nvSpPr>
          <p:cNvPr id="15" name="Shape 2551">
            <a:extLst>
              <a:ext uri="{FF2B5EF4-FFF2-40B4-BE49-F238E27FC236}">
                <a16:creationId xmlns:a16="http://schemas.microsoft.com/office/drawing/2014/main" id="{F5ABC432-FDEB-3146-4585-3DE0EF9B7BF9}"/>
              </a:ext>
            </a:extLst>
          </p:cNvPr>
          <p:cNvSpPr/>
          <p:nvPr/>
        </p:nvSpPr>
        <p:spPr>
          <a:xfrm>
            <a:off x="22821830" y="15202250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ysClr val="windowText" lastClr="000000"/>
              </a:solidFill>
            </a:endParaRPr>
          </a:p>
        </p:txBody>
      </p:sp>
      <p:sp>
        <p:nvSpPr>
          <p:cNvPr id="16" name="Shape 2561">
            <a:extLst>
              <a:ext uri="{FF2B5EF4-FFF2-40B4-BE49-F238E27FC236}">
                <a16:creationId xmlns:a16="http://schemas.microsoft.com/office/drawing/2014/main" id="{4FB504D6-D10F-543B-0C41-F8ACEEDB33B5}"/>
              </a:ext>
            </a:extLst>
          </p:cNvPr>
          <p:cNvSpPr/>
          <p:nvPr/>
        </p:nvSpPr>
        <p:spPr>
          <a:xfrm>
            <a:off x="11058290" y="16653243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ysClr val="windowText" lastClr="000000"/>
              </a:solidFill>
            </a:endParaRPr>
          </a:p>
        </p:txBody>
      </p:sp>
      <p:sp>
        <p:nvSpPr>
          <p:cNvPr id="17" name="Shape 2571">
            <a:extLst>
              <a:ext uri="{FF2B5EF4-FFF2-40B4-BE49-F238E27FC236}">
                <a16:creationId xmlns:a16="http://schemas.microsoft.com/office/drawing/2014/main" id="{8E8E407F-C424-EDB8-6F12-3B4408D299FD}"/>
              </a:ext>
            </a:extLst>
          </p:cNvPr>
          <p:cNvSpPr/>
          <p:nvPr/>
        </p:nvSpPr>
        <p:spPr>
          <a:xfrm>
            <a:off x="2604800" y="16653241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ysClr val="windowText" lastClr="000000"/>
              </a:solidFill>
            </a:endParaRPr>
          </a:p>
        </p:txBody>
      </p:sp>
      <p:sp>
        <p:nvSpPr>
          <p:cNvPr id="18" name="Shape 2581">
            <a:extLst>
              <a:ext uri="{FF2B5EF4-FFF2-40B4-BE49-F238E27FC236}">
                <a16:creationId xmlns:a16="http://schemas.microsoft.com/office/drawing/2014/main" id="{ED7EEE0E-41A9-3F8F-0A5F-CB7FF32626C1}"/>
              </a:ext>
            </a:extLst>
          </p:cNvPr>
          <p:cNvSpPr/>
          <p:nvPr/>
        </p:nvSpPr>
        <p:spPr>
          <a:xfrm>
            <a:off x="-3555679" y="5657011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ysClr val="windowText" lastClr="000000"/>
              </a:solidFill>
            </a:endParaRPr>
          </a:p>
        </p:txBody>
      </p:sp>
      <p:sp>
        <p:nvSpPr>
          <p:cNvPr id="19" name="Shape 2525">
            <a:extLst>
              <a:ext uri="{FF2B5EF4-FFF2-40B4-BE49-F238E27FC236}">
                <a16:creationId xmlns:a16="http://schemas.microsoft.com/office/drawing/2014/main" id="{79B8BDA5-FAB6-5CFB-49ED-0BBCCB65728C}"/>
              </a:ext>
            </a:extLst>
          </p:cNvPr>
          <p:cNvSpPr/>
          <p:nvPr/>
        </p:nvSpPr>
        <p:spPr>
          <a:xfrm>
            <a:off x="5222145" y="-4183785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ysClr val="windowText" lastClr="0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DB71C4F-675E-FA31-A460-F5A84DE8EBE7}"/>
              </a:ext>
            </a:extLst>
          </p:cNvPr>
          <p:cNvSpPr txBox="1"/>
          <p:nvPr/>
        </p:nvSpPr>
        <p:spPr>
          <a:xfrm>
            <a:off x="13060468" y="7327359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81FBC8B-CA62-81E5-BEE6-02790BB8FC35}"/>
              </a:ext>
            </a:extLst>
          </p:cNvPr>
          <p:cNvGrpSpPr/>
          <p:nvPr/>
        </p:nvGrpSpPr>
        <p:grpSpPr>
          <a:xfrm>
            <a:off x="6669055" y="-4389715"/>
            <a:ext cx="5874612" cy="1862048"/>
            <a:chOff x="14284621" y="894867"/>
            <a:chExt cx="5874612" cy="186204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BD70A7F-7D4E-1AAE-BBA7-7190FD6F4B94}"/>
                </a:ext>
              </a:extLst>
            </p:cNvPr>
            <p:cNvSpPr txBox="1"/>
            <p:nvPr/>
          </p:nvSpPr>
          <p:spPr>
            <a:xfrm>
              <a:off x="15862326" y="1171151"/>
              <a:ext cx="4296907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b="1" dirty="0">
                  <a:solidFill>
                    <a:schemeClr val="accent1"/>
                  </a:solidFill>
                  <a:latin typeface="UTM Avo" panose="02040603050506020204" pitchFamily="18" charset="0"/>
                </a:rPr>
                <a:t>RENEW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542F68B-9D70-CA06-E071-B112D35EE400}"/>
                </a:ext>
              </a:extLst>
            </p:cNvPr>
            <p:cNvSpPr txBox="1"/>
            <p:nvPr/>
          </p:nvSpPr>
          <p:spPr>
            <a:xfrm>
              <a:off x="14284621" y="894867"/>
              <a:ext cx="1577705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1500" dirty="0">
                  <a:solidFill>
                    <a:schemeClr val="bg2"/>
                  </a:solidFill>
                  <a:latin typeface="UTM Avo" panose="02040603050506020204" pitchFamily="18" charset="0"/>
                </a:rPr>
                <a:t>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2A3F52B-D200-F952-192A-60868342698B}"/>
                </a:ext>
              </a:extLst>
            </p:cNvPr>
            <p:cNvSpPr txBox="1"/>
            <p:nvPr/>
          </p:nvSpPr>
          <p:spPr>
            <a:xfrm>
              <a:off x="15862325" y="1700734"/>
              <a:ext cx="4296907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Lorem ipsum dolor sit amet,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consectetuer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adipiscing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.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ED6CCE9-C451-5CC3-126F-47C4DA614757}"/>
              </a:ext>
            </a:extLst>
          </p:cNvPr>
          <p:cNvGrpSpPr/>
          <p:nvPr/>
        </p:nvGrpSpPr>
        <p:grpSpPr>
          <a:xfrm>
            <a:off x="16224549" y="-4578070"/>
            <a:ext cx="5874612" cy="1862048"/>
            <a:chOff x="14284621" y="894867"/>
            <a:chExt cx="5874612" cy="1862048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4AC2944-4CB6-7F1B-5985-8DE232912401}"/>
                </a:ext>
              </a:extLst>
            </p:cNvPr>
            <p:cNvSpPr txBox="1"/>
            <p:nvPr/>
          </p:nvSpPr>
          <p:spPr>
            <a:xfrm>
              <a:off x="15862326" y="1171151"/>
              <a:ext cx="4296907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b="1" dirty="0">
                  <a:solidFill>
                    <a:schemeClr val="accent2"/>
                  </a:solidFill>
                  <a:latin typeface="UTM Avo" panose="02040603050506020204" pitchFamily="18" charset="0"/>
                </a:rPr>
                <a:t>PLANNING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56C67F5-9E85-A733-61D8-2CFF3F836F2D}"/>
                </a:ext>
              </a:extLst>
            </p:cNvPr>
            <p:cNvSpPr txBox="1"/>
            <p:nvPr/>
          </p:nvSpPr>
          <p:spPr>
            <a:xfrm>
              <a:off x="14284621" y="894867"/>
              <a:ext cx="1577705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1500" dirty="0">
                  <a:solidFill>
                    <a:schemeClr val="bg2"/>
                  </a:solidFill>
                  <a:latin typeface="UTM Avo" panose="02040603050506020204" pitchFamily="18" charset="0"/>
                </a:rPr>
                <a:t>2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CBB3E33-6D5C-DB2F-E129-326FC9B93156}"/>
                </a:ext>
              </a:extLst>
            </p:cNvPr>
            <p:cNvSpPr txBox="1"/>
            <p:nvPr/>
          </p:nvSpPr>
          <p:spPr>
            <a:xfrm>
              <a:off x="15862325" y="1700734"/>
              <a:ext cx="4296907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Lorem ipsum dolor sit amet,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consectetuer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adipiscing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.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31EE457-79A9-F18B-E7C4-EBCE4D09EE9F}"/>
              </a:ext>
            </a:extLst>
          </p:cNvPr>
          <p:cNvGrpSpPr/>
          <p:nvPr/>
        </p:nvGrpSpPr>
        <p:grpSpPr>
          <a:xfrm>
            <a:off x="25144718" y="-3458691"/>
            <a:ext cx="5874612" cy="1862048"/>
            <a:chOff x="14284621" y="894867"/>
            <a:chExt cx="5874612" cy="1862048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754E14E3-FB03-EF2E-ED81-DF9016ECB838}"/>
                </a:ext>
              </a:extLst>
            </p:cNvPr>
            <p:cNvSpPr txBox="1"/>
            <p:nvPr/>
          </p:nvSpPr>
          <p:spPr>
            <a:xfrm>
              <a:off x="15862326" y="1171151"/>
              <a:ext cx="4296907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b="1" dirty="0">
                  <a:solidFill>
                    <a:schemeClr val="accent3"/>
                  </a:solidFill>
                  <a:latin typeface="UTM Avo" panose="02040603050506020204" pitchFamily="18" charset="0"/>
                </a:rPr>
                <a:t>EXECUTION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158D1D9-9E0A-0D6E-9C0C-D8BF60C7BBA6}"/>
                </a:ext>
              </a:extLst>
            </p:cNvPr>
            <p:cNvSpPr txBox="1"/>
            <p:nvPr/>
          </p:nvSpPr>
          <p:spPr>
            <a:xfrm>
              <a:off x="14284621" y="894867"/>
              <a:ext cx="1577705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1500" dirty="0">
                  <a:solidFill>
                    <a:schemeClr val="bg2"/>
                  </a:solidFill>
                  <a:latin typeface="UTM Avo" panose="02040603050506020204" pitchFamily="18" charset="0"/>
                </a:rPr>
                <a:t>3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191E811-4FF8-9E36-127B-D361E80FCDCA}"/>
                </a:ext>
              </a:extLst>
            </p:cNvPr>
            <p:cNvSpPr txBox="1"/>
            <p:nvPr/>
          </p:nvSpPr>
          <p:spPr>
            <a:xfrm>
              <a:off x="15862325" y="1700734"/>
              <a:ext cx="4296907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Lorem ipsum dolor sit amet,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consectetuer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adipiscing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.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ECF173B-93EB-97DB-E57B-E9A2C6EC6D3E}"/>
              </a:ext>
            </a:extLst>
          </p:cNvPr>
          <p:cNvGrpSpPr/>
          <p:nvPr/>
        </p:nvGrpSpPr>
        <p:grpSpPr>
          <a:xfrm>
            <a:off x="25595227" y="15019736"/>
            <a:ext cx="5874612" cy="1862048"/>
            <a:chOff x="14284621" y="894867"/>
            <a:chExt cx="5874612" cy="1862048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3B49C6A-9514-A878-F491-25A02D5C1A76}"/>
                </a:ext>
              </a:extLst>
            </p:cNvPr>
            <p:cNvSpPr txBox="1"/>
            <p:nvPr/>
          </p:nvSpPr>
          <p:spPr>
            <a:xfrm>
              <a:off x="15862326" y="1171151"/>
              <a:ext cx="4296907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b="1" dirty="0">
                  <a:solidFill>
                    <a:schemeClr val="accent4"/>
                  </a:solidFill>
                  <a:latin typeface="UTM Avo" panose="02040603050506020204" pitchFamily="18" charset="0"/>
                </a:rPr>
                <a:t>MARKETING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5898F2F-2769-59E7-5F8D-673F42BE1F1F}"/>
                </a:ext>
              </a:extLst>
            </p:cNvPr>
            <p:cNvSpPr txBox="1"/>
            <p:nvPr/>
          </p:nvSpPr>
          <p:spPr>
            <a:xfrm>
              <a:off x="14284621" y="894867"/>
              <a:ext cx="1577705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1500" dirty="0">
                  <a:solidFill>
                    <a:schemeClr val="bg2"/>
                  </a:solidFill>
                  <a:latin typeface="UTM Avo" panose="02040603050506020204" pitchFamily="18" charset="0"/>
                </a:rPr>
                <a:t>4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A1F6045-CE74-7BE2-2440-A4BECC7A8024}"/>
                </a:ext>
              </a:extLst>
            </p:cNvPr>
            <p:cNvSpPr txBox="1"/>
            <p:nvPr/>
          </p:nvSpPr>
          <p:spPr>
            <a:xfrm>
              <a:off x="15862325" y="1700734"/>
              <a:ext cx="4296907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Lorem ipsum dolor sit amet,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consectetuer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adipiscing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.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0729CF4E-07D5-D68C-265D-376F41143B25}"/>
              </a:ext>
            </a:extLst>
          </p:cNvPr>
          <p:cNvGrpSpPr/>
          <p:nvPr/>
        </p:nvGrpSpPr>
        <p:grpSpPr>
          <a:xfrm>
            <a:off x="10703846" y="19378919"/>
            <a:ext cx="5874612" cy="1862048"/>
            <a:chOff x="14284621" y="894867"/>
            <a:chExt cx="5874612" cy="1862048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2D4B9F8-9FC4-4CF7-F5D4-8E266537D0C7}"/>
                </a:ext>
              </a:extLst>
            </p:cNvPr>
            <p:cNvSpPr txBox="1"/>
            <p:nvPr/>
          </p:nvSpPr>
          <p:spPr>
            <a:xfrm>
              <a:off x="15862326" y="1171151"/>
              <a:ext cx="4296907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b="1" dirty="0">
                  <a:solidFill>
                    <a:schemeClr val="accent5"/>
                  </a:solidFill>
                  <a:latin typeface="UTM Avo" panose="02040603050506020204" pitchFamily="18" charset="0"/>
                </a:rPr>
                <a:t>OPERATIONS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39BF3AB0-7129-3FA1-8632-A6C062267BDB}"/>
                </a:ext>
              </a:extLst>
            </p:cNvPr>
            <p:cNvSpPr txBox="1"/>
            <p:nvPr/>
          </p:nvSpPr>
          <p:spPr>
            <a:xfrm>
              <a:off x="14284621" y="894867"/>
              <a:ext cx="1577705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1500" dirty="0">
                  <a:solidFill>
                    <a:schemeClr val="bg2"/>
                  </a:solidFill>
                  <a:latin typeface="UTM Avo" panose="02040603050506020204" pitchFamily="18" charset="0"/>
                </a:rPr>
                <a:t>5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11E8AEB0-C052-2BBD-95C2-86F411A9E37C}"/>
                </a:ext>
              </a:extLst>
            </p:cNvPr>
            <p:cNvSpPr txBox="1"/>
            <p:nvPr/>
          </p:nvSpPr>
          <p:spPr>
            <a:xfrm>
              <a:off x="15862325" y="1700734"/>
              <a:ext cx="4296907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Lorem ipsum dolor sit amet,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consectetuer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adipiscing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.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AD749BA-6B69-207F-8EE5-6C8BA33E9AEE}"/>
              </a:ext>
            </a:extLst>
          </p:cNvPr>
          <p:cNvGrpSpPr/>
          <p:nvPr/>
        </p:nvGrpSpPr>
        <p:grpSpPr>
          <a:xfrm>
            <a:off x="-5133289" y="16576605"/>
            <a:ext cx="5874612" cy="1862048"/>
            <a:chOff x="14284621" y="894867"/>
            <a:chExt cx="5874612" cy="1862048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D237B49-E00D-286B-70B4-F0AC0C9B2A80}"/>
                </a:ext>
              </a:extLst>
            </p:cNvPr>
            <p:cNvSpPr txBox="1"/>
            <p:nvPr/>
          </p:nvSpPr>
          <p:spPr>
            <a:xfrm>
              <a:off x="15862326" y="1171151"/>
              <a:ext cx="4296907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b="1" dirty="0">
                  <a:solidFill>
                    <a:schemeClr val="accent6"/>
                  </a:solidFill>
                  <a:latin typeface="UTM Avo" panose="02040603050506020204" pitchFamily="18" charset="0"/>
                </a:rPr>
                <a:t>SURVEY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EB55A7B-22B5-63B4-A16E-B7CDDF6933BD}"/>
                </a:ext>
              </a:extLst>
            </p:cNvPr>
            <p:cNvSpPr txBox="1"/>
            <p:nvPr/>
          </p:nvSpPr>
          <p:spPr>
            <a:xfrm>
              <a:off x="14284621" y="894867"/>
              <a:ext cx="1577705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1500" dirty="0">
                  <a:solidFill>
                    <a:schemeClr val="bg2"/>
                  </a:solidFill>
                  <a:latin typeface="UTM Avo" panose="02040603050506020204" pitchFamily="18" charset="0"/>
                </a:rPr>
                <a:t>6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55860192-0D74-450B-8162-8C6886B93E50}"/>
                </a:ext>
              </a:extLst>
            </p:cNvPr>
            <p:cNvSpPr txBox="1"/>
            <p:nvPr/>
          </p:nvSpPr>
          <p:spPr>
            <a:xfrm>
              <a:off x="15862325" y="1700734"/>
              <a:ext cx="4296907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Lorem ipsum dolor sit amet,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consectetuer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adipiscing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.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2EB0963-29F8-A295-3BB0-24045D6ECE8E}"/>
              </a:ext>
            </a:extLst>
          </p:cNvPr>
          <p:cNvGrpSpPr/>
          <p:nvPr/>
        </p:nvGrpSpPr>
        <p:grpSpPr>
          <a:xfrm>
            <a:off x="-9150963" y="2865283"/>
            <a:ext cx="5874612" cy="1862048"/>
            <a:chOff x="14284621" y="894867"/>
            <a:chExt cx="5874612" cy="1862048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53BA08D9-4B79-B7CA-CFFA-04C9B07677A5}"/>
                </a:ext>
              </a:extLst>
            </p:cNvPr>
            <p:cNvSpPr txBox="1"/>
            <p:nvPr/>
          </p:nvSpPr>
          <p:spPr>
            <a:xfrm>
              <a:off x="15862326" y="1171151"/>
              <a:ext cx="4296907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b="1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UTM Avo" panose="02040603050506020204" pitchFamily="18" charset="0"/>
                </a:rPr>
                <a:t>CHAMPION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4DE9326-D0CC-D8E1-36FC-C63B4ED1FD5D}"/>
                </a:ext>
              </a:extLst>
            </p:cNvPr>
            <p:cNvSpPr txBox="1"/>
            <p:nvPr/>
          </p:nvSpPr>
          <p:spPr>
            <a:xfrm>
              <a:off x="14284621" y="894867"/>
              <a:ext cx="1577705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1500" dirty="0">
                  <a:solidFill>
                    <a:schemeClr val="bg2"/>
                  </a:solidFill>
                  <a:latin typeface="UTM Avo" panose="02040603050506020204" pitchFamily="18" charset="0"/>
                </a:rPr>
                <a:t>7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142E402-C277-3A4E-735F-94BAA6B07F28}"/>
                </a:ext>
              </a:extLst>
            </p:cNvPr>
            <p:cNvSpPr txBox="1"/>
            <p:nvPr/>
          </p:nvSpPr>
          <p:spPr>
            <a:xfrm>
              <a:off x="15862325" y="1700734"/>
              <a:ext cx="4296907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Lorem ipsum dolor sit amet,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consectetuer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adipiscing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8232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000"/>
    </mc:Choice>
    <mc:Fallback>
      <p:transition advTm="1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200">
            <a:extLst>
              <a:ext uri="{FF2B5EF4-FFF2-40B4-BE49-F238E27FC236}">
                <a16:creationId xmlns:a16="http://schemas.microsoft.com/office/drawing/2014/main" id="{8B805221-C4A0-B15B-D2C3-9FD37564F640}"/>
              </a:ext>
            </a:extLst>
          </p:cNvPr>
          <p:cNvSpPr txBox="1"/>
          <p:nvPr/>
        </p:nvSpPr>
        <p:spPr>
          <a:xfrm>
            <a:off x="2923357" y="2643621"/>
            <a:ext cx="7537641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8800" dirty="0">
                <a:solidFill>
                  <a:schemeClr val="bg2"/>
                </a:solidFill>
                <a:latin typeface="Gobold Uplow" panose="02000500000000000000" pitchFamily="2" charset="0"/>
              </a:rPr>
              <a:t>BUSINESS </a:t>
            </a:r>
            <a:r>
              <a:rPr lang="en-US" sz="8800" dirty="0">
                <a:solidFill>
                  <a:schemeClr val="accent1"/>
                </a:solidFill>
                <a:latin typeface="Gobold Uplow" panose="02000500000000000000" pitchFamily="2" charset="0"/>
              </a:rPr>
              <a:t>FOCUS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CD6DF30-48C2-38C2-68AE-4090DB38D329}"/>
              </a:ext>
            </a:extLst>
          </p:cNvPr>
          <p:cNvSpPr/>
          <p:nvPr/>
        </p:nvSpPr>
        <p:spPr>
          <a:xfrm rot="5400000">
            <a:off x="10673142" y="2679479"/>
            <a:ext cx="3536188" cy="3536188"/>
          </a:xfrm>
          <a:custGeom>
            <a:avLst/>
            <a:gdLst>
              <a:gd name="connsiteX0" fmla="*/ 457209 w 2735580"/>
              <a:gd name="connsiteY0" fmla="*/ 0 h 2735580"/>
              <a:gd name="connsiteX1" fmla="*/ 2735580 w 2735580"/>
              <a:gd name="connsiteY1" fmla="*/ 0 h 2735580"/>
              <a:gd name="connsiteX2" fmla="*/ 0 w 2735580"/>
              <a:gd name="connsiteY2" fmla="*/ 2735580 h 2735580"/>
              <a:gd name="connsiteX3" fmla="*/ 0 w 2735580"/>
              <a:gd name="connsiteY3" fmla="*/ 457209 h 2735580"/>
              <a:gd name="connsiteX4" fmla="*/ 457209 w 2735580"/>
              <a:gd name="connsiteY4" fmla="*/ 0 h 273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5580" h="2735580">
                <a:moveTo>
                  <a:pt x="457209" y="0"/>
                </a:moveTo>
                <a:lnTo>
                  <a:pt x="2735580" y="0"/>
                </a:lnTo>
                <a:lnTo>
                  <a:pt x="0" y="2735580"/>
                </a:lnTo>
                <a:lnTo>
                  <a:pt x="0" y="457209"/>
                </a:lnTo>
                <a:cubicBezTo>
                  <a:pt x="0" y="204699"/>
                  <a:pt x="204699" y="0"/>
                  <a:pt x="45720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A33CF42-E831-7B83-6FB5-C111FDA6EA6B}"/>
              </a:ext>
            </a:extLst>
          </p:cNvPr>
          <p:cNvSpPr/>
          <p:nvPr/>
        </p:nvSpPr>
        <p:spPr>
          <a:xfrm rot="8100000">
            <a:off x="12309901" y="3615242"/>
            <a:ext cx="3536188" cy="3536188"/>
          </a:xfrm>
          <a:custGeom>
            <a:avLst/>
            <a:gdLst>
              <a:gd name="connsiteX0" fmla="*/ 457209 w 2735580"/>
              <a:gd name="connsiteY0" fmla="*/ 0 h 2735580"/>
              <a:gd name="connsiteX1" fmla="*/ 2735580 w 2735580"/>
              <a:gd name="connsiteY1" fmla="*/ 0 h 2735580"/>
              <a:gd name="connsiteX2" fmla="*/ 0 w 2735580"/>
              <a:gd name="connsiteY2" fmla="*/ 2735580 h 2735580"/>
              <a:gd name="connsiteX3" fmla="*/ 0 w 2735580"/>
              <a:gd name="connsiteY3" fmla="*/ 457209 h 2735580"/>
              <a:gd name="connsiteX4" fmla="*/ 457209 w 2735580"/>
              <a:gd name="connsiteY4" fmla="*/ 0 h 273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5580" h="2735580">
                <a:moveTo>
                  <a:pt x="457209" y="0"/>
                </a:moveTo>
                <a:lnTo>
                  <a:pt x="2735580" y="0"/>
                </a:lnTo>
                <a:lnTo>
                  <a:pt x="0" y="2735580"/>
                </a:lnTo>
                <a:lnTo>
                  <a:pt x="0" y="457209"/>
                </a:lnTo>
                <a:cubicBezTo>
                  <a:pt x="0" y="204699"/>
                  <a:pt x="204699" y="0"/>
                  <a:pt x="45720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254000" dir="10800000" algn="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48DBDE4-57B1-4B5C-956B-BDC5A3FB179C}"/>
              </a:ext>
            </a:extLst>
          </p:cNvPr>
          <p:cNvSpPr/>
          <p:nvPr/>
        </p:nvSpPr>
        <p:spPr>
          <a:xfrm rot="10800000">
            <a:off x="12788542" y="5383336"/>
            <a:ext cx="3536188" cy="3536188"/>
          </a:xfrm>
          <a:custGeom>
            <a:avLst/>
            <a:gdLst>
              <a:gd name="connsiteX0" fmla="*/ 457209 w 2735580"/>
              <a:gd name="connsiteY0" fmla="*/ 0 h 2735580"/>
              <a:gd name="connsiteX1" fmla="*/ 2735580 w 2735580"/>
              <a:gd name="connsiteY1" fmla="*/ 0 h 2735580"/>
              <a:gd name="connsiteX2" fmla="*/ 0 w 2735580"/>
              <a:gd name="connsiteY2" fmla="*/ 2735580 h 2735580"/>
              <a:gd name="connsiteX3" fmla="*/ 0 w 2735580"/>
              <a:gd name="connsiteY3" fmla="*/ 457209 h 2735580"/>
              <a:gd name="connsiteX4" fmla="*/ 457209 w 2735580"/>
              <a:gd name="connsiteY4" fmla="*/ 0 h 273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5580" h="2735580">
                <a:moveTo>
                  <a:pt x="457209" y="0"/>
                </a:moveTo>
                <a:lnTo>
                  <a:pt x="2735580" y="0"/>
                </a:lnTo>
                <a:lnTo>
                  <a:pt x="0" y="2735580"/>
                </a:lnTo>
                <a:lnTo>
                  <a:pt x="0" y="457209"/>
                </a:lnTo>
                <a:cubicBezTo>
                  <a:pt x="0" y="204699"/>
                  <a:pt x="204699" y="0"/>
                  <a:pt x="4572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254000" dir="13500000" algn="b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DDDAC7D-042C-8110-9BD9-F7990B293F5A}"/>
              </a:ext>
            </a:extLst>
          </p:cNvPr>
          <p:cNvSpPr/>
          <p:nvPr/>
        </p:nvSpPr>
        <p:spPr>
          <a:xfrm rot="13500000">
            <a:off x="11885613" y="6995774"/>
            <a:ext cx="3536188" cy="3536188"/>
          </a:xfrm>
          <a:custGeom>
            <a:avLst/>
            <a:gdLst>
              <a:gd name="connsiteX0" fmla="*/ 457209 w 2735580"/>
              <a:gd name="connsiteY0" fmla="*/ 0 h 2735580"/>
              <a:gd name="connsiteX1" fmla="*/ 2735580 w 2735580"/>
              <a:gd name="connsiteY1" fmla="*/ 0 h 2735580"/>
              <a:gd name="connsiteX2" fmla="*/ 0 w 2735580"/>
              <a:gd name="connsiteY2" fmla="*/ 2735580 h 2735580"/>
              <a:gd name="connsiteX3" fmla="*/ 0 w 2735580"/>
              <a:gd name="connsiteY3" fmla="*/ 457209 h 2735580"/>
              <a:gd name="connsiteX4" fmla="*/ 457209 w 2735580"/>
              <a:gd name="connsiteY4" fmla="*/ 0 h 273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5580" h="2735580">
                <a:moveTo>
                  <a:pt x="457209" y="0"/>
                </a:moveTo>
                <a:lnTo>
                  <a:pt x="2735580" y="0"/>
                </a:lnTo>
                <a:lnTo>
                  <a:pt x="0" y="2735580"/>
                </a:lnTo>
                <a:lnTo>
                  <a:pt x="0" y="457209"/>
                </a:lnTo>
                <a:cubicBezTo>
                  <a:pt x="0" y="204699"/>
                  <a:pt x="204699" y="0"/>
                  <a:pt x="45720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254000" dir="16200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10AD659-6F46-4C55-84A6-3C3C8B5AAE69}"/>
              </a:ext>
            </a:extLst>
          </p:cNvPr>
          <p:cNvSpPr/>
          <p:nvPr/>
        </p:nvSpPr>
        <p:spPr>
          <a:xfrm rot="16200000">
            <a:off x="10117518" y="7482404"/>
            <a:ext cx="3536188" cy="3536188"/>
          </a:xfrm>
          <a:custGeom>
            <a:avLst/>
            <a:gdLst>
              <a:gd name="connsiteX0" fmla="*/ 457209 w 2735580"/>
              <a:gd name="connsiteY0" fmla="*/ 0 h 2735580"/>
              <a:gd name="connsiteX1" fmla="*/ 2735580 w 2735580"/>
              <a:gd name="connsiteY1" fmla="*/ 0 h 2735580"/>
              <a:gd name="connsiteX2" fmla="*/ 0 w 2735580"/>
              <a:gd name="connsiteY2" fmla="*/ 2735580 h 2735580"/>
              <a:gd name="connsiteX3" fmla="*/ 0 w 2735580"/>
              <a:gd name="connsiteY3" fmla="*/ 457209 h 2735580"/>
              <a:gd name="connsiteX4" fmla="*/ 457209 w 2735580"/>
              <a:gd name="connsiteY4" fmla="*/ 0 h 273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5580" h="2735580">
                <a:moveTo>
                  <a:pt x="457209" y="0"/>
                </a:moveTo>
                <a:lnTo>
                  <a:pt x="2735580" y="0"/>
                </a:lnTo>
                <a:lnTo>
                  <a:pt x="0" y="2735580"/>
                </a:lnTo>
                <a:lnTo>
                  <a:pt x="0" y="457209"/>
                </a:lnTo>
                <a:cubicBezTo>
                  <a:pt x="0" y="204699"/>
                  <a:pt x="204699" y="0"/>
                  <a:pt x="4572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254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4C527A3-25D9-23D4-479A-F5AD8CBB201B}"/>
              </a:ext>
            </a:extLst>
          </p:cNvPr>
          <p:cNvSpPr/>
          <p:nvPr/>
        </p:nvSpPr>
        <p:spPr>
          <a:xfrm rot="18900000">
            <a:off x="8555843" y="6633568"/>
            <a:ext cx="3536188" cy="3536188"/>
          </a:xfrm>
          <a:custGeom>
            <a:avLst/>
            <a:gdLst>
              <a:gd name="connsiteX0" fmla="*/ 457209 w 2735580"/>
              <a:gd name="connsiteY0" fmla="*/ 0 h 2735580"/>
              <a:gd name="connsiteX1" fmla="*/ 2735580 w 2735580"/>
              <a:gd name="connsiteY1" fmla="*/ 0 h 2735580"/>
              <a:gd name="connsiteX2" fmla="*/ 0 w 2735580"/>
              <a:gd name="connsiteY2" fmla="*/ 2735580 h 2735580"/>
              <a:gd name="connsiteX3" fmla="*/ 0 w 2735580"/>
              <a:gd name="connsiteY3" fmla="*/ 457209 h 2735580"/>
              <a:gd name="connsiteX4" fmla="*/ 457209 w 2735580"/>
              <a:gd name="connsiteY4" fmla="*/ 0 h 273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5580" h="2735580">
                <a:moveTo>
                  <a:pt x="457209" y="0"/>
                </a:moveTo>
                <a:lnTo>
                  <a:pt x="2735580" y="0"/>
                </a:lnTo>
                <a:lnTo>
                  <a:pt x="0" y="2735580"/>
                </a:lnTo>
                <a:lnTo>
                  <a:pt x="0" y="457209"/>
                </a:lnTo>
                <a:cubicBezTo>
                  <a:pt x="0" y="204699"/>
                  <a:pt x="204699" y="0"/>
                  <a:pt x="4572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254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5BC15A5-6E52-4AB9-0904-24B1C444F681}"/>
              </a:ext>
            </a:extLst>
          </p:cNvPr>
          <p:cNvSpPr/>
          <p:nvPr/>
        </p:nvSpPr>
        <p:spPr>
          <a:xfrm>
            <a:off x="8059271" y="4865473"/>
            <a:ext cx="3536188" cy="3536188"/>
          </a:xfrm>
          <a:custGeom>
            <a:avLst/>
            <a:gdLst>
              <a:gd name="connsiteX0" fmla="*/ 457209 w 2735580"/>
              <a:gd name="connsiteY0" fmla="*/ 0 h 2735580"/>
              <a:gd name="connsiteX1" fmla="*/ 2735580 w 2735580"/>
              <a:gd name="connsiteY1" fmla="*/ 0 h 2735580"/>
              <a:gd name="connsiteX2" fmla="*/ 0 w 2735580"/>
              <a:gd name="connsiteY2" fmla="*/ 2735580 h 2735580"/>
              <a:gd name="connsiteX3" fmla="*/ 0 w 2735580"/>
              <a:gd name="connsiteY3" fmla="*/ 457209 h 2735580"/>
              <a:gd name="connsiteX4" fmla="*/ 457209 w 2735580"/>
              <a:gd name="connsiteY4" fmla="*/ 0 h 273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5580" h="2735580">
                <a:moveTo>
                  <a:pt x="457209" y="0"/>
                </a:moveTo>
                <a:lnTo>
                  <a:pt x="2735580" y="0"/>
                </a:lnTo>
                <a:lnTo>
                  <a:pt x="0" y="2735580"/>
                </a:lnTo>
                <a:lnTo>
                  <a:pt x="0" y="457209"/>
                </a:lnTo>
                <a:cubicBezTo>
                  <a:pt x="0" y="204699"/>
                  <a:pt x="204699" y="0"/>
                  <a:pt x="457209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27000" dist="254000" dir="54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Shape 2531">
            <a:extLst>
              <a:ext uri="{FF2B5EF4-FFF2-40B4-BE49-F238E27FC236}">
                <a16:creationId xmlns:a16="http://schemas.microsoft.com/office/drawing/2014/main" id="{EFEA0CC4-D12F-F247-4659-7F678B34E38A}"/>
              </a:ext>
            </a:extLst>
          </p:cNvPr>
          <p:cNvSpPr/>
          <p:nvPr/>
        </p:nvSpPr>
        <p:spPr>
          <a:xfrm>
            <a:off x="14777640" y="4881977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ysClr val="windowText" lastClr="000000"/>
              </a:solidFill>
            </a:endParaRPr>
          </a:p>
        </p:txBody>
      </p:sp>
      <p:sp>
        <p:nvSpPr>
          <p:cNvPr id="14" name="Shape 2541">
            <a:extLst>
              <a:ext uri="{FF2B5EF4-FFF2-40B4-BE49-F238E27FC236}">
                <a16:creationId xmlns:a16="http://schemas.microsoft.com/office/drawing/2014/main" id="{1832C80D-FAF8-2EF0-275C-F0BADC3F3C18}"/>
              </a:ext>
            </a:extLst>
          </p:cNvPr>
          <p:cNvSpPr/>
          <p:nvPr/>
        </p:nvSpPr>
        <p:spPr>
          <a:xfrm>
            <a:off x="15234722" y="7395920"/>
            <a:ext cx="457082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ysClr val="windowText" lastClr="000000"/>
              </a:solidFill>
            </a:endParaRPr>
          </a:p>
        </p:txBody>
      </p:sp>
      <p:sp>
        <p:nvSpPr>
          <p:cNvPr id="15" name="Shape 2551">
            <a:extLst>
              <a:ext uri="{FF2B5EF4-FFF2-40B4-BE49-F238E27FC236}">
                <a16:creationId xmlns:a16="http://schemas.microsoft.com/office/drawing/2014/main" id="{F5ABC432-FDEB-3146-4585-3DE0EF9B7BF9}"/>
              </a:ext>
            </a:extLst>
          </p:cNvPr>
          <p:cNvSpPr/>
          <p:nvPr/>
        </p:nvSpPr>
        <p:spPr>
          <a:xfrm>
            <a:off x="13606230" y="942088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ysClr val="windowText" lastClr="000000"/>
              </a:solidFill>
            </a:endParaRPr>
          </a:p>
        </p:txBody>
      </p:sp>
      <p:sp>
        <p:nvSpPr>
          <p:cNvPr id="16" name="Shape 2561">
            <a:extLst>
              <a:ext uri="{FF2B5EF4-FFF2-40B4-BE49-F238E27FC236}">
                <a16:creationId xmlns:a16="http://schemas.microsoft.com/office/drawing/2014/main" id="{4FB504D6-D10F-543B-0C41-F8ACEEDB33B5}"/>
              </a:ext>
            </a:extLst>
          </p:cNvPr>
          <p:cNvSpPr/>
          <p:nvPr/>
        </p:nvSpPr>
        <p:spPr>
          <a:xfrm>
            <a:off x="11058290" y="9750998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ysClr val="windowText" lastClr="000000"/>
              </a:solidFill>
            </a:endParaRPr>
          </a:p>
        </p:txBody>
      </p:sp>
      <p:sp>
        <p:nvSpPr>
          <p:cNvPr id="17" name="Shape 2571">
            <a:extLst>
              <a:ext uri="{FF2B5EF4-FFF2-40B4-BE49-F238E27FC236}">
                <a16:creationId xmlns:a16="http://schemas.microsoft.com/office/drawing/2014/main" id="{8E8E407F-C424-EDB8-6F12-3B4408D299FD}"/>
              </a:ext>
            </a:extLst>
          </p:cNvPr>
          <p:cNvSpPr/>
          <p:nvPr/>
        </p:nvSpPr>
        <p:spPr>
          <a:xfrm>
            <a:off x="9038637" y="8401661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ysClr val="windowText" lastClr="000000"/>
              </a:solidFill>
            </a:endParaRPr>
          </a:p>
        </p:txBody>
      </p:sp>
      <p:sp>
        <p:nvSpPr>
          <p:cNvPr id="18" name="Shape 2581">
            <a:extLst>
              <a:ext uri="{FF2B5EF4-FFF2-40B4-BE49-F238E27FC236}">
                <a16:creationId xmlns:a16="http://schemas.microsoft.com/office/drawing/2014/main" id="{ED7EEE0E-41A9-3F8F-0A5F-CB7FF32626C1}"/>
              </a:ext>
            </a:extLst>
          </p:cNvPr>
          <p:cNvSpPr/>
          <p:nvPr/>
        </p:nvSpPr>
        <p:spPr>
          <a:xfrm>
            <a:off x="8803469" y="5657011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ysClr val="windowText" lastClr="000000"/>
              </a:solidFill>
            </a:endParaRPr>
          </a:p>
        </p:txBody>
      </p:sp>
      <p:sp>
        <p:nvSpPr>
          <p:cNvPr id="19" name="Shape 2525">
            <a:extLst>
              <a:ext uri="{FF2B5EF4-FFF2-40B4-BE49-F238E27FC236}">
                <a16:creationId xmlns:a16="http://schemas.microsoft.com/office/drawing/2014/main" id="{79B8BDA5-FAB6-5CFB-49ED-0BBCCB65728C}"/>
              </a:ext>
            </a:extLst>
          </p:cNvPr>
          <p:cNvSpPr/>
          <p:nvPr/>
        </p:nvSpPr>
        <p:spPr>
          <a:xfrm>
            <a:off x="12731831" y="3452355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ysClr val="windowText" lastClr="000000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B5C0207-073E-D0B1-71C0-044799BB8ABE}"/>
              </a:ext>
            </a:extLst>
          </p:cNvPr>
          <p:cNvGrpSpPr/>
          <p:nvPr/>
        </p:nvGrpSpPr>
        <p:grpSpPr>
          <a:xfrm>
            <a:off x="13989497" y="858289"/>
            <a:ext cx="5874612" cy="1862048"/>
            <a:chOff x="14284621" y="894867"/>
            <a:chExt cx="5874612" cy="186204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85A3ACF-753C-E030-0D6E-55848C3DECE5}"/>
                </a:ext>
              </a:extLst>
            </p:cNvPr>
            <p:cNvSpPr txBox="1"/>
            <p:nvPr/>
          </p:nvSpPr>
          <p:spPr>
            <a:xfrm>
              <a:off x="15862326" y="1171151"/>
              <a:ext cx="4296907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b="1" dirty="0">
                  <a:solidFill>
                    <a:schemeClr val="accent1"/>
                  </a:solidFill>
                  <a:latin typeface="UTM Avo" panose="02040603050506020204" pitchFamily="18" charset="0"/>
                </a:rPr>
                <a:t>RENEW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811B7AD-B9F3-5130-F453-C60BBAF69444}"/>
                </a:ext>
              </a:extLst>
            </p:cNvPr>
            <p:cNvSpPr txBox="1"/>
            <p:nvPr/>
          </p:nvSpPr>
          <p:spPr>
            <a:xfrm>
              <a:off x="14284621" y="894867"/>
              <a:ext cx="1577705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1500" dirty="0">
                  <a:solidFill>
                    <a:schemeClr val="bg2"/>
                  </a:solidFill>
                  <a:latin typeface="UTM Avo" panose="02040603050506020204" pitchFamily="18" charset="0"/>
                </a:rPr>
                <a:t>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811EF35-BB53-3174-7859-C75EB03A457E}"/>
                </a:ext>
              </a:extLst>
            </p:cNvPr>
            <p:cNvSpPr txBox="1"/>
            <p:nvPr/>
          </p:nvSpPr>
          <p:spPr>
            <a:xfrm>
              <a:off x="15862325" y="1700734"/>
              <a:ext cx="4296907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Lorem ipsum dolor sit amet,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consectetuer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adipiscing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.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E57F4FC-3AC5-2A80-D73F-58B65BDF0BDA}"/>
              </a:ext>
            </a:extLst>
          </p:cNvPr>
          <p:cNvGrpSpPr/>
          <p:nvPr/>
        </p:nvGrpSpPr>
        <p:grpSpPr>
          <a:xfrm>
            <a:off x="16926802" y="3552634"/>
            <a:ext cx="5874612" cy="1862048"/>
            <a:chOff x="14284621" y="894867"/>
            <a:chExt cx="5874612" cy="186204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6AA2A66-F4DB-FB15-B79C-D34A6AF52465}"/>
                </a:ext>
              </a:extLst>
            </p:cNvPr>
            <p:cNvSpPr txBox="1"/>
            <p:nvPr/>
          </p:nvSpPr>
          <p:spPr>
            <a:xfrm>
              <a:off x="15862326" y="1171151"/>
              <a:ext cx="4296907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b="1" dirty="0">
                  <a:solidFill>
                    <a:schemeClr val="accent2"/>
                  </a:solidFill>
                  <a:latin typeface="UTM Avo" panose="02040603050506020204" pitchFamily="18" charset="0"/>
                </a:rPr>
                <a:t>PLANNING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F599B6C-80C1-A128-6DB1-B978BD1BE9D0}"/>
                </a:ext>
              </a:extLst>
            </p:cNvPr>
            <p:cNvSpPr txBox="1"/>
            <p:nvPr/>
          </p:nvSpPr>
          <p:spPr>
            <a:xfrm>
              <a:off x="14284621" y="894867"/>
              <a:ext cx="1577705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1500" dirty="0">
                  <a:solidFill>
                    <a:schemeClr val="bg2"/>
                  </a:solidFill>
                  <a:latin typeface="UTM Avo" panose="02040603050506020204" pitchFamily="18" charset="0"/>
                </a:rPr>
                <a:t>2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EF89269-1402-C4EA-A7E2-645AE086E67E}"/>
                </a:ext>
              </a:extLst>
            </p:cNvPr>
            <p:cNvSpPr txBox="1"/>
            <p:nvPr/>
          </p:nvSpPr>
          <p:spPr>
            <a:xfrm>
              <a:off x="15862325" y="1700734"/>
              <a:ext cx="4296907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Lorem ipsum dolor sit amet,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consectetuer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adipiscing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.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067641D-EBA0-B98C-27C5-F7FC30E9DC94}"/>
              </a:ext>
            </a:extLst>
          </p:cNvPr>
          <p:cNvGrpSpPr/>
          <p:nvPr/>
        </p:nvGrpSpPr>
        <p:grpSpPr>
          <a:xfrm>
            <a:off x="17211870" y="6414371"/>
            <a:ext cx="5874612" cy="1862048"/>
            <a:chOff x="14284621" y="894867"/>
            <a:chExt cx="5874612" cy="186204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B8E3052-5800-D499-9B6C-FA38D60607A6}"/>
                </a:ext>
              </a:extLst>
            </p:cNvPr>
            <p:cNvSpPr txBox="1"/>
            <p:nvPr/>
          </p:nvSpPr>
          <p:spPr>
            <a:xfrm>
              <a:off x="15862326" y="1171151"/>
              <a:ext cx="4296907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b="1" dirty="0">
                  <a:solidFill>
                    <a:schemeClr val="accent3"/>
                  </a:solidFill>
                  <a:latin typeface="UTM Avo" panose="02040603050506020204" pitchFamily="18" charset="0"/>
                </a:rPr>
                <a:t>EXECUTION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78140B4-0F8F-B314-444C-AB20D660E9B4}"/>
                </a:ext>
              </a:extLst>
            </p:cNvPr>
            <p:cNvSpPr txBox="1"/>
            <p:nvPr/>
          </p:nvSpPr>
          <p:spPr>
            <a:xfrm>
              <a:off x="14284621" y="894867"/>
              <a:ext cx="1577705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1500" dirty="0">
                  <a:solidFill>
                    <a:schemeClr val="bg2"/>
                  </a:solidFill>
                  <a:latin typeface="UTM Avo" panose="02040603050506020204" pitchFamily="18" charset="0"/>
                </a:rPr>
                <a:t>3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9CDC24D-864A-2144-72B5-CF99C43D450A}"/>
                </a:ext>
              </a:extLst>
            </p:cNvPr>
            <p:cNvSpPr txBox="1"/>
            <p:nvPr/>
          </p:nvSpPr>
          <p:spPr>
            <a:xfrm>
              <a:off x="15862325" y="1700734"/>
              <a:ext cx="4296907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Lorem ipsum dolor sit amet,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consectetuer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adipiscing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.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A6B8C71-A9DA-32C6-2E6A-DEF277AEE0B9}"/>
              </a:ext>
            </a:extLst>
          </p:cNvPr>
          <p:cNvGrpSpPr/>
          <p:nvPr/>
        </p:nvGrpSpPr>
        <p:grpSpPr>
          <a:xfrm>
            <a:off x="15812815" y="9514861"/>
            <a:ext cx="5874612" cy="1862048"/>
            <a:chOff x="14284621" y="894867"/>
            <a:chExt cx="5874612" cy="1862048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8782427-2670-E185-9D78-539B543DED13}"/>
                </a:ext>
              </a:extLst>
            </p:cNvPr>
            <p:cNvSpPr txBox="1"/>
            <p:nvPr/>
          </p:nvSpPr>
          <p:spPr>
            <a:xfrm>
              <a:off x="15862326" y="1171151"/>
              <a:ext cx="4296907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b="1" dirty="0">
                  <a:solidFill>
                    <a:schemeClr val="accent4"/>
                  </a:solidFill>
                  <a:latin typeface="UTM Avo" panose="02040603050506020204" pitchFamily="18" charset="0"/>
                </a:rPr>
                <a:t>MARKETING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73AE60C-8B99-1961-A6EE-C14F20FA1A62}"/>
                </a:ext>
              </a:extLst>
            </p:cNvPr>
            <p:cNvSpPr txBox="1"/>
            <p:nvPr/>
          </p:nvSpPr>
          <p:spPr>
            <a:xfrm>
              <a:off x="14284621" y="894867"/>
              <a:ext cx="1577705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1500" dirty="0">
                  <a:solidFill>
                    <a:schemeClr val="bg2"/>
                  </a:solidFill>
                  <a:latin typeface="UTM Avo" panose="02040603050506020204" pitchFamily="18" charset="0"/>
                </a:rPr>
                <a:t>4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AB95E1F-0B19-C046-D2C4-59CF8D4FC8EA}"/>
                </a:ext>
              </a:extLst>
            </p:cNvPr>
            <p:cNvSpPr txBox="1"/>
            <p:nvPr/>
          </p:nvSpPr>
          <p:spPr>
            <a:xfrm>
              <a:off x="15862325" y="1700734"/>
              <a:ext cx="4296907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Lorem ipsum dolor sit amet,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consectetuer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adipiscing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.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2DA9394-1F0B-99AB-DCBA-FDE6703D69BD}"/>
              </a:ext>
            </a:extLst>
          </p:cNvPr>
          <p:cNvGrpSpPr/>
          <p:nvPr/>
        </p:nvGrpSpPr>
        <p:grpSpPr>
          <a:xfrm>
            <a:off x="5463006" y="11291647"/>
            <a:ext cx="5874612" cy="1862048"/>
            <a:chOff x="14284621" y="894867"/>
            <a:chExt cx="5874612" cy="186204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50E2909-9B4F-A9EB-8C7A-7B63BB1D500E}"/>
                </a:ext>
              </a:extLst>
            </p:cNvPr>
            <p:cNvSpPr txBox="1"/>
            <p:nvPr/>
          </p:nvSpPr>
          <p:spPr>
            <a:xfrm>
              <a:off x="15862326" y="1171151"/>
              <a:ext cx="4296907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b="1" dirty="0">
                  <a:solidFill>
                    <a:schemeClr val="accent5"/>
                  </a:solidFill>
                  <a:latin typeface="UTM Avo" panose="02040603050506020204" pitchFamily="18" charset="0"/>
                </a:rPr>
                <a:t>OPERATIONS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6B60C1F-10A9-898A-76F4-5B4D2F3E26D7}"/>
                </a:ext>
              </a:extLst>
            </p:cNvPr>
            <p:cNvSpPr txBox="1"/>
            <p:nvPr/>
          </p:nvSpPr>
          <p:spPr>
            <a:xfrm>
              <a:off x="14284621" y="894867"/>
              <a:ext cx="1577705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1500" dirty="0">
                  <a:solidFill>
                    <a:schemeClr val="bg2"/>
                  </a:solidFill>
                  <a:latin typeface="UTM Avo" panose="02040603050506020204" pitchFamily="18" charset="0"/>
                </a:rPr>
                <a:t>5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D4E7AB0-7CB2-B9B2-D186-0F03770CC551}"/>
                </a:ext>
              </a:extLst>
            </p:cNvPr>
            <p:cNvSpPr txBox="1"/>
            <p:nvPr/>
          </p:nvSpPr>
          <p:spPr>
            <a:xfrm>
              <a:off x="15862325" y="1700734"/>
              <a:ext cx="4296907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Lorem ipsum dolor sit amet,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consectetuer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adipiscing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.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B64A85F-4EF3-19C2-E7A0-9B68D703A079}"/>
              </a:ext>
            </a:extLst>
          </p:cNvPr>
          <p:cNvGrpSpPr/>
          <p:nvPr/>
        </p:nvGrpSpPr>
        <p:grpSpPr>
          <a:xfrm>
            <a:off x="2525700" y="8510068"/>
            <a:ext cx="5874612" cy="1862048"/>
            <a:chOff x="14284621" y="894867"/>
            <a:chExt cx="5874612" cy="1862048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901671A-89F4-5D94-2BC8-F13141FB139F}"/>
                </a:ext>
              </a:extLst>
            </p:cNvPr>
            <p:cNvSpPr txBox="1"/>
            <p:nvPr/>
          </p:nvSpPr>
          <p:spPr>
            <a:xfrm>
              <a:off x="15862326" y="1171151"/>
              <a:ext cx="4296907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b="1" dirty="0">
                  <a:solidFill>
                    <a:schemeClr val="accent6"/>
                  </a:solidFill>
                  <a:latin typeface="UTM Avo" panose="02040603050506020204" pitchFamily="18" charset="0"/>
                </a:rPr>
                <a:t>SURVEY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19D0B7E-9D0E-CC00-8DE1-368682E7D7E9}"/>
                </a:ext>
              </a:extLst>
            </p:cNvPr>
            <p:cNvSpPr txBox="1"/>
            <p:nvPr/>
          </p:nvSpPr>
          <p:spPr>
            <a:xfrm>
              <a:off x="14284621" y="894867"/>
              <a:ext cx="1577705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1500" dirty="0">
                  <a:solidFill>
                    <a:schemeClr val="bg2"/>
                  </a:solidFill>
                  <a:latin typeface="UTM Avo" panose="02040603050506020204" pitchFamily="18" charset="0"/>
                </a:rPr>
                <a:t>6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33D3367-07A1-7B1B-6945-BBB6716C7441}"/>
                </a:ext>
              </a:extLst>
            </p:cNvPr>
            <p:cNvSpPr txBox="1"/>
            <p:nvPr/>
          </p:nvSpPr>
          <p:spPr>
            <a:xfrm>
              <a:off x="15862325" y="1700734"/>
              <a:ext cx="4296907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Lorem ipsum dolor sit amet,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consectetuer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adipiscing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.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5064839-5A08-9105-C9F9-281A8906C5ED}"/>
              </a:ext>
            </a:extLst>
          </p:cNvPr>
          <p:cNvGrpSpPr/>
          <p:nvPr/>
        </p:nvGrpSpPr>
        <p:grpSpPr>
          <a:xfrm>
            <a:off x="1529151" y="5581113"/>
            <a:ext cx="5874612" cy="1862048"/>
            <a:chOff x="14284621" y="894867"/>
            <a:chExt cx="5874612" cy="1862048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0B54026-BB99-EF79-A95A-36903C7F96E0}"/>
                </a:ext>
              </a:extLst>
            </p:cNvPr>
            <p:cNvSpPr txBox="1"/>
            <p:nvPr/>
          </p:nvSpPr>
          <p:spPr>
            <a:xfrm>
              <a:off x="15862326" y="1171151"/>
              <a:ext cx="4296907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b="1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UTM Avo" panose="02040603050506020204" pitchFamily="18" charset="0"/>
                </a:rPr>
                <a:t>CHAMPION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6D584C1-8F92-4530-E871-2855A954137D}"/>
                </a:ext>
              </a:extLst>
            </p:cNvPr>
            <p:cNvSpPr txBox="1"/>
            <p:nvPr/>
          </p:nvSpPr>
          <p:spPr>
            <a:xfrm>
              <a:off x="14284621" y="894867"/>
              <a:ext cx="1577705" cy="18620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1500" dirty="0">
                  <a:solidFill>
                    <a:schemeClr val="bg2"/>
                  </a:solidFill>
                  <a:latin typeface="UTM Avo" panose="02040603050506020204" pitchFamily="18" charset="0"/>
                </a:rPr>
                <a:t>7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D082B18-4C10-1FD9-FB18-EDEA65FBEF2C}"/>
                </a:ext>
              </a:extLst>
            </p:cNvPr>
            <p:cNvSpPr txBox="1"/>
            <p:nvPr/>
          </p:nvSpPr>
          <p:spPr>
            <a:xfrm>
              <a:off x="15862325" y="1700734"/>
              <a:ext cx="4296907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Lorem ipsum dolor sit amet,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consectetuer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 </a:t>
              </a:r>
              <a:r>
                <a:rPr lang="en-US" sz="2200" dirty="0" err="1">
                  <a:solidFill>
                    <a:schemeClr val="bg2"/>
                  </a:solidFill>
                  <a:latin typeface="UTM Avo" panose="02040603050506020204" pitchFamily="18" charset="0"/>
                </a:rPr>
                <a:t>adipiscing</a:t>
              </a:r>
              <a:r>
                <a:rPr lang="en-US" sz="2200" dirty="0">
                  <a:solidFill>
                    <a:schemeClr val="bg2"/>
                  </a:solidFill>
                  <a:latin typeface="UTM Avo" panose="02040603050506020204" pitchFamily="18" charset="0"/>
                </a:rPr>
                <a:t>.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657525D-F408-A4EA-2BA8-4070264FBA69}"/>
              </a:ext>
            </a:extLst>
          </p:cNvPr>
          <p:cNvSpPr txBox="1"/>
          <p:nvPr/>
        </p:nvSpPr>
        <p:spPr>
          <a:xfrm>
            <a:off x="16324730" y="12623799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78575183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A 1">
      <a:majorFont>
        <a:latin typeface="Montserrat Black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1417</TotalTime>
  <Words>164</Words>
  <Application>Microsoft Office PowerPoint</Application>
  <PresentationFormat>Custom</PresentationFormat>
  <Paragraphs>46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Aptos</vt:lpstr>
      <vt:lpstr>Arial</vt:lpstr>
      <vt:lpstr>Calibri</vt:lpstr>
      <vt:lpstr>Gobold Uplow</vt:lpstr>
      <vt:lpstr>Montserrat Black</vt:lpstr>
      <vt:lpstr>Open Sans Light</vt:lpstr>
      <vt:lpstr>UTM Avo</vt:lpstr>
      <vt:lpstr>Office Theme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01 - Business Focus</dc:title>
  <dc:creator>Slide Ocean</dc:creator>
  <cp:lastModifiedBy>SO</cp:lastModifiedBy>
  <cp:revision>207</cp:revision>
  <dcterms:created xsi:type="dcterms:W3CDTF">2024-04-24T08:43:56Z</dcterms:created>
  <dcterms:modified xsi:type="dcterms:W3CDTF">2025-07-18T12:40:32Z</dcterms:modified>
</cp:coreProperties>
</file>