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2" r:id="rId2"/>
    <p:sldId id="313" r:id="rId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DD7"/>
    <a:srgbClr val="FCF08A"/>
    <a:srgbClr val="1D182B"/>
    <a:srgbClr val="D5FCFC"/>
    <a:srgbClr val="2096FF"/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25" d="100"/>
          <a:sy n="25" d="100"/>
        </p:scale>
        <p:origin x="1430" y="11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935098" y="12908549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u="none" dirty="0">
                <a:solidFill>
                  <a:schemeClr val="tx1"/>
                </a:solidFill>
                <a:latin typeface="+mj-lt"/>
              </a:rPr>
              <a:t>slideocean</a:t>
            </a:r>
            <a:r>
              <a:rPr lang="en-US" sz="2400" b="1" u="none" dirty="0">
                <a:solidFill>
                  <a:schemeClr val="tx1"/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1">
            <a:extLst>
              <a:ext uri="{FF2B5EF4-FFF2-40B4-BE49-F238E27FC236}">
                <a16:creationId xmlns:a16="http://schemas.microsoft.com/office/drawing/2014/main" id="{AACB257B-9CBD-8250-5F8C-74EB45BE7EA4}"/>
              </a:ext>
            </a:extLst>
          </p:cNvPr>
          <p:cNvSpPr/>
          <p:nvPr/>
        </p:nvSpPr>
        <p:spPr>
          <a:xfrm>
            <a:off x="6664960" y="8168640"/>
            <a:ext cx="11054080" cy="11054080"/>
          </a:xfrm>
          <a:prstGeom prst="blockArc">
            <a:avLst>
              <a:gd name="adj1" fmla="val 10800000"/>
              <a:gd name="adj2" fmla="val 26428"/>
              <a:gd name="adj3" fmla="val 9858"/>
            </a:avLst>
          </a:prstGeom>
          <a:solidFill>
            <a:schemeClr val="accent4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B7AA241A-5528-5E3F-F1C0-BBC9A684BCD5}"/>
              </a:ext>
            </a:extLst>
          </p:cNvPr>
          <p:cNvSpPr/>
          <p:nvPr/>
        </p:nvSpPr>
        <p:spPr>
          <a:xfrm>
            <a:off x="8940800" y="10444480"/>
            <a:ext cx="6502400" cy="6502400"/>
          </a:xfrm>
          <a:prstGeom prst="blockArc">
            <a:avLst>
              <a:gd name="adj1" fmla="val 10800000"/>
              <a:gd name="adj2" fmla="val 40091"/>
              <a:gd name="adj3" fmla="val 17019"/>
            </a:avLst>
          </a:prstGeom>
          <a:solidFill>
            <a:schemeClr val="accent5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B09A02E6-9FFA-B65F-54E7-5EC54EA65AB5}"/>
              </a:ext>
            </a:extLst>
          </p:cNvPr>
          <p:cNvSpPr/>
          <p:nvPr/>
        </p:nvSpPr>
        <p:spPr>
          <a:xfrm>
            <a:off x="4429760" y="5933440"/>
            <a:ext cx="15524480" cy="15524480"/>
          </a:xfrm>
          <a:prstGeom prst="blockArc">
            <a:avLst>
              <a:gd name="adj1" fmla="val 10800000"/>
              <a:gd name="adj2" fmla="val 9882"/>
              <a:gd name="adj3" fmla="val 7267"/>
            </a:avLst>
          </a:prstGeom>
          <a:solidFill>
            <a:schemeClr val="accent3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34387648-44D7-7DAF-D0BC-2EC60A9C722A}"/>
              </a:ext>
            </a:extLst>
          </p:cNvPr>
          <p:cNvSpPr/>
          <p:nvPr/>
        </p:nvSpPr>
        <p:spPr>
          <a:xfrm rot="10800000">
            <a:off x="6664960" y="8182708"/>
            <a:ext cx="11054080" cy="11054080"/>
          </a:xfrm>
          <a:prstGeom prst="blockArc">
            <a:avLst>
              <a:gd name="adj1" fmla="val 10800000"/>
              <a:gd name="adj2" fmla="val 21590991"/>
              <a:gd name="adj3" fmla="val 9928"/>
            </a:avLst>
          </a:pr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59955415-C22E-63D2-2CA4-52CA00B917F6}"/>
              </a:ext>
            </a:extLst>
          </p:cNvPr>
          <p:cNvSpPr/>
          <p:nvPr/>
        </p:nvSpPr>
        <p:spPr>
          <a:xfrm rot="10800000">
            <a:off x="8940800" y="10458548"/>
            <a:ext cx="6502400" cy="6502400"/>
          </a:xfrm>
          <a:prstGeom prst="blockArc">
            <a:avLst>
              <a:gd name="adj1" fmla="val 10800000"/>
              <a:gd name="adj2" fmla="val 21529153"/>
              <a:gd name="adj3" fmla="val 17483"/>
            </a:avLst>
          </a:pr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51188BDB-E073-6BF7-991A-AB8D5F1B3621}"/>
              </a:ext>
            </a:extLst>
          </p:cNvPr>
          <p:cNvSpPr/>
          <p:nvPr/>
        </p:nvSpPr>
        <p:spPr>
          <a:xfrm rot="10800000">
            <a:off x="4429760" y="5947508"/>
            <a:ext cx="15524480" cy="15524480"/>
          </a:xfrm>
          <a:prstGeom prst="blockArc">
            <a:avLst>
              <a:gd name="adj1" fmla="val 10800000"/>
              <a:gd name="adj2" fmla="val 21590116"/>
              <a:gd name="adj3" fmla="val 7365"/>
            </a:avLst>
          </a:pr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81204C-C6D5-6C61-E960-3741E99235A0}"/>
              </a:ext>
            </a:extLst>
          </p:cNvPr>
          <p:cNvCxnSpPr>
            <a:cxnSpLocks/>
            <a:endCxn id="15" idx="3"/>
          </p:cNvCxnSpPr>
          <p:nvPr/>
        </p:nvCxnSpPr>
        <p:spPr>
          <a:xfrm flipV="1">
            <a:off x="12039600" y="-3694432"/>
            <a:ext cx="3017365" cy="239144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4054F1-77D7-414A-7679-75FA2C74CFC5}"/>
              </a:ext>
            </a:extLst>
          </p:cNvPr>
          <p:cNvSpPr txBox="1"/>
          <p:nvPr/>
        </p:nvSpPr>
        <p:spPr>
          <a:xfrm>
            <a:off x="8892058" y="973015"/>
            <a:ext cx="65998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/>
              <a:t>INFO </a:t>
            </a:r>
            <a:r>
              <a:rPr lang="en-US" sz="8000" dirty="0">
                <a:latin typeface="+mj-lt"/>
              </a:rPr>
              <a:t>CHART</a:t>
            </a: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EA0E0D64-6189-E925-F8D9-669DB13134C3}"/>
              </a:ext>
            </a:extLst>
          </p:cNvPr>
          <p:cNvSpPr/>
          <p:nvPr/>
        </p:nvSpPr>
        <p:spPr>
          <a:xfrm>
            <a:off x="14953957" y="-4294809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AE758E-C536-A3E1-C107-A907B55D540A}"/>
              </a:ext>
            </a:extLst>
          </p:cNvPr>
          <p:cNvSpPr txBox="1"/>
          <p:nvPr/>
        </p:nvSpPr>
        <p:spPr>
          <a:xfrm>
            <a:off x="10903024" y="6242384"/>
            <a:ext cx="2577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Mobile Phones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DEDBB0-2083-2C35-E74E-883ED05F671F}"/>
              </a:ext>
            </a:extLst>
          </p:cNvPr>
          <p:cNvSpPr txBox="1"/>
          <p:nvPr/>
        </p:nvSpPr>
        <p:spPr>
          <a:xfrm>
            <a:off x="16025620" y="-4545740"/>
            <a:ext cx="34243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latin typeface="+mj-lt"/>
              </a:rPr>
              <a:t>65%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29F0982-7DC8-E61F-587A-72BE8F7FACD6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24723062" y="7087672"/>
            <a:ext cx="2920865" cy="14467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ircle: Hollow 18">
            <a:extLst>
              <a:ext uri="{FF2B5EF4-FFF2-40B4-BE49-F238E27FC236}">
                <a16:creationId xmlns:a16="http://schemas.microsoft.com/office/drawing/2014/main" id="{5038E357-017A-BFB0-27DB-6282B076D884}"/>
              </a:ext>
            </a:extLst>
          </p:cNvPr>
          <p:cNvSpPr/>
          <p:nvPr/>
        </p:nvSpPr>
        <p:spPr>
          <a:xfrm>
            <a:off x="27643927" y="6735979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8DD22B-0E89-0A88-8580-751FE316CB96}"/>
              </a:ext>
            </a:extLst>
          </p:cNvPr>
          <p:cNvSpPr txBox="1"/>
          <p:nvPr/>
        </p:nvSpPr>
        <p:spPr>
          <a:xfrm>
            <a:off x="11535345" y="8458202"/>
            <a:ext cx="1313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Tablets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128C44-E47E-18E3-979F-9EB4D0B5C4DE}"/>
              </a:ext>
            </a:extLst>
          </p:cNvPr>
          <p:cNvSpPr txBox="1"/>
          <p:nvPr/>
        </p:nvSpPr>
        <p:spPr>
          <a:xfrm>
            <a:off x="28757671" y="6443502"/>
            <a:ext cx="347082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latin typeface="+mj-lt"/>
              </a:rPr>
              <a:t>50%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965F2EF-5EAD-8E66-D216-D17406DF437A}"/>
              </a:ext>
            </a:extLst>
          </p:cNvPr>
          <p:cNvCxnSpPr>
            <a:cxnSpLocks/>
            <a:endCxn id="23" idx="5"/>
          </p:cNvCxnSpPr>
          <p:nvPr/>
        </p:nvCxnSpPr>
        <p:spPr>
          <a:xfrm flipH="1" flipV="1">
            <a:off x="-5673904" y="7131264"/>
            <a:ext cx="5182175" cy="30838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BEAD4EA3-17D4-8E42-5FC6-E58B9ABCCA55}"/>
              </a:ext>
            </a:extLst>
          </p:cNvPr>
          <p:cNvSpPr/>
          <p:nvPr/>
        </p:nvSpPr>
        <p:spPr>
          <a:xfrm>
            <a:off x="-6274281" y="6530887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CA9F95-887A-330F-3B72-76D71F84734E}"/>
              </a:ext>
            </a:extLst>
          </p:cNvPr>
          <p:cNvSpPr txBox="1"/>
          <p:nvPr/>
        </p:nvSpPr>
        <p:spPr>
          <a:xfrm>
            <a:off x="11450451" y="10746565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Laptops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CB93CC-6436-310A-E052-ABF47D09CBCC}"/>
              </a:ext>
            </a:extLst>
          </p:cNvPr>
          <p:cNvSpPr txBox="1"/>
          <p:nvPr/>
        </p:nvSpPr>
        <p:spPr>
          <a:xfrm>
            <a:off x="-9924348" y="6073170"/>
            <a:ext cx="34243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latin typeface="+mj-lt"/>
              </a:rPr>
              <a:t>75%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A615306-44B0-6BDE-08A1-54611C2ACDAE}"/>
              </a:ext>
            </a:extLst>
          </p:cNvPr>
          <p:cNvCxnSpPr/>
          <p:nvPr/>
        </p:nvCxnSpPr>
        <p:spPr>
          <a:xfrm>
            <a:off x="12039600" y="-1314558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D8415EB-D424-598F-C261-7750B55A2341}"/>
              </a:ext>
            </a:extLst>
          </p:cNvPr>
          <p:cNvCxnSpPr/>
          <p:nvPr/>
        </p:nvCxnSpPr>
        <p:spPr>
          <a:xfrm>
            <a:off x="24738302" y="8507585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278D937-64EC-D3C9-164F-88FC63458EEF}"/>
              </a:ext>
            </a:extLst>
          </p:cNvPr>
          <p:cNvCxnSpPr/>
          <p:nvPr/>
        </p:nvCxnSpPr>
        <p:spPr>
          <a:xfrm>
            <a:off x="-491729" y="10196009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503F69-416B-4826-4620-A1D190AD027F}"/>
              </a:ext>
            </a:extLst>
          </p:cNvPr>
          <p:cNvGrpSpPr/>
          <p:nvPr/>
        </p:nvGrpSpPr>
        <p:grpSpPr>
          <a:xfrm>
            <a:off x="4429759" y="13716000"/>
            <a:ext cx="5630699" cy="351692"/>
            <a:chOff x="4429759" y="13716000"/>
            <a:chExt cx="5630699" cy="640080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4A35FFA-A41B-E65E-B3ED-C8E27ED958B4}"/>
                </a:ext>
              </a:extLst>
            </p:cNvPr>
            <p:cNvCxnSpPr/>
            <p:nvPr/>
          </p:nvCxnSpPr>
          <p:spPr>
            <a:xfrm>
              <a:off x="4429759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C4B8F46-660F-98FF-98B9-5EE22E0E2553}"/>
                </a:ext>
              </a:extLst>
            </p:cNvPr>
            <p:cNvCxnSpPr/>
            <p:nvPr/>
          </p:nvCxnSpPr>
          <p:spPr>
            <a:xfrm>
              <a:off x="5567679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FD607FF-1438-D35C-DBB7-D6B2EE59C410}"/>
                </a:ext>
              </a:extLst>
            </p:cNvPr>
            <p:cNvCxnSpPr/>
            <p:nvPr/>
          </p:nvCxnSpPr>
          <p:spPr>
            <a:xfrm>
              <a:off x="6685278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D54C460-EA3F-AB98-7F8A-854DEBBEFCC8}"/>
                </a:ext>
              </a:extLst>
            </p:cNvPr>
            <p:cNvCxnSpPr/>
            <p:nvPr/>
          </p:nvCxnSpPr>
          <p:spPr>
            <a:xfrm>
              <a:off x="7731758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B81653F-06E8-CC8B-A09B-CC19360738F6}"/>
                </a:ext>
              </a:extLst>
            </p:cNvPr>
            <p:cNvCxnSpPr/>
            <p:nvPr/>
          </p:nvCxnSpPr>
          <p:spPr>
            <a:xfrm>
              <a:off x="8892058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FB9B246-303B-AE65-111B-F17CA745A31F}"/>
                </a:ext>
              </a:extLst>
            </p:cNvPr>
            <p:cNvCxnSpPr/>
            <p:nvPr/>
          </p:nvCxnSpPr>
          <p:spPr>
            <a:xfrm>
              <a:off x="10060458" y="13716000"/>
              <a:ext cx="0" cy="6400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9585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854975-CCD5-9F93-009D-5E20881A601E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12039600" y="2896831"/>
            <a:ext cx="3017365" cy="239144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Block Arc 1">
            <a:extLst>
              <a:ext uri="{FF2B5EF4-FFF2-40B4-BE49-F238E27FC236}">
                <a16:creationId xmlns:a16="http://schemas.microsoft.com/office/drawing/2014/main" id="{AACB257B-9CBD-8250-5F8C-74EB45BE7EA4}"/>
              </a:ext>
            </a:extLst>
          </p:cNvPr>
          <p:cNvSpPr/>
          <p:nvPr/>
        </p:nvSpPr>
        <p:spPr>
          <a:xfrm>
            <a:off x="6664960" y="8168640"/>
            <a:ext cx="11054080" cy="11054080"/>
          </a:xfrm>
          <a:prstGeom prst="blockArc">
            <a:avLst>
              <a:gd name="adj1" fmla="val 10800000"/>
              <a:gd name="adj2" fmla="val 26428"/>
              <a:gd name="adj3" fmla="val 9858"/>
            </a:avLst>
          </a:prstGeom>
          <a:solidFill>
            <a:schemeClr val="accent4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B7AA241A-5528-5E3F-F1C0-BBC9A684BCD5}"/>
              </a:ext>
            </a:extLst>
          </p:cNvPr>
          <p:cNvSpPr/>
          <p:nvPr/>
        </p:nvSpPr>
        <p:spPr>
          <a:xfrm>
            <a:off x="8940800" y="10444480"/>
            <a:ext cx="6502400" cy="6502400"/>
          </a:xfrm>
          <a:prstGeom prst="blockArc">
            <a:avLst>
              <a:gd name="adj1" fmla="val 10800000"/>
              <a:gd name="adj2" fmla="val 40091"/>
              <a:gd name="adj3" fmla="val 17019"/>
            </a:avLst>
          </a:prstGeom>
          <a:solidFill>
            <a:schemeClr val="accent5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B09A02E6-9FFA-B65F-54E7-5EC54EA65AB5}"/>
              </a:ext>
            </a:extLst>
          </p:cNvPr>
          <p:cNvSpPr/>
          <p:nvPr/>
        </p:nvSpPr>
        <p:spPr>
          <a:xfrm>
            <a:off x="4429760" y="5933440"/>
            <a:ext cx="15524480" cy="15524480"/>
          </a:xfrm>
          <a:prstGeom prst="blockArc">
            <a:avLst>
              <a:gd name="adj1" fmla="val 10800000"/>
              <a:gd name="adj2" fmla="val 9882"/>
              <a:gd name="adj3" fmla="val 7267"/>
            </a:avLst>
          </a:prstGeom>
          <a:solidFill>
            <a:schemeClr val="accent3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51188BDB-E073-6BF7-991A-AB8D5F1B3621}"/>
              </a:ext>
            </a:extLst>
          </p:cNvPr>
          <p:cNvSpPr/>
          <p:nvPr/>
        </p:nvSpPr>
        <p:spPr>
          <a:xfrm rot="4500000">
            <a:off x="4429760" y="5947508"/>
            <a:ext cx="15524480" cy="15524480"/>
          </a:xfrm>
          <a:prstGeom prst="blockArc">
            <a:avLst>
              <a:gd name="adj1" fmla="val 10800000"/>
              <a:gd name="adj2" fmla="val 21590116"/>
              <a:gd name="adj3" fmla="val 7365"/>
            </a:avLst>
          </a:pr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C281D-1DB1-3863-3D8C-EA48857C6748}"/>
              </a:ext>
            </a:extLst>
          </p:cNvPr>
          <p:cNvSpPr txBox="1"/>
          <p:nvPr/>
        </p:nvSpPr>
        <p:spPr>
          <a:xfrm>
            <a:off x="1357431" y="973015"/>
            <a:ext cx="65998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INFO </a:t>
            </a:r>
            <a:r>
              <a:rPr lang="en-US" sz="8000" dirty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CHART</a:t>
            </a: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09C4DF2A-B1C1-F06F-F5E6-D10C2064B3B3}"/>
              </a:ext>
            </a:extLst>
          </p:cNvPr>
          <p:cNvSpPr/>
          <p:nvPr/>
        </p:nvSpPr>
        <p:spPr>
          <a:xfrm>
            <a:off x="14953957" y="2296454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153F5C-1D63-51DA-AF74-41A7EAFFACF5}"/>
              </a:ext>
            </a:extLst>
          </p:cNvPr>
          <p:cNvSpPr txBox="1"/>
          <p:nvPr/>
        </p:nvSpPr>
        <p:spPr>
          <a:xfrm>
            <a:off x="16025620" y="1535461"/>
            <a:ext cx="4294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Mobile Phones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FAB78-DADD-0B71-5AFE-4BDCD13B8909}"/>
              </a:ext>
            </a:extLst>
          </p:cNvPr>
          <p:cNvSpPr txBox="1"/>
          <p:nvPr/>
        </p:nvSpPr>
        <p:spPr>
          <a:xfrm>
            <a:off x="16025620" y="2045523"/>
            <a:ext cx="34243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65%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713E96-96F0-8C6D-9BA8-107B5E2C1C69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15056965" y="7178697"/>
            <a:ext cx="2932849" cy="135570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C3F439DB-12B5-9D7A-190B-87FB53C7AAAA}"/>
              </a:ext>
            </a:extLst>
          </p:cNvPr>
          <p:cNvSpPr/>
          <p:nvPr/>
        </p:nvSpPr>
        <p:spPr>
          <a:xfrm rot="20700000">
            <a:off x="17977830" y="6735979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DE9356-AFF1-3CCB-E846-7F8D6DC4D6A9}"/>
              </a:ext>
            </a:extLst>
          </p:cNvPr>
          <p:cNvSpPr txBox="1"/>
          <p:nvPr/>
        </p:nvSpPr>
        <p:spPr>
          <a:xfrm>
            <a:off x="19091574" y="5933440"/>
            <a:ext cx="21214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Tablets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28B4E0-8292-B282-1EBB-C59500383FC5}"/>
              </a:ext>
            </a:extLst>
          </p:cNvPr>
          <p:cNvSpPr txBox="1"/>
          <p:nvPr/>
        </p:nvSpPr>
        <p:spPr>
          <a:xfrm>
            <a:off x="19091574" y="6443502"/>
            <a:ext cx="347082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50%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46102A-EEA5-5F51-550F-F2EAB558C7D7}"/>
              </a:ext>
            </a:extLst>
          </p:cNvPr>
          <p:cNvCxnSpPr>
            <a:cxnSpLocks/>
            <a:endCxn id="24" idx="5"/>
          </p:cNvCxnSpPr>
          <p:nvPr/>
        </p:nvCxnSpPr>
        <p:spPr>
          <a:xfrm flipH="1" flipV="1">
            <a:off x="5760145" y="7131264"/>
            <a:ext cx="5182175" cy="30838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6236CF56-86FE-2623-D670-FDCB75CB7A02}"/>
              </a:ext>
            </a:extLst>
          </p:cNvPr>
          <p:cNvSpPr/>
          <p:nvPr/>
        </p:nvSpPr>
        <p:spPr>
          <a:xfrm>
            <a:off x="5159768" y="6530887"/>
            <a:ext cx="703385" cy="703385"/>
          </a:xfrm>
          <a:prstGeom prst="donut">
            <a:avLst>
              <a:gd name="adj" fmla="val 3687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5B6312-18B4-CA9B-8411-9D3ADD453C06}"/>
              </a:ext>
            </a:extLst>
          </p:cNvPr>
          <p:cNvSpPr txBox="1"/>
          <p:nvPr/>
        </p:nvSpPr>
        <p:spPr>
          <a:xfrm>
            <a:off x="1528091" y="5587807"/>
            <a:ext cx="2414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Laptops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66D32E-B20D-5714-2FC1-41DE88805EDC}"/>
              </a:ext>
            </a:extLst>
          </p:cNvPr>
          <p:cNvSpPr txBox="1"/>
          <p:nvPr/>
        </p:nvSpPr>
        <p:spPr>
          <a:xfrm>
            <a:off x="1509701" y="6073170"/>
            <a:ext cx="34243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75%</a:t>
            </a: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34387648-44D7-7DAF-D0BC-2EC60A9C722A}"/>
              </a:ext>
            </a:extLst>
          </p:cNvPr>
          <p:cNvSpPr/>
          <p:nvPr/>
        </p:nvSpPr>
        <p:spPr>
          <a:xfrm rot="5400000">
            <a:off x="6664960" y="8182708"/>
            <a:ext cx="11054080" cy="11054080"/>
          </a:xfrm>
          <a:prstGeom prst="blockArc">
            <a:avLst>
              <a:gd name="adj1" fmla="val 10800000"/>
              <a:gd name="adj2" fmla="val 21590991"/>
              <a:gd name="adj3" fmla="val 9928"/>
            </a:avLst>
          </a:pr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59955415-C22E-63D2-2CA4-52CA00B917F6}"/>
              </a:ext>
            </a:extLst>
          </p:cNvPr>
          <p:cNvSpPr/>
          <p:nvPr/>
        </p:nvSpPr>
        <p:spPr>
          <a:xfrm rot="2700000">
            <a:off x="8940800" y="10458548"/>
            <a:ext cx="6502400" cy="6502400"/>
          </a:xfrm>
          <a:prstGeom prst="blockArc">
            <a:avLst>
              <a:gd name="adj1" fmla="val 10800000"/>
              <a:gd name="adj2" fmla="val 21529153"/>
              <a:gd name="adj3" fmla="val 17483"/>
            </a:avLst>
          </a:pr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E6F60EA-C3F4-226E-4A03-EE32564C0BF2}"/>
              </a:ext>
            </a:extLst>
          </p:cNvPr>
          <p:cNvCxnSpPr/>
          <p:nvPr/>
        </p:nvCxnSpPr>
        <p:spPr>
          <a:xfrm>
            <a:off x="12039600" y="5276705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7ED9F47-4E1D-EC76-63B1-909AD9C7671A}"/>
              </a:ext>
            </a:extLst>
          </p:cNvPr>
          <p:cNvCxnSpPr/>
          <p:nvPr/>
        </p:nvCxnSpPr>
        <p:spPr>
          <a:xfrm>
            <a:off x="15072205" y="8519160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AE20834-0212-EDBE-0E26-AD1B21CF44D1}"/>
              </a:ext>
            </a:extLst>
          </p:cNvPr>
          <p:cNvCxnSpPr/>
          <p:nvPr/>
        </p:nvCxnSpPr>
        <p:spPr>
          <a:xfrm>
            <a:off x="10942320" y="10211249"/>
            <a:ext cx="0" cy="119688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7401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887</TotalTime>
  <Words>24</Words>
  <Application>Microsoft Office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Montserrat Black</vt:lpstr>
      <vt:lpstr>Open Sans Light</vt:lpstr>
      <vt:lpstr>Office Theme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InfoChart_Rings</dc:title>
  <dc:creator>Slide Ocean</dc:creator>
  <cp:lastModifiedBy>SO</cp:lastModifiedBy>
  <cp:revision>162</cp:revision>
  <dcterms:created xsi:type="dcterms:W3CDTF">2024-04-24T08:43:56Z</dcterms:created>
  <dcterms:modified xsi:type="dcterms:W3CDTF">2025-07-07T09:53:51Z</dcterms:modified>
</cp:coreProperties>
</file>