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44" r:id="rId2"/>
    <p:sldId id="343" r:id="rId3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141A"/>
    <a:srgbClr val="F8F8F8"/>
    <a:srgbClr val="F6F6F6"/>
    <a:srgbClr val="D2D2D2"/>
    <a:srgbClr val="2096FF"/>
    <a:srgbClr val="16ADD7"/>
    <a:srgbClr val="FCF08A"/>
    <a:srgbClr val="1D182B"/>
    <a:srgbClr val="D5FCFC"/>
    <a:srgbClr val="C4C4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63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16" y="157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BDCF4FD-9F51-9447-98E7-DE03A4F929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1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8/1/2025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558BAF-EF7D-C604-8BEE-A1B5A9261707}"/>
              </a:ext>
            </a:extLst>
          </p:cNvPr>
          <p:cNvSpPr txBox="1"/>
          <p:nvPr userDrawn="1"/>
        </p:nvSpPr>
        <p:spPr>
          <a:xfrm>
            <a:off x="21578424" y="-673101"/>
            <a:ext cx="280557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0" u="none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1">
                    <a:lumMod val="85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C887739-7AA6-61F2-F0D1-C97995D7D14E}"/>
              </a:ext>
            </a:extLst>
          </p:cNvPr>
          <p:cNvSpPr txBox="1"/>
          <p:nvPr/>
        </p:nvSpPr>
        <p:spPr>
          <a:xfrm>
            <a:off x="-730063" y="-6057900"/>
            <a:ext cx="25844126" cy="258318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239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+mj-lt"/>
              </a:rPr>
              <a:t>SHARE THIS VIDEO AND FOLLOW US AT SLIDEOCEAN.NET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447B0-F3FD-F8E9-CC82-E1827C7DBE63}"/>
              </a:ext>
            </a:extLst>
          </p:cNvPr>
          <p:cNvSpPr txBox="1"/>
          <p:nvPr/>
        </p:nvSpPr>
        <p:spPr>
          <a:xfrm>
            <a:off x="2231923" y="-3097326"/>
            <a:ext cx="19920154" cy="1991065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19900" b="1">
                <a:solidFill>
                  <a:schemeClr val="accent6"/>
                </a:solidFill>
                <a:latin typeface="+mj-lt"/>
              </a:rPr>
              <a:t>SHARE THIS VIDEO AND FOLLOW US AT SLIDEOCEAN.NET</a:t>
            </a:r>
            <a:endParaRPr lang="en-US" sz="19900" b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AEE56C-22D6-0AC8-B39C-262871110B57}"/>
              </a:ext>
            </a:extLst>
          </p:cNvPr>
          <p:cNvSpPr txBox="1"/>
          <p:nvPr/>
        </p:nvSpPr>
        <p:spPr>
          <a:xfrm>
            <a:off x="4798142" y="-532331"/>
            <a:ext cx="14787716" cy="1478066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13800" b="1">
                <a:solidFill>
                  <a:schemeClr val="accent5"/>
                </a:solidFill>
                <a:latin typeface="+mj-lt"/>
              </a:rPr>
              <a:t>SHARE THIS VIDEO AND FOLLOW US AT SLIDEOCEAN.NET</a:t>
            </a:r>
            <a:endParaRPr lang="en-US" sz="138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CA04F-4EDD-1E14-7911-18DF975211EB}"/>
              </a:ext>
            </a:extLst>
          </p:cNvPr>
          <p:cNvSpPr txBox="1"/>
          <p:nvPr/>
        </p:nvSpPr>
        <p:spPr>
          <a:xfrm>
            <a:off x="6801614" y="1470185"/>
            <a:ext cx="10780772" cy="1077563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9600" b="1">
                <a:solidFill>
                  <a:schemeClr val="accent4"/>
                </a:solidFill>
                <a:latin typeface="+mj-lt"/>
              </a:rPr>
              <a:t>SHARE THIS VIDEO AND FOLLOW US AT SLIDEOCEAN.NET</a:t>
            </a:r>
            <a:endParaRPr lang="en-US" sz="9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6524FB-E93C-FD99-542F-B52FD7607A90}"/>
              </a:ext>
            </a:extLst>
          </p:cNvPr>
          <p:cNvSpPr txBox="1"/>
          <p:nvPr/>
        </p:nvSpPr>
        <p:spPr>
          <a:xfrm>
            <a:off x="8456418" y="3124200"/>
            <a:ext cx="7471164" cy="74676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8000" b="1">
                <a:solidFill>
                  <a:schemeClr val="accent3"/>
                </a:solidFill>
                <a:latin typeface="+mj-lt"/>
              </a:rPr>
              <a:t>SHARE THIS VIDEO AND FOLLOW US AT SLIDEOCEAN.NET</a:t>
            </a:r>
            <a:endParaRPr lang="en-US" sz="8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F5DA58-E2A9-EA51-9ABB-67C21E0392E0}"/>
              </a:ext>
            </a:extLst>
          </p:cNvPr>
          <p:cNvSpPr txBox="1"/>
          <p:nvPr/>
        </p:nvSpPr>
        <p:spPr>
          <a:xfrm>
            <a:off x="9601200" y="4268436"/>
            <a:ext cx="5181600" cy="5179128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accent2"/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E4E498-3A4D-2FEB-3CE8-AEE4E730A26B}"/>
              </a:ext>
            </a:extLst>
          </p:cNvPr>
          <p:cNvSpPr txBox="1"/>
          <p:nvPr/>
        </p:nvSpPr>
        <p:spPr>
          <a:xfrm>
            <a:off x="10438564" y="5105400"/>
            <a:ext cx="3506872" cy="35052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accent1"/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006A44-9D08-3681-CA7C-1A1F8F5A9DCE}"/>
              </a:ext>
            </a:extLst>
          </p:cNvPr>
          <p:cNvSpPr txBox="1"/>
          <p:nvPr/>
        </p:nvSpPr>
        <p:spPr>
          <a:xfrm>
            <a:off x="11125200" y="5791708"/>
            <a:ext cx="2133600" cy="2132584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accent1">
                  <a:lumMod val="40000"/>
                  <a:lumOff val="60000"/>
                </a:schemeClr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24F5ECA-A7B5-3D4D-D2B5-7C296023E707}"/>
              </a:ext>
            </a:extLst>
          </p:cNvPr>
          <p:cNvSpPr/>
          <p:nvPr/>
        </p:nvSpPr>
        <p:spPr>
          <a:xfrm>
            <a:off x="10758487" y="5424487"/>
            <a:ext cx="2867026" cy="2867026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01E0E4-306F-E90D-E1DF-F1AEC0DCB3E7}"/>
              </a:ext>
            </a:extLst>
          </p:cNvPr>
          <p:cNvSpPr/>
          <p:nvPr/>
        </p:nvSpPr>
        <p:spPr>
          <a:xfrm>
            <a:off x="9982200" y="4648200"/>
            <a:ext cx="4419600" cy="4419600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68CFE3-FA4A-0F8A-B973-9FCAF73978E0}"/>
              </a:ext>
            </a:extLst>
          </p:cNvPr>
          <p:cNvSpPr/>
          <p:nvPr/>
        </p:nvSpPr>
        <p:spPr>
          <a:xfrm>
            <a:off x="8953500" y="3619500"/>
            <a:ext cx="6477000" cy="6477000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B261B4-6C52-9CF2-CD9F-BC9F37D54428}"/>
              </a:ext>
            </a:extLst>
          </p:cNvPr>
          <p:cNvSpPr/>
          <p:nvPr/>
        </p:nvSpPr>
        <p:spPr>
          <a:xfrm>
            <a:off x="7531100" y="2197100"/>
            <a:ext cx="9321800" cy="9321800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CB37FE4-9F9B-58A6-A95C-7B17BEB42464}"/>
              </a:ext>
            </a:extLst>
          </p:cNvPr>
          <p:cNvSpPr/>
          <p:nvPr/>
        </p:nvSpPr>
        <p:spPr>
          <a:xfrm>
            <a:off x="5660571" y="326571"/>
            <a:ext cx="13062858" cy="13062858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2AA694F-9B47-0F27-5D63-CC3EDDFE6E8C}"/>
              </a:ext>
            </a:extLst>
          </p:cNvPr>
          <p:cNvSpPr/>
          <p:nvPr/>
        </p:nvSpPr>
        <p:spPr>
          <a:xfrm>
            <a:off x="3295650" y="-2038350"/>
            <a:ext cx="17792700" cy="17792700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D329F-D3CE-AD5A-54DA-1B214B0DF402}"/>
              </a:ext>
            </a:extLst>
          </p:cNvPr>
          <p:cNvSpPr/>
          <p:nvPr/>
        </p:nvSpPr>
        <p:spPr>
          <a:xfrm>
            <a:off x="432619" y="-4901381"/>
            <a:ext cx="23518762" cy="23518762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7544F3-D69E-3950-907F-20440373AF93}"/>
              </a:ext>
            </a:extLst>
          </p:cNvPr>
          <p:cNvSpPr/>
          <p:nvPr/>
        </p:nvSpPr>
        <p:spPr>
          <a:xfrm>
            <a:off x="11597642" y="6263642"/>
            <a:ext cx="1188718" cy="1188718"/>
          </a:xfrm>
          <a:prstGeom prst="ellipse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9F93258-8844-E371-8F52-0E2E63771347}"/>
              </a:ext>
            </a:extLst>
          </p:cNvPr>
          <p:cNvSpPr/>
          <p:nvPr/>
        </p:nvSpPr>
        <p:spPr>
          <a:xfrm>
            <a:off x="11384280" y="6050280"/>
            <a:ext cx="1615440" cy="1615440"/>
          </a:xfrm>
          <a:prstGeom prst="ellipse">
            <a:avLst/>
          </a:prstGeom>
          <a:noFill/>
          <a:ln w="25400">
            <a:solidFill>
              <a:schemeClr val="tx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57525D-F408-A4EA-2BA8-4070264FBA69}"/>
              </a:ext>
            </a:extLst>
          </p:cNvPr>
          <p:cNvSpPr txBox="1"/>
          <p:nvPr/>
        </p:nvSpPr>
        <p:spPr>
          <a:xfrm>
            <a:off x="10789212" y="13010884"/>
            <a:ext cx="2805576" cy="507831"/>
          </a:xfrm>
          <a:prstGeom prst="rect">
            <a:avLst/>
          </a:prstGeom>
          <a:solidFill>
            <a:srgbClr val="15141A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tx2">
                    <a:lumMod val="90000"/>
                    <a:lumOff val="1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5585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4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/>
      <p:bldP spid="8" grpId="1"/>
      <p:bldP spid="7" grpId="0"/>
      <p:bldP spid="7" grpId="1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1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EC887739-7AA6-61F2-F0D1-C97995D7D14E}"/>
              </a:ext>
            </a:extLst>
          </p:cNvPr>
          <p:cNvSpPr txBox="1"/>
          <p:nvPr/>
        </p:nvSpPr>
        <p:spPr>
          <a:xfrm>
            <a:off x="-730063" y="-6057900"/>
            <a:ext cx="25844126" cy="258318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239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23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4447B0-F3FD-F8E9-CC82-E1827C7DBE63}"/>
              </a:ext>
            </a:extLst>
          </p:cNvPr>
          <p:cNvSpPr txBox="1"/>
          <p:nvPr/>
        </p:nvSpPr>
        <p:spPr>
          <a:xfrm>
            <a:off x="2231923" y="-3097326"/>
            <a:ext cx="19920154" cy="1991065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199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19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AEE56C-22D6-0AC8-B39C-262871110B57}"/>
              </a:ext>
            </a:extLst>
          </p:cNvPr>
          <p:cNvSpPr txBox="1"/>
          <p:nvPr/>
        </p:nvSpPr>
        <p:spPr>
          <a:xfrm>
            <a:off x="4798142" y="-532331"/>
            <a:ext cx="14787716" cy="14780662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138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138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3CA04F-4EDD-1E14-7911-18DF975211EB}"/>
              </a:ext>
            </a:extLst>
          </p:cNvPr>
          <p:cNvSpPr txBox="1"/>
          <p:nvPr/>
        </p:nvSpPr>
        <p:spPr>
          <a:xfrm>
            <a:off x="6801614" y="1470185"/>
            <a:ext cx="10780772" cy="1077563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96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9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6524FB-E93C-FD99-542F-B52FD7607A90}"/>
              </a:ext>
            </a:extLst>
          </p:cNvPr>
          <p:cNvSpPr txBox="1"/>
          <p:nvPr/>
        </p:nvSpPr>
        <p:spPr>
          <a:xfrm>
            <a:off x="8456418" y="3124200"/>
            <a:ext cx="7471164" cy="74676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80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8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F5DA58-E2A9-EA51-9ABB-67C21E0392E0}"/>
              </a:ext>
            </a:extLst>
          </p:cNvPr>
          <p:cNvSpPr txBox="1"/>
          <p:nvPr/>
        </p:nvSpPr>
        <p:spPr>
          <a:xfrm>
            <a:off x="9601200" y="4268436"/>
            <a:ext cx="5181600" cy="5179128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E4E498-3A4D-2FEB-3CE8-AEE4E730A26B}"/>
              </a:ext>
            </a:extLst>
          </p:cNvPr>
          <p:cNvSpPr txBox="1"/>
          <p:nvPr/>
        </p:nvSpPr>
        <p:spPr>
          <a:xfrm>
            <a:off x="10438564" y="5105400"/>
            <a:ext cx="3506872" cy="3505200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006A44-9D08-3681-CA7C-1A1F8F5A9DCE}"/>
              </a:ext>
            </a:extLst>
          </p:cNvPr>
          <p:cNvSpPr txBox="1"/>
          <p:nvPr/>
        </p:nvSpPr>
        <p:spPr>
          <a:xfrm>
            <a:off x="11125200" y="5791708"/>
            <a:ext cx="2133600" cy="2132584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en-US" sz="6600" b="1">
                <a:solidFill>
                  <a:schemeClr val="bg2"/>
                </a:solidFill>
                <a:latin typeface="+mj-lt"/>
              </a:rPr>
              <a:t>SHARE THIS VIDEO AND FOLLOW US AT SLIDEOCEAN.NET</a:t>
            </a:r>
            <a:endParaRPr lang="en-US" sz="6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24F5ECA-A7B5-3D4D-D2B5-7C296023E707}"/>
              </a:ext>
            </a:extLst>
          </p:cNvPr>
          <p:cNvSpPr/>
          <p:nvPr/>
        </p:nvSpPr>
        <p:spPr>
          <a:xfrm>
            <a:off x="10758487" y="5424487"/>
            <a:ext cx="2867026" cy="2867026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01E0E4-306F-E90D-E1DF-F1AEC0DCB3E7}"/>
              </a:ext>
            </a:extLst>
          </p:cNvPr>
          <p:cNvSpPr/>
          <p:nvPr/>
        </p:nvSpPr>
        <p:spPr>
          <a:xfrm>
            <a:off x="9982200" y="4648200"/>
            <a:ext cx="4419600" cy="4419600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C68CFE3-FA4A-0F8A-B973-9FCAF73978E0}"/>
              </a:ext>
            </a:extLst>
          </p:cNvPr>
          <p:cNvSpPr/>
          <p:nvPr/>
        </p:nvSpPr>
        <p:spPr>
          <a:xfrm>
            <a:off x="8953500" y="3619500"/>
            <a:ext cx="6477000" cy="6477000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2B261B4-6C52-9CF2-CD9F-BC9F37D54428}"/>
              </a:ext>
            </a:extLst>
          </p:cNvPr>
          <p:cNvSpPr/>
          <p:nvPr/>
        </p:nvSpPr>
        <p:spPr>
          <a:xfrm>
            <a:off x="7531100" y="2197100"/>
            <a:ext cx="9321800" cy="9321800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CB37FE4-9F9B-58A6-A95C-7B17BEB42464}"/>
              </a:ext>
            </a:extLst>
          </p:cNvPr>
          <p:cNvSpPr/>
          <p:nvPr/>
        </p:nvSpPr>
        <p:spPr>
          <a:xfrm>
            <a:off x="5660571" y="326571"/>
            <a:ext cx="13062858" cy="13062858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2AA694F-9B47-0F27-5D63-CC3EDDFE6E8C}"/>
              </a:ext>
            </a:extLst>
          </p:cNvPr>
          <p:cNvSpPr/>
          <p:nvPr/>
        </p:nvSpPr>
        <p:spPr>
          <a:xfrm>
            <a:off x="3295650" y="-2038350"/>
            <a:ext cx="17792700" cy="17792700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A3D329F-D3CE-AD5A-54DA-1B214B0DF402}"/>
              </a:ext>
            </a:extLst>
          </p:cNvPr>
          <p:cNvSpPr/>
          <p:nvPr/>
        </p:nvSpPr>
        <p:spPr>
          <a:xfrm>
            <a:off x="432619" y="-4901381"/>
            <a:ext cx="23518762" cy="23518762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C7544F3-D69E-3950-907F-20440373AF93}"/>
              </a:ext>
            </a:extLst>
          </p:cNvPr>
          <p:cNvSpPr/>
          <p:nvPr/>
        </p:nvSpPr>
        <p:spPr>
          <a:xfrm>
            <a:off x="11597642" y="6263642"/>
            <a:ext cx="1188718" cy="118871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9F93258-8844-E371-8F52-0E2E63771347}"/>
              </a:ext>
            </a:extLst>
          </p:cNvPr>
          <p:cNvSpPr/>
          <p:nvPr/>
        </p:nvSpPr>
        <p:spPr>
          <a:xfrm>
            <a:off x="11384280" y="6050280"/>
            <a:ext cx="1615440" cy="1615440"/>
          </a:xfrm>
          <a:prstGeom prst="ellipse">
            <a:avLst/>
          </a:prstGeom>
          <a:noFill/>
          <a:ln w="38100">
            <a:solidFill>
              <a:schemeClr val="tx1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0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0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4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5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8" presetClass="emph" presetSubtype="0" repeatCount="indefinite" accel="15000" decel="1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1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8" grpId="0"/>
      <p:bldP spid="8" grpId="1"/>
      <p:bldP spid="7" grpId="0"/>
      <p:bldP spid="7" grpId="1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theme/theme1.xml><?xml version="1.0" encoding="utf-8"?>
<a:theme xmlns:a="http://schemas.openxmlformats.org/drawingml/2006/main" name="Office Theme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1312</TotalTime>
  <Words>163</Words>
  <Application>Microsoft Office PowerPoint</Application>
  <PresentationFormat>Custom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Open Sans Light</vt:lpstr>
      <vt:lpstr>UTM Avo</vt:lpstr>
      <vt:lpstr>Office Theme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Cover Slides</dc:title>
  <dc:creator>Slide Ocean</dc:creator>
  <cp:lastModifiedBy>SO</cp:lastModifiedBy>
  <cp:revision>224</cp:revision>
  <dcterms:created xsi:type="dcterms:W3CDTF">2024-04-24T08:43:56Z</dcterms:created>
  <dcterms:modified xsi:type="dcterms:W3CDTF">2025-08-01T07:56:31Z</dcterms:modified>
</cp:coreProperties>
</file>