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42" r:id="rId2"/>
    <p:sldId id="338" r:id="rId3"/>
    <p:sldId id="341" r:id="rId4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6F6F6"/>
    <a:srgbClr val="D2D2D2"/>
    <a:srgbClr val="2096FF"/>
    <a:srgbClr val="16ADD7"/>
    <a:srgbClr val="FCF08A"/>
    <a:srgbClr val="1D182B"/>
    <a:srgbClr val="D5FCFC"/>
    <a:srgbClr val="C4C4C4"/>
    <a:srgbClr val="626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152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DCF4FD-9F51-9447-98E7-DE03A4F929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1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7/30/2025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 userDrawn="1"/>
        </p:nvSpPr>
        <p:spPr>
          <a:xfrm>
            <a:off x="10789212" y="12623799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558BAF-EF7D-C604-8BEE-A1B5A9261707}"/>
              </a:ext>
            </a:extLst>
          </p:cNvPr>
          <p:cNvSpPr txBox="1"/>
          <p:nvPr userDrawn="1"/>
        </p:nvSpPr>
        <p:spPr>
          <a:xfrm>
            <a:off x="21578424" y="-67310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Placeholder 48" descr="A blue and purple background&#10;&#10;AI-generated content may be incorrect.">
            <a:extLst>
              <a:ext uri="{FF2B5EF4-FFF2-40B4-BE49-F238E27FC236}">
                <a16:creationId xmlns:a16="http://schemas.microsoft.com/office/drawing/2014/main" id="{CA4BB65D-4A78-B20A-B7F0-8621B7B5CE7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50" name="Picture Placeholder 3">
            <a:extLst>
              <a:ext uri="{FF2B5EF4-FFF2-40B4-BE49-F238E27FC236}">
                <a16:creationId xmlns:a16="http://schemas.microsoft.com/office/drawing/2014/main" id="{7F23D7F0-4415-6130-5E1E-235B5FE226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904283" y="82550"/>
            <a:ext cx="24384000" cy="13550900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59F19AF-F1BD-6541-FC6E-F1C0DC449505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custGeom>
            <a:avLst/>
            <a:gdLst/>
            <a:ahLst/>
            <a:cxnLst/>
            <a:rect l="l" t="t" r="r" b="b"/>
            <a:pathLst>
              <a:path w="24384000" h="13716000">
                <a:moveTo>
                  <a:pt x="14166764" y="5788002"/>
                </a:moveTo>
                <a:cubicBezTo>
                  <a:pt x="14215133" y="5788002"/>
                  <a:pt x="14247069" y="5807536"/>
                  <a:pt x="14262571" y="5846603"/>
                </a:cubicBezTo>
                <a:cubicBezTo>
                  <a:pt x="14278075" y="5885670"/>
                  <a:pt x="14285826" y="5975277"/>
                  <a:pt x="14285826" y="6115424"/>
                </a:cubicBezTo>
                <a:lnTo>
                  <a:pt x="14285826" y="7499525"/>
                </a:lnTo>
                <a:cubicBezTo>
                  <a:pt x="14285826" y="7676879"/>
                  <a:pt x="14278384" y="7789120"/>
                  <a:pt x="14263502" y="7836249"/>
                </a:cubicBezTo>
                <a:cubicBezTo>
                  <a:pt x="14248619" y="7883378"/>
                  <a:pt x="14214513" y="7906942"/>
                  <a:pt x="14161183" y="7906942"/>
                </a:cubicBezTo>
                <a:cubicBezTo>
                  <a:pt x="14109093" y="7906942"/>
                  <a:pt x="14075916" y="7886478"/>
                  <a:pt x="14061654" y="7845551"/>
                </a:cubicBezTo>
                <a:cubicBezTo>
                  <a:pt x="14047391" y="7804623"/>
                  <a:pt x="14040260" y="7696723"/>
                  <a:pt x="14040260" y="7521850"/>
                </a:cubicBezTo>
                <a:lnTo>
                  <a:pt x="14040260" y="6115424"/>
                </a:lnTo>
                <a:cubicBezTo>
                  <a:pt x="14040260" y="5960394"/>
                  <a:pt x="14051112" y="5867067"/>
                  <a:pt x="14072816" y="5835441"/>
                </a:cubicBezTo>
                <a:cubicBezTo>
                  <a:pt x="14094520" y="5803815"/>
                  <a:pt x="14125836" y="5788002"/>
                  <a:pt x="14166764" y="5788002"/>
                </a:cubicBezTo>
                <a:close/>
                <a:moveTo>
                  <a:pt x="18251426" y="5341518"/>
                </a:moveTo>
                <a:lnTo>
                  <a:pt x="18251426" y="8353427"/>
                </a:lnTo>
                <a:lnTo>
                  <a:pt x="19609482" y="8353427"/>
                </a:lnTo>
                <a:lnTo>
                  <a:pt x="19609482" y="7750673"/>
                </a:lnTo>
                <a:lnTo>
                  <a:pt x="19034634" y="7750673"/>
                </a:lnTo>
                <a:lnTo>
                  <a:pt x="19034634" y="7088388"/>
                </a:lnTo>
                <a:lnTo>
                  <a:pt x="19523906" y="7088388"/>
                </a:lnTo>
                <a:lnTo>
                  <a:pt x="19523906" y="6515399"/>
                </a:lnTo>
                <a:lnTo>
                  <a:pt x="19034634" y="6515399"/>
                </a:lnTo>
                <a:lnTo>
                  <a:pt x="19034634" y="5944272"/>
                </a:lnTo>
                <a:lnTo>
                  <a:pt x="19557392" y="5944272"/>
                </a:lnTo>
                <a:lnTo>
                  <a:pt x="19557392" y="5341518"/>
                </a:lnTo>
                <a:close/>
                <a:moveTo>
                  <a:pt x="15441551" y="5341518"/>
                </a:moveTo>
                <a:lnTo>
                  <a:pt x="15441551" y="8353427"/>
                </a:lnTo>
                <a:lnTo>
                  <a:pt x="16126160" y="8353427"/>
                </a:lnTo>
                <a:lnTo>
                  <a:pt x="16127090" y="6366571"/>
                </a:lnTo>
                <a:lnTo>
                  <a:pt x="16414514" y="8353427"/>
                </a:lnTo>
                <a:lnTo>
                  <a:pt x="16900066" y="8353427"/>
                </a:lnTo>
                <a:lnTo>
                  <a:pt x="17172608" y="6320063"/>
                </a:lnTo>
                <a:lnTo>
                  <a:pt x="17173538" y="8353427"/>
                </a:lnTo>
                <a:lnTo>
                  <a:pt x="17858148" y="8353427"/>
                </a:lnTo>
                <a:lnTo>
                  <a:pt x="17858148" y="5341518"/>
                </a:lnTo>
                <a:lnTo>
                  <a:pt x="16839140" y="5341518"/>
                </a:lnTo>
                <a:lnTo>
                  <a:pt x="16659151" y="6747943"/>
                </a:lnTo>
                <a:lnTo>
                  <a:pt x="16547937" y="5981828"/>
                </a:lnTo>
                <a:cubicBezTo>
                  <a:pt x="16516020" y="5736028"/>
                  <a:pt x="16485033" y="5522593"/>
                  <a:pt x="16454977" y="5341518"/>
                </a:cubicBezTo>
                <a:close/>
                <a:moveTo>
                  <a:pt x="9631301" y="5341518"/>
                </a:moveTo>
                <a:lnTo>
                  <a:pt x="9631301" y="8353427"/>
                </a:lnTo>
                <a:lnTo>
                  <a:pt x="10890759" y="8353427"/>
                </a:lnTo>
                <a:lnTo>
                  <a:pt x="10890759" y="7750673"/>
                </a:lnTo>
                <a:lnTo>
                  <a:pt x="10414509" y="7750673"/>
                </a:lnTo>
                <a:lnTo>
                  <a:pt x="10414509" y="5341518"/>
                </a:lnTo>
                <a:close/>
                <a:moveTo>
                  <a:pt x="7973952" y="5341518"/>
                </a:moveTo>
                <a:lnTo>
                  <a:pt x="7973952" y="8353427"/>
                </a:lnTo>
                <a:lnTo>
                  <a:pt x="9332009" y="8353427"/>
                </a:lnTo>
                <a:lnTo>
                  <a:pt x="9332009" y="7750673"/>
                </a:lnTo>
                <a:lnTo>
                  <a:pt x="8757160" y="7750673"/>
                </a:lnTo>
                <a:lnTo>
                  <a:pt x="8757160" y="7088388"/>
                </a:lnTo>
                <a:lnTo>
                  <a:pt x="9246432" y="7088388"/>
                </a:lnTo>
                <a:lnTo>
                  <a:pt x="9246432" y="6515399"/>
                </a:lnTo>
                <a:lnTo>
                  <a:pt x="8757160" y="6515399"/>
                </a:lnTo>
                <a:lnTo>
                  <a:pt x="8757160" y="5944272"/>
                </a:lnTo>
                <a:lnTo>
                  <a:pt x="9279918" y="5944272"/>
                </a:lnTo>
                <a:lnTo>
                  <a:pt x="9279918" y="5341518"/>
                </a:lnTo>
                <a:close/>
                <a:moveTo>
                  <a:pt x="4636332" y="5341518"/>
                </a:moveTo>
                <a:lnTo>
                  <a:pt x="4986922" y="8353427"/>
                </a:lnTo>
                <a:lnTo>
                  <a:pt x="5959188" y="8353427"/>
                </a:lnTo>
                <a:cubicBezTo>
                  <a:pt x="6073580" y="7553534"/>
                  <a:pt x="6146395" y="7027054"/>
                  <a:pt x="6177634" y="6773988"/>
                </a:cubicBezTo>
                <a:cubicBezTo>
                  <a:pt x="6246157" y="7364204"/>
                  <a:pt x="6325174" y="7890683"/>
                  <a:pt x="6414684" y="8353427"/>
                </a:cubicBezTo>
                <a:lnTo>
                  <a:pt x="7392530" y="8353427"/>
                </a:lnTo>
                <a:lnTo>
                  <a:pt x="7741259" y="5341518"/>
                </a:lnTo>
                <a:lnTo>
                  <a:pt x="6980375" y="5341518"/>
                </a:lnTo>
                <a:cubicBezTo>
                  <a:pt x="6879200" y="6038704"/>
                  <a:pt x="6806336" y="6751839"/>
                  <a:pt x="6761784" y="7480922"/>
                </a:cubicBezTo>
                <a:lnTo>
                  <a:pt x="6675278" y="6334945"/>
                </a:lnTo>
                <a:cubicBezTo>
                  <a:pt x="6629137" y="5760736"/>
                  <a:pt x="6600661" y="5429594"/>
                  <a:pt x="6589847" y="5341518"/>
                </a:cubicBezTo>
                <a:lnTo>
                  <a:pt x="5776554" y="5341518"/>
                </a:lnTo>
                <a:cubicBezTo>
                  <a:pt x="5661075" y="6193656"/>
                  <a:pt x="5588890" y="6882606"/>
                  <a:pt x="5559997" y="7408368"/>
                </a:cubicBezTo>
                <a:lnTo>
                  <a:pt x="5479972" y="6392413"/>
                </a:lnTo>
                <a:lnTo>
                  <a:pt x="5397217" y="5341518"/>
                </a:lnTo>
                <a:close/>
                <a:moveTo>
                  <a:pt x="14163043" y="5278266"/>
                </a:moveTo>
                <a:cubicBezTo>
                  <a:pt x="13993131" y="5278266"/>
                  <a:pt x="13844303" y="5306171"/>
                  <a:pt x="13716559" y="5361981"/>
                </a:cubicBezTo>
                <a:cubicBezTo>
                  <a:pt x="13588815" y="5417792"/>
                  <a:pt x="13487426" y="5497787"/>
                  <a:pt x="13412391" y="5601967"/>
                </a:cubicBezTo>
                <a:cubicBezTo>
                  <a:pt x="13337357" y="5706146"/>
                  <a:pt x="13292708" y="5821178"/>
                  <a:pt x="13278446" y="5947062"/>
                </a:cubicBezTo>
                <a:cubicBezTo>
                  <a:pt x="13264183" y="6072946"/>
                  <a:pt x="13257052" y="6287197"/>
                  <a:pt x="13257052" y="6589813"/>
                </a:cubicBezTo>
                <a:lnTo>
                  <a:pt x="13257052" y="7105131"/>
                </a:lnTo>
                <a:cubicBezTo>
                  <a:pt x="13257052" y="7415189"/>
                  <a:pt x="13264493" y="7632230"/>
                  <a:pt x="13279376" y="7756254"/>
                </a:cubicBezTo>
                <a:cubicBezTo>
                  <a:pt x="13294259" y="7880277"/>
                  <a:pt x="13340768" y="7994999"/>
                  <a:pt x="13418903" y="8100419"/>
                </a:cubicBezTo>
                <a:cubicBezTo>
                  <a:pt x="13497037" y="8205839"/>
                  <a:pt x="13600287" y="8284904"/>
                  <a:pt x="13728651" y="8337614"/>
                </a:cubicBezTo>
                <a:cubicBezTo>
                  <a:pt x="13857015" y="8390324"/>
                  <a:pt x="14001813" y="8416678"/>
                  <a:pt x="14163043" y="8416678"/>
                </a:cubicBezTo>
                <a:cubicBezTo>
                  <a:pt x="14332955" y="8416678"/>
                  <a:pt x="14481782" y="8388773"/>
                  <a:pt x="14609527" y="8332963"/>
                </a:cubicBezTo>
                <a:cubicBezTo>
                  <a:pt x="14737270" y="8277152"/>
                  <a:pt x="14838659" y="8197157"/>
                  <a:pt x="14913694" y="8092977"/>
                </a:cubicBezTo>
                <a:cubicBezTo>
                  <a:pt x="14988728" y="7988798"/>
                  <a:pt x="15033377" y="7873766"/>
                  <a:pt x="15047640" y="7747882"/>
                </a:cubicBezTo>
                <a:cubicBezTo>
                  <a:pt x="15061902" y="7621998"/>
                  <a:pt x="15069034" y="7407748"/>
                  <a:pt x="15069034" y="7105131"/>
                </a:cubicBezTo>
                <a:lnTo>
                  <a:pt x="15069034" y="6589813"/>
                </a:lnTo>
                <a:cubicBezTo>
                  <a:pt x="15069034" y="6279755"/>
                  <a:pt x="15061592" y="6062714"/>
                  <a:pt x="15046710" y="5938690"/>
                </a:cubicBezTo>
                <a:cubicBezTo>
                  <a:pt x="15031827" y="5814668"/>
                  <a:pt x="14985318" y="5699945"/>
                  <a:pt x="14907183" y="5594525"/>
                </a:cubicBezTo>
                <a:cubicBezTo>
                  <a:pt x="14829048" y="5489106"/>
                  <a:pt x="14725799" y="5410041"/>
                  <a:pt x="14597435" y="5357331"/>
                </a:cubicBezTo>
                <a:cubicBezTo>
                  <a:pt x="14469070" y="5304621"/>
                  <a:pt x="14324273" y="5278266"/>
                  <a:pt x="14163043" y="5278266"/>
                </a:cubicBezTo>
                <a:close/>
                <a:moveTo>
                  <a:pt x="11989260" y="5278266"/>
                </a:moveTo>
                <a:cubicBezTo>
                  <a:pt x="11819347" y="5278266"/>
                  <a:pt x="11668968" y="5307102"/>
                  <a:pt x="11538124" y="5364772"/>
                </a:cubicBezTo>
                <a:cubicBezTo>
                  <a:pt x="11407280" y="5422443"/>
                  <a:pt x="11304960" y="5501508"/>
                  <a:pt x="11231166" y="5601967"/>
                </a:cubicBezTo>
                <a:cubicBezTo>
                  <a:pt x="11157372" y="5702426"/>
                  <a:pt x="11113034" y="5806915"/>
                  <a:pt x="11098151" y="5915437"/>
                </a:cubicBezTo>
                <a:cubicBezTo>
                  <a:pt x="11083268" y="6023956"/>
                  <a:pt x="11075827" y="6186738"/>
                  <a:pt x="11075827" y="6403778"/>
                </a:cubicBezTo>
                <a:lnTo>
                  <a:pt x="11075827" y="7283725"/>
                </a:lnTo>
                <a:cubicBezTo>
                  <a:pt x="11075827" y="7578900"/>
                  <a:pt x="11100013" y="7799972"/>
                  <a:pt x="11148380" y="7946940"/>
                </a:cubicBezTo>
                <a:cubicBezTo>
                  <a:pt x="11196750" y="8093908"/>
                  <a:pt x="11295348" y="8208939"/>
                  <a:pt x="11444176" y="8292035"/>
                </a:cubicBezTo>
                <a:cubicBezTo>
                  <a:pt x="11593004" y="8375131"/>
                  <a:pt x="11782140" y="8416678"/>
                  <a:pt x="12011584" y="8416678"/>
                </a:cubicBezTo>
                <a:cubicBezTo>
                  <a:pt x="12232346" y="8416678"/>
                  <a:pt x="12418070" y="8367617"/>
                  <a:pt x="12568759" y="8269493"/>
                </a:cubicBezTo>
                <a:cubicBezTo>
                  <a:pt x="12719448" y="8171369"/>
                  <a:pt x="12816806" y="8057098"/>
                  <a:pt x="12860834" y="7926680"/>
                </a:cubicBezTo>
                <a:cubicBezTo>
                  <a:pt x="12904862" y="7796261"/>
                  <a:pt x="12926877" y="7575179"/>
                  <a:pt x="12926877" y="7263435"/>
                </a:cubicBezTo>
                <a:lnTo>
                  <a:pt x="12926877" y="7146059"/>
                </a:lnTo>
                <a:lnTo>
                  <a:pt x="12143668" y="7146059"/>
                </a:lnTo>
                <a:lnTo>
                  <a:pt x="12143668" y="7524640"/>
                </a:lnTo>
                <a:cubicBezTo>
                  <a:pt x="12143668" y="7689998"/>
                  <a:pt x="12134677" y="7795055"/>
                  <a:pt x="12116694" y="7839810"/>
                </a:cubicBezTo>
                <a:cubicBezTo>
                  <a:pt x="12098710" y="7884565"/>
                  <a:pt x="12060572" y="7906942"/>
                  <a:pt x="12002282" y="7906942"/>
                </a:cubicBezTo>
                <a:cubicBezTo>
                  <a:pt x="11941510" y="7906942"/>
                  <a:pt x="11902442" y="7884618"/>
                  <a:pt x="11885081" y="7839970"/>
                </a:cubicBezTo>
                <a:cubicBezTo>
                  <a:pt x="11867716" y="7795321"/>
                  <a:pt x="11859035" y="7699823"/>
                  <a:pt x="11859035" y="7553476"/>
                </a:cubicBezTo>
                <a:lnTo>
                  <a:pt x="11859035" y="6154491"/>
                </a:lnTo>
                <a:cubicBezTo>
                  <a:pt x="11859035" y="6001942"/>
                  <a:pt x="11867716" y="5902723"/>
                  <a:pt x="11885081" y="5856835"/>
                </a:cubicBezTo>
                <a:cubicBezTo>
                  <a:pt x="11902444" y="5810946"/>
                  <a:pt x="11943370" y="5788002"/>
                  <a:pt x="12007863" y="5788002"/>
                </a:cubicBezTo>
                <a:cubicBezTo>
                  <a:pt x="12064914" y="5788002"/>
                  <a:pt x="12101811" y="5806877"/>
                  <a:pt x="12118554" y="5844626"/>
                </a:cubicBezTo>
                <a:cubicBezTo>
                  <a:pt x="12135297" y="5882376"/>
                  <a:pt x="12143668" y="5977361"/>
                  <a:pt x="12143668" y="6129580"/>
                </a:cubicBezTo>
                <a:lnTo>
                  <a:pt x="12143668" y="6653066"/>
                </a:lnTo>
                <a:lnTo>
                  <a:pt x="12926877" y="6653066"/>
                </a:lnTo>
                <a:lnTo>
                  <a:pt x="12926877" y="6366950"/>
                </a:lnTo>
                <a:cubicBezTo>
                  <a:pt x="12926877" y="6085803"/>
                  <a:pt x="12903312" y="5878660"/>
                  <a:pt x="12856184" y="5745519"/>
                </a:cubicBezTo>
                <a:cubicBezTo>
                  <a:pt x="12809054" y="5612378"/>
                  <a:pt x="12710456" y="5501217"/>
                  <a:pt x="12560388" y="5412037"/>
                </a:cubicBezTo>
                <a:cubicBezTo>
                  <a:pt x="12410320" y="5322856"/>
                  <a:pt x="12219943" y="5278266"/>
                  <a:pt x="11989260" y="5278266"/>
                </a:cubicBezTo>
                <a:close/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3A167B40-B1E2-6844-CDE3-F057CFC7465A}"/>
              </a:ext>
            </a:extLst>
          </p:cNvPr>
          <p:cNvSpPr/>
          <p:nvPr/>
        </p:nvSpPr>
        <p:spPr>
          <a:xfrm>
            <a:off x="21765487" y="4364185"/>
            <a:ext cx="138796" cy="498763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638CF72-F38A-AC0F-DBA5-9DDEC72B9629}"/>
              </a:ext>
            </a:extLst>
          </p:cNvPr>
          <p:cNvSpPr txBox="1"/>
          <p:nvPr/>
        </p:nvSpPr>
        <p:spPr>
          <a:xfrm>
            <a:off x="9510054" y="8582374"/>
            <a:ext cx="5363904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400" dirty="0">
                <a:solidFill>
                  <a:schemeClr val="accent3">
                    <a:lumMod val="50000"/>
                    <a:lumOff val="50000"/>
                  </a:schemeClr>
                </a:solidFill>
              </a:rPr>
              <a:t>TO OUR TALK SHOW</a:t>
            </a:r>
          </a:p>
        </p:txBody>
      </p:sp>
    </p:spTree>
    <p:extLst>
      <p:ext uri="{BB962C8B-B14F-4D97-AF65-F5344CB8AC3E}">
        <p14:creationId xmlns:p14="http://schemas.microsoft.com/office/powerpoint/2010/main" val="91728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0833E-6 0 L -0.79746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7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0833E-6 0 L -0.79746 0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2ECDE50E-0E37-0C60-B2CA-074ED870A3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pic>
        <p:nvPicPr>
          <p:cNvPr id="13" name="Picture Placeholder 3" descr="A walkway with red pillars with Fushimi Inari-taisha in the background&#10;&#10;AI-generated content may be incorrect.">
            <a:extLst>
              <a:ext uri="{FF2B5EF4-FFF2-40B4-BE49-F238E27FC236}">
                <a16:creationId xmlns:a16="http://schemas.microsoft.com/office/drawing/2014/main" id="{7AB844B3-AD93-6507-9C13-7A2F146F65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21768619" y="0"/>
            <a:ext cx="24384000" cy="13716000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676B304-9AC4-3073-1842-BE93889D0216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custGeom>
            <a:avLst/>
            <a:gdLst/>
            <a:ahLst/>
            <a:cxnLst/>
            <a:rect l="l" t="t" r="r" b="b"/>
            <a:pathLst>
              <a:path w="24384000" h="13716000">
                <a:moveTo>
                  <a:pt x="6004196" y="6013104"/>
                </a:moveTo>
                <a:cubicBezTo>
                  <a:pt x="6044096" y="6515322"/>
                  <a:pt x="6083861" y="6937001"/>
                  <a:pt x="6123492" y="7278144"/>
                </a:cubicBezTo>
                <a:lnTo>
                  <a:pt x="5853915" y="7278144"/>
                </a:lnTo>
                <a:cubicBezTo>
                  <a:pt x="5874340" y="7011512"/>
                  <a:pt x="5924434" y="6589833"/>
                  <a:pt x="6004196" y="6013104"/>
                </a:cubicBezTo>
                <a:close/>
                <a:moveTo>
                  <a:pt x="16721049" y="5788002"/>
                </a:moveTo>
                <a:cubicBezTo>
                  <a:pt x="16769418" y="5788002"/>
                  <a:pt x="16801354" y="5807536"/>
                  <a:pt x="16816856" y="5846603"/>
                </a:cubicBezTo>
                <a:cubicBezTo>
                  <a:pt x="16832360" y="5885670"/>
                  <a:pt x="16840112" y="5975277"/>
                  <a:pt x="16840112" y="6115424"/>
                </a:cubicBezTo>
                <a:lnTo>
                  <a:pt x="16840112" y="7499525"/>
                </a:lnTo>
                <a:cubicBezTo>
                  <a:pt x="16840112" y="7676879"/>
                  <a:pt x="16832670" y="7789120"/>
                  <a:pt x="16817788" y="7836249"/>
                </a:cubicBezTo>
                <a:cubicBezTo>
                  <a:pt x="16802904" y="7883378"/>
                  <a:pt x="16768798" y="7906942"/>
                  <a:pt x="16715468" y="7906942"/>
                </a:cubicBezTo>
                <a:cubicBezTo>
                  <a:pt x="16663378" y="7906942"/>
                  <a:pt x="16630202" y="7886478"/>
                  <a:pt x="16615939" y="7845551"/>
                </a:cubicBezTo>
                <a:cubicBezTo>
                  <a:pt x="16601676" y="7804623"/>
                  <a:pt x="16594545" y="7696723"/>
                  <a:pt x="16594545" y="7521850"/>
                </a:cubicBezTo>
                <a:lnTo>
                  <a:pt x="16594545" y="6115424"/>
                </a:lnTo>
                <a:cubicBezTo>
                  <a:pt x="16594545" y="5960394"/>
                  <a:pt x="16605396" y="5867067"/>
                  <a:pt x="16627101" y="5835441"/>
                </a:cubicBezTo>
                <a:cubicBezTo>
                  <a:pt x="16648805" y="5803815"/>
                  <a:pt x="16680121" y="5788002"/>
                  <a:pt x="16721049" y="5788002"/>
                </a:cubicBezTo>
                <a:close/>
                <a:moveTo>
                  <a:pt x="17839568" y="5341518"/>
                </a:moveTo>
                <a:lnTo>
                  <a:pt x="18190156" y="8353427"/>
                </a:lnTo>
                <a:lnTo>
                  <a:pt x="19162420" y="8353427"/>
                </a:lnTo>
                <a:cubicBezTo>
                  <a:pt x="19276816" y="7553534"/>
                  <a:pt x="19349630" y="7027054"/>
                  <a:pt x="19380868" y="6773988"/>
                </a:cubicBezTo>
                <a:cubicBezTo>
                  <a:pt x="19449392" y="7364204"/>
                  <a:pt x="19528406" y="7890683"/>
                  <a:pt x="19617916" y="8353427"/>
                </a:cubicBezTo>
                <a:lnTo>
                  <a:pt x="20595764" y="8353427"/>
                </a:lnTo>
                <a:lnTo>
                  <a:pt x="20944492" y="5341518"/>
                </a:lnTo>
                <a:lnTo>
                  <a:pt x="20183608" y="5341518"/>
                </a:lnTo>
                <a:cubicBezTo>
                  <a:pt x="20082434" y="6038704"/>
                  <a:pt x="20009568" y="6751839"/>
                  <a:pt x="19965016" y="7480922"/>
                </a:cubicBezTo>
                <a:lnTo>
                  <a:pt x="19878512" y="6334945"/>
                </a:lnTo>
                <a:cubicBezTo>
                  <a:pt x="19832370" y="5760736"/>
                  <a:pt x="19803892" y="5429594"/>
                  <a:pt x="19793080" y="5341518"/>
                </a:cubicBezTo>
                <a:lnTo>
                  <a:pt x="18979786" y="5341518"/>
                </a:lnTo>
                <a:cubicBezTo>
                  <a:pt x="18864312" y="6193656"/>
                  <a:pt x="18792124" y="6882606"/>
                  <a:pt x="18763230" y="7408368"/>
                </a:cubicBezTo>
                <a:lnTo>
                  <a:pt x="18683206" y="6392413"/>
                </a:lnTo>
                <a:lnTo>
                  <a:pt x="18600448" y="5341518"/>
                </a:lnTo>
                <a:close/>
                <a:moveTo>
                  <a:pt x="13642911" y="5341518"/>
                </a:moveTo>
                <a:lnTo>
                  <a:pt x="13642911" y="8353427"/>
                </a:lnTo>
                <a:lnTo>
                  <a:pt x="14426119" y="8353427"/>
                </a:lnTo>
                <a:lnTo>
                  <a:pt x="14426119" y="7088388"/>
                </a:lnTo>
                <a:lnTo>
                  <a:pt x="14660523" y="7088388"/>
                </a:lnTo>
                <a:lnTo>
                  <a:pt x="14660523" y="8353427"/>
                </a:lnTo>
                <a:lnTo>
                  <a:pt x="15443731" y="8353427"/>
                </a:lnTo>
                <a:lnTo>
                  <a:pt x="15443731" y="5341518"/>
                </a:lnTo>
                <a:lnTo>
                  <a:pt x="14660523" y="5341518"/>
                </a:lnTo>
                <a:lnTo>
                  <a:pt x="14660523" y="6418661"/>
                </a:lnTo>
                <a:lnTo>
                  <a:pt x="14426119" y="6418661"/>
                </a:lnTo>
                <a:lnTo>
                  <a:pt x="14426119" y="5341518"/>
                </a:lnTo>
                <a:close/>
                <a:moveTo>
                  <a:pt x="8718486" y="5341518"/>
                </a:moveTo>
                <a:lnTo>
                  <a:pt x="8718486" y="8353427"/>
                </a:lnTo>
                <a:lnTo>
                  <a:pt x="9501694" y="8353427"/>
                </a:lnTo>
                <a:lnTo>
                  <a:pt x="9501694" y="7062343"/>
                </a:lnTo>
                <a:lnTo>
                  <a:pt x="9818884" y="8353427"/>
                </a:lnTo>
                <a:lnTo>
                  <a:pt x="10628137" y="8353427"/>
                </a:lnTo>
                <a:lnTo>
                  <a:pt x="10136074" y="6701434"/>
                </a:lnTo>
                <a:lnTo>
                  <a:pt x="10585348" y="5341518"/>
                </a:lnTo>
                <a:lnTo>
                  <a:pt x="9850510" y="5341518"/>
                </a:lnTo>
                <a:lnTo>
                  <a:pt x="9501694" y="6511679"/>
                </a:lnTo>
                <a:lnTo>
                  <a:pt x="9501694" y="5341518"/>
                </a:lnTo>
                <a:close/>
                <a:moveTo>
                  <a:pt x="7194487" y="5341518"/>
                </a:moveTo>
                <a:lnTo>
                  <a:pt x="7194487" y="8353427"/>
                </a:lnTo>
                <a:lnTo>
                  <a:pt x="8453944" y="8353427"/>
                </a:lnTo>
                <a:lnTo>
                  <a:pt x="8453944" y="7750673"/>
                </a:lnTo>
                <a:lnTo>
                  <a:pt x="7977694" y="7750673"/>
                </a:lnTo>
                <a:lnTo>
                  <a:pt x="7977694" y="5341518"/>
                </a:lnTo>
                <a:close/>
                <a:moveTo>
                  <a:pt x="5406559" y="5341518"/>
                </a:moveTo>
                <a:lnTo>
                  <a:pt x="5007047" y="8353427"/>
                </a:lnTo>
                <a:lnTo>
                  <a:pt x="5816765" y="8353427"/>
                </a:lnTo>
                <a:lnTo>
                  <a:pt x="5863856" y="7812064"/>
                </a:lnTo>
                <a:lnTo>
                  <a:pt x="6144043" y="7812064"/>
                </a:lnTo>
                <a:lnTo>
                  <a:pt x="6186046" y="8353427"/>
                </a:lnTo>
                <a:lnTo>
                  <a:pt x="6986462" y="8353427"/>
                </a:lnTo>
                <a:lnTo>
                  <a:pt x="6538582" y="5341518"/>
                </a:lnTo>
                <a:close/>
                <a:moveTo>
                  <a:pt x="3374366" y="5341518"/>
                </a:moveTo>
                <a:lnTo>
                  <a:pt x="3374366" y="5944272"/>
                </a:lnTo>
                <a:lnTo>
                  <a:pt x="3837594" y="5944272"/>
                </a:lnTo>
                <a:lnTo>
                  <a:pt x="3837594" y="8353427"/>
                </a:lnTo>
                <a:lnTo>
                  <a:pt x="4620802" y="8353427"/>
                </a:lnTo>
                <a:lnTo>
                  <a:pt x="4620802" y="5944272"/>
                </a:lnTo>
                <a:lnTo>
                  <a:pt x="5085890" y="5944272"/>
                </a:lnTo>
                <a:lnTo>
                  <a:pt x="5085890" y="5341518"/>
                </a:lnTo>
                <a:close/>
                <a:moveTo>
                  <a:pt x="16717328" y="5278266"/>
                </a:moveTo>
                <a:cubicBezTo>
                  <a:pt x="16547416" y="5278266"/>
                  <a:pt x="16398588" y="5306171"/>
                  <a:pt x="16270844" y="5361981"/>
                </a:cubicBezTo>
                <a:cubicBezTo>
                  <a:pt x="16143099" y="5417792"/>
                  <a:pt x="16041710" y="5497787"/>
                  <a:pt x="15966676" y="5601967"/>
                </a:cubicBezTo>
                <a:cubicBezTo>
                  <a:pt x="15891642" y="5706146"/>
                  <a:pt x="15846994" y="5821178"/>
                  <a:pt x="15832731" y="5947062"/>
                </a:cubicBezTo>
                <a:cubicBezTo>
                  <a:pt x="15818468" y="6072946"/>
                  <a:pt x="15811337" y="6287197"/>
                  <a:pt x="15811337" y="6589813"/>
                </a:cubicBezTo>
                <a:lnTo>
                  <a:pt x="15811337" y="7105131"/>
                </a:lnTo>
                <a:cubicBezTo>
                  <a:pt x="15811337" y="7415189"/>
                  <a:pt x="15818778" y="7632230"/>
                  <a:pt x="15833661" y="7756254"/>
                </a:cubicBezTo>
                <a:cubicBezTo>
                  <a:pt x="15848544" y="7880277"/>
                  <a:pt x="15895053" y="7994999"/>
                  <a:pt x="15973187" y="8100419"/>
                </a:cubicBezTo>
                <a:cubicBezTo>
                  <a:pt x="16051322" y="8205839"/>
                  <a:pt x="16154572" y="8284904"/>
                  <a:pt x="16282936" y="8337614"/>
                </a:cubicBezTo>
                <a:cubicBezTo>
                  <a:pt x="16411300" y="8390324"/>
                  <a:pt x="16556097" y="8416678"/>
                  <a:pt x="16717328" y="8416678"/>
                </a:cubicBezTo>
                <a:cubicBezTo>
                  <a:pt x="16887240" y="8416678"/>
                  <a:pt x="17036068" y="8388773"/>
                  <a:pt x="17163812" y="8332963"/>
                </a:cubicBezTo>
                <a:cubicBezTo>
                  <a:pt x="17291556" y="8277152"/>
                  <a:pt x="17392946" y="8197157"/>
                  <a:pt x="17467980" y="8092977"/>
                </a:cubicBezTo>
                <a:cubicBezTo>
                  <a:pt x="17543014" y="7988798"/>
                  <a:pt x="17587662" y="7873766"/>
                  <a:pt x="17601924" y="7747882"/>
                </a:cubicBezTo>
                <a:cubicBezTo>
                  <a:pt x="17616188" y="7621998"/>
                  <a:pt x="17623320" y="7407748"/>
                  <a:pt x="17623320" y="7105131"/>
                </a:cubicBezTo>
                <a:lnTo>
                  <a:pt x="17623320" y="6589813"/>
                </a:lnTo>
                <a:cubicBezTo>
                  <a:pt x="17623320" y="6279755"/>
                  <a:pt x="17615878" y="6062714"/>
                  <a:pt x="17600996" y="5938690"/>
                </a:cubicBezTo>
                <a:cubicBezTo>
                  <a:pt x="17586112" y="5814668"/>
                  <a:pt x="17539604" y="5699945"/>
                  <a:pt x="17461468" y="5594525"/>
                </a:cubicBezTo>
                <a:cubicBezTo>
                  <a:pt x="17383334" y="5489106"/>
                  <a:pt x="17280084" y="5410041"/>
                  <a:pt x="17151720" y="5357331"/>
                </a:cubicBezTo>
                <a:cubicBezTo>
                  <a:pt x="17023356" y="5304621"/>
                  <a:pt x="16878560" y="5278266"/>
                  <a:pt x="16717328" y="5278266"/>
                </a:cubicBezTo>
                <a:close/>
                <a:moveTo>
                  <a:pt x="12380104" y="5278266"/>
                </a:moveTo>
                <a:cubicBezTo>
                  <a:pt x="12194069" y="5278266"/>
                  <a:pt x="12035318" y="5308342"/>
                  <a:pt x="11903854" y="5368493"/>
                </a:cubicBezTo>
                <a:cubicBezTo>
                  <a:pt x="11772389" y="5428644"/>
                  <a:pt x="11677200" y="5512050"/>
                  <a:pt x="11618290" y="5618710"/>
                </a:cubicBezTo>
                <a:cubicBezTo>
                  <a:pt x="11559379" y="5725370"/>
                  <a:pt x="11529923" y="5894042"/>
                  <a:pt x="11529923" y="6124725"/>
                </a:cubicBezTo>
                <a:cubicBezTo>
                  <a:pt x="11529923" y="6284716"/>
                  <a:pt x="11550696" y="6416180"/>
                  <a:pt x="11592246" y="6519120"/>
                </a:cubicBezTo>
                <a:cubicBezTo>
                  <a:pt x="11633794" y="6622059"/>
                  <a:pt x="11686193" y="6702675"/>
                  <a:pt x="11749445" y="6760966"/>
                </a:cubicBezTo>
                <a:cubicBezTo>
                  <a:pt x="11812697" y="6819257"/>
                  <a:pt x="11941682" y="6912894"/>
                  <a:pt x="12136398" y="7041879"/>
                </a:cubicBezTo>
                <a:cubicBezTo>
                  <a:pt x="12331115" y="7169623"/>
                  <a:pt x="12453278" y="7260780"/>
                  <a:pt x="12502887" y="7315351"/>
                </a:cubicBezTo>
                <a:cubicBezTo>
                  <a:pt x="12551256" y="7369921"/>
                  <a:pt x="12575441" y="7485883"/>
                  <a:pt x="12575441" y="7663236"/>
                </a:cubicBezTo>
                <a:cubicBezTo>
                  <a:pt x="12575441" y="7743851"/>
                  <a:pt x="12562728" y="7804623"/>
                  <a:pt x="12537304" y="7845551"/>
                </a:cubicBezTo>
                <a:cubicBezTo>
                  <a:pt x="12511879" y="7886478"/>
                  <a:pt x="12473121" y="7906942"/>
                  <a:pt x="12421032" y="7906942"/>
                </a:cubicBezTo>
                <a:cubicBezTo>
                  <a:pt x="12368942" y="7906942"/>
                  <a:pt x="12332665" y="7890819"/>
                  <a:pt x="12312201" y="7858573"/>
                </a:cubicBezTo>
                <a:cubicBezTo>
                  <a:pt x="12291737" y="7826327"/>
                  <a:pt x="12281505" y="7753773"/>
                  <a:pt x="12281505" y="7640912"/>
                </a:cubicBezTo>
                <a:lnTo>
                  <a:pt x="12281505" y="7274423"/>
                </a:lnTo>
                <a:lnTo>
                  <a:pt x="11554108" y="7274423"/>
                </a:lnTo>
                <a:lnTo>
                  <a:pt x="11554108" y="7471620"/>
                </a:lnTo>
                <a:cubicBezTo>
                  <a:pt x="11554108" y="7697343"/>
                  <a:pt x="11577052" y="7871596"/>
                  <a:pt x="11622941" y="7994379"/>
                </a:cubicBezTo>
                <a:cubicBezTo>
                  <a:pt x="11668830" y="8117162"/>
                  <a:pt x="11765879" y="8218241"/>
                  <a:pt x="11914086" y="8297616"/>
                </a:cubicBezTo>
                <a:cubicBezTo>
                  <a:pt x="12062294" y="8376991"/>
                  <a:pt x="12241198" y="8416678"/>
                  <a:pt x="12450797" y="8416678"/>
                </a:cubicBezTo>
                <a:cubicBezTo>
                  <a:pt x="12641794" y="8416678"/>
                  <a:pt x="12809224" y="8382262"/>
                  <a:pt x="12953093" y="8313429"/>
                </a:cubicBezTo>
                <a:cubicBezTo>
                  <a:pt x="13096959" y="8244596"/>
                  <a:pt x="13194008" y="8159330"/>
                  <a:pt x="13244238" y="8057631"/>
                </a:cubicBezTo>
                <a:cubicBezTo>
                  <a:pt x="13294467" y="7955931"/>
                  <a:pt x="13319582" y="7797802"/>
                  <a:pt x="13319582" y="7583241"/>
                </a:cubicBezTo>
                <a:cubicBezTo>
                  <a:pt x="13319582" y="7288065"/>
                  <a:pt x="13274313" y="7074125"/>
                  <a:pt x="13183776" y="6941420"/>
                </a:cubicBezTo>
                <a:cubicBezTo>
                  <a:pt x="13093239" y="6808715"/>
                  <a:pt x="12873649" y="6638900"/>
                  <a:pt x="12525008" y="6431974"/>
                </a:cubicBezTo>
                <a:cubicBezTo>
                  <a:pt x="12403426" y="6360099"/>
                  <a:pt x="12329652" y="6298717"/>
                  <a:pt x="12303684" y="6247828"/>
                </a:cubicBezTo>
                <a:cubicBezTo>
                  <a:pt x="12276496" y="6196940"/>
                  <a:pt x="12262902" y="6121237"/>
                  <a:pt x="12262902" y="6020720"/>
                </a:cubicBezTo>
                <a:cubicBezTo>
                  <a:pt x="12262902" y="5942527"/>
                  <a:pt x="12274994" y="5884193"/>
                  <a:pt x="12299179" y="5845716"/>
                </a:cubicBezTo>
                <a:cubicBezTo>
                  <a:pt x="12323363" y="5807240"/>
                  <a:pt x="12359019" y="5788002"/>
                  <a:pt x="12406149" y="5788002"/>
                </a:cubicBezTo>
                <a:cubicBezTo>
                  <a:pt x="12449557" y="5788002"/>
                  <a:pt x="12480563" y="5802264"/>
                  <a:pt x="12499166" y="5830790"/>
                </a:cubicBezTo>
                <a:cubicBezTo>
                  <a:pt x="12517770" y="5859315"/>
                  <a:pt x="12527072" y="5925668"/>
                  <a:pt x="12527072" y="6029848"/>
                </a:cubicBezTo>
                <a:lnTo>
                  <a:pt x="12527072" y="6253090"/>
                </a:lnTo>
                <a:lnTo>
                  <a:pt x="13254470" y="6253090"/>
                </a:lnTo>
                <a:lnTo>
                  <a:pt x="13254470" y="6134027"/>
                </a:lnTo>
                <a:cubicBezTo>
                  <a:pt x="13254470" y="5894663"/>
                  <a:pt x="13231215" y="5725060"/>
                  <a:pt x="13184706" y="5625221"/>
                </a:cubicBezTo>
                <a:cubicBezTo>
                  <a:pt x="13138198" y="5525383"/>
                  <a:pt x="13043320" y="5442597"/>
                  <a:pt x="12900072" y="5376864"/>
                </a:cubicBezTo>
                <a:cubicBezTo>
                  <a:pt x="12756825" y="5311132"/>
                  <a:pt x="12583502" y="5278266"/>
                  <a:pt x="12380104" y="5278266"/>
                </a:cubicBezTo>
                <a:close/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1270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CD2FD29-33F4-EEAF-CD57-5B0A18625693}"/>
              </a:ext>
            </a:extLst>
          </p:cNvPr>
          <p:cNvSpPr/>
          <p:nvPr/>
        </p:nvSpPr>
        <p:spPr>
          <a:xfrm>
            <a:off x="21765487" y="4364185"/>
            <a:ext cx="138796" cy="4987630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45D35E1-0952-6ED7-B40C-10100E44F338}"/>
              </a:ext>
            </a:extLst>
          </p:cNvPr>
          <p:cNvSpPr txBox="1"/>
          <p:nvPr/>
        </p:nvSpPr>
        <p:spPr>
          <a:xfrm>
            <a:off x="9881114" y="8582374"/>
            <a:ext cx="4621778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400" dirty="0">
                <a:solidFill>
                  <a:schemeClr val="tx1">
                    <a:lumMod val="50000"/>
                  </a:schemeClr>
                </a:solidFill>
              </a:rPr>
              <a:t>SLIDEOCEAN.NET</a:t>
            </a:r>
          </a:p>
        </p:txBody>
      </p:sp>
    </p:spTree>
    <p:extLst>
      <p:ext uri="{BB962C8B-B14F-4D97-AF65-F5344CB8AC3E}">
        <p14:creationId xmlns:p14="http://schemas.microsoft.com/office/powerpoint/2010/main" val="331513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0833E-6 0 L -0.79746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7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0833E-6 0 L -0.79746 0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A blue and black background with circles&#10;&#10;AI-generated content may be incorrect.">
            <a:extLst>
              <a:ext uri="{FF2B5EF4-FFF2-40B4-BE49-F238E27FC236}">
                <a16:creationId xmlns:a16="http://schemas.microsoft.com/office/drawing/2014/main" id="{B9C0E4C1-8B53-0CF3-95C3-21AD05556B4C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1" b="4831"/>
          <a:stretch>
            <a:fillRect/>
          </a:stretch>
        </p:blipFill>
        <p:spPr>
          <a:xfrm>
            <a:off x="21904283" y="0"/>
            <a:ext cx="24384000" cy="13716000"/>
          </a:xfr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07D6081-9DA5-40AB-4D35-08299A0A9288}"/>
              </a:ext>
            </a:extLst>
          </p:cNvPr>
          <p:cNvSpPr/>
          <p:nvPr/>
        </p:nvSpPr>
        <p:spPr>
          <a:xfrm>
            <a:off x="0" y="0"/>
            <a:ext cx="24384000" cy="13716000"/>
          </a:xfrm>
          <a:custGeom>
            <a:avLst/>
            <a:gdLst/>
            <a:ahLst/>
            <a:cxnLst/>
            <a:rect l="l" t="t" r="r" b="b"/>
            <a:pathLst>
              <a:path w="24384000" h="13716000">
                <a:moveTo>
                  <a:pt x="8568005" y="6013104"/>
                </a:moveTo>
                <a:cubicBezTo>
                  <a:pt x="8607906" y="6515322"/>
                  <a:pt x="8647670" y="6937001"/>
                  <a:pt x="8687300" y="7278144"/>
                </a:cubicBezTo>
                <a:lnTo>
                  <a:pt x="8417723" y="7278144"/>
                </a:lnTo>
                <a:cubicBezTo>
                  <a:pt x="8438148" y="7011512"/>
                  <a:pt x="8488242" y="6589833"/>
                  <a:pt x="8568005" y="6013104"/>
                </a:cubicBezTo>
                <a:close/>
                <a:moveTo>
                  <a:pt x="17532256" y="5788002"/>
                </a:moveTo>
                <a:cubicBezTo>
                  <a:pt x="17580628" y="5788002"/>
                  <a:pt x="17612564" y="5807536"/>
                  <a:pt x="17628066" y="5846603"/>
                </a:cubicBezTo>
                <a:cubicBezTo>
                  <a:pt x="17643568" y="5885670"/>
                  <a:pt x="17651320" y="5975277"/>
                  <a:pt x="17651320" y="6115424"/>
                </a:cubicBezTo>
                <a:lnTo>
                  <a:pt x="17651320" y="7499525"/>
                </a:lnTo>
                <a:cubicBezTo>
                  <a:pt x="17651320" y="7676879"/>
                  <a:pt x="17643878" y="7789120"/>
                  <a:pt x="17628996" y="7836249"/>
                </a:cubicBezTo>
                <a:cubicBezTo>
                  <a:pt x="17614112" y="7883378"/>
                  <a:pt x="17580008" y="7906942"/>
                  <a:pt x="17526676" y="7906942"/>
                </a:cubicBezTo>
                <a:cubicBezTo>
                  <a:pt x="17474588" y="7906942"/>
                  <a:pt x="17441412" y="7886478"/>
                  <a:pt x="17427148" y="7845551"/>
                </a:cubicBezTo>
                <a:cubicBezTo>
                  <a:pt x="17412884" y="7804623"/>
                  <a:pt x="17405752" y="7696723"/>
                  <a:pt x="17405752" y="7521850"/>
                </a:cubicBezTo>
                <a:lnTo>
                  <a:pt x="17405752" y="6115424"/>
                </a:lnTo>
                <a:cubicBezTo>
                  <a:pt x="17405752" y="5960394"/>
                  <a:pt x="17416604" y="5867067"/>
                  <a:pt x="17438310" y="5835441"/>
                </a:cubicBezTo>
                <a:cubicBezTo>
                  <a:pt x="17460014" y="5803815"/>
                  <a:pt x="17491330" y="5788002"/>
                  <a:pt x="17532256" y="5788002"/>
                </a:cubicBezTo>
                <a:close/>
                <a:moveTo>
                  <a:pt x="18795884" y="5341518"/>
                </a:moveTo>
                <a:lnTo>
                  <a:pt x="18795884" y="7123734"/>
                </a:lnTo>
                <a:cubicBezTo>
                  <a:pt x="18795884" y="7463558"/>
                  <a:pt x="18802084" y="7686491"/>
                  <a:pt x="18814486" y="7792531"/>
                </a:cubicBezTo>
                <a:cubicBezTo>
                  <a:pt x="18826888" y="7898571"/>
                  <a:pt x="18867196" y="7999340"/>
                  <a:pt x="18935408" y="8094838"/>
                </a:cubicBezTo>
                <a:cubicBezTo>
                  <a:pt x="19003622" y="8190336"/>
                  <a:pt x="19106560" y="8267851"/>
                  <a:pt x="19244228" y="8327382"/>
                </a:cubicBezTo>
                <a:cubicBezTo>
                  <a:pt x="19381892" y="8386913"/>
                  <a:pt x="19540644" y="8416678"/>
                  <a:pt x="19720476" y="8416678"/>
                </a:cubicBezTo>
                <a:cubicBezTo>
                  <a:pt x="19882948" y="8416678"/>
                  <a:pt x="20024024" y="8391564"/>
                  <a:pt x="20143708" y="8341334"/>
                </a:cubicBezTo>
                <a:cubicBezTo>
                  <a:pt x="20263388" y="8291105"/>
                  <a:pt x="20359820" y="8217311"/>
                  <a:pt x="20432992" y="8119953"/>
                </a:cubicBezTo>
                <a:cubicBezTo>
                  <a:pt x="20506164" y="8022594"/>
                  <a:pt x="20550196" y="7927716"/>
                  <a:pt x="20565076" y="7835319"/>
                </a:cubicBezTo>
                <a:cubicBezTo>
                  <a:pt x="20579960" y="7742921"/>
                  <a:pt x="20587400" y="7582621"/>
                  <a:pt x="20587400" y="7354418"/>
                </a:cubicBezTo>
                <a:lnTo>
                  <a:pt x="20587400" y="5341518"/>
                </a:lnTo>
                <a:lnTo>
                  <a:pt x="19804192" y="5341518"/>
                </a:lnTo>
                <a:lnTo>
                  <a:pt x="19804192" y="7560917"/>
                </a:lnTo>
                <a:cubicBezTo>
                  <a:pt x="19804192" y="7710985"/>
                  <a:pt x="19797062" y="7806173"/>
                  <a:pt x="19782800" y="7846481"/>
                </a:cubicBezTo>
                <a:cubicBezTo>
                  <a:pt x="19768536" y="7886788"/>
                  <a:pt x="19736600" y="7906942"/>
                  <a:pt x="19686992" y="7906942"/>
                </a:cubicBezTo>
                <a:cubicBezTo>
                  <a:pt x="19643584" y="7906942"/>
                  <a:pt x="19614748" y="7888649"/>
                  <a:pt x="19600484" y="7852062"/>
                </a:cubicBezTo>
                <a:cubicBezTo>
                  <a:pt x="19586222" y="7815475"/>
                  <a:pt x="19579092" y="7731449"/>
                  <a:pt x="19579092" y="7599984"/>
                </a:cubicBezTo>
                <a:lnTo>
                  <a:pt x="19579092" y="5341518"/>
                </a:lnTo>
                <a:close/>
                <a:moveTo>
                  <a:pt x="14589851" y="5341518"/>
                </a:moveTo>
                <a:lnTo>
                  <a:pt x="15140515" y="7263261"/>
                </a:lnTo>
                <a:lnTo>
                  <a:pt x="15140515" y="8353427"/>
                </a:lnTo>
                <a:lnTo>
                  <a:pt x="15866052" y="8353427"/>
                </a:lnTo>
                <a:lnTo>
                  <a:pt x="15866052" y="7263261"/>
                </a:lnTo>
                <a:lnTo>
                  <a:pt x="16437180" y="5341518"/>
                </a:lnTo>
                <a:lnTo>
                  <a:pt x="15717689" y="5341518"/>
                </a:lnTo>
                <a:cubicBezTo>
                  <a:pt x="15615680" y="5811431"/>
                  <a:pt x="15542972" y="6207065"/>
                  <a:pt x="15499563" y="6528422"/>
                </a:cubicBezTo>
                <a:cubicBezTo>
                  <a:pt x="15485185" y="6325043"/>
                  <a:pt x="15421777" y="5929408"/>
                  <a:pt x="15309342" y="5341518"/>
                </a:cubicBezTo>
                <a:close/>
                <a:moveTo>
                  <a:pt x="11901420" y="5341518"/>
                </a:moveTo>
                <a:lnTo>
                  <a:pt x="11901420" y="8353427"/>
                </a:lnTo>
                <a:lnTo>
                  <a:pt x="12684628" y="8353427"/>
                </a:lnTo>
                <a:lnTo>
                  <a:pt x="12684628" y="7062343"/>
                </a:lnTo>
                <a:lnTo>
                  <a:pt x="13001818" y="8353427"/>
                </a:lnTo>
                <a:lnTo>
                  <a:pt x="13811071" y="8353427"/>
                </a:lnTo>
                <a:lnTo>
                  <a:pt x="13319008" y="6701434"/>
                </a:lnTo>
                <a:lnTo>
                  <a:pt x="13768282" y="5341518"/>
                </a:lnTo>
                <a:lnTo>
                  <a:pt x="13033444" y="5341518"/>
                </a:lnTo>
                <a:lnTo>
                  <a:pt x="12684628" y="6511679"/>
                </a:lnTo>
                <a:lnTo>
                  <a:pt x="12684628" y="5341518"/>
                </a:lnTo>
                <a:close/>
                <a:moveTo>
                  <a:pt x="9758294" y="5341518"/>
                </a:moveTo>
                <a:lnTo>
                  <a:pt x="9758294" y="8353427"/>
                </a:lnTo>
                <a:lnTo>
                  <a:pt x="10413138" y="8353427"/>
                </a:lnTo>
                <a:lnTo>
                  <a:pt x="10413138" y="6984208"/>
                </a:lnTo>
                <a:lnTo>
                  <a:pt x="10820556" y="8353427"/>
                </a:lnTo>
                <a:lnTo>
                  <a:pt x="11507025" y="8353427"/>
                </a:lnTo>
                <a:lnTo>
                  <a:pt x="11507025" y="5341518"/>
                </a:lnTo>
                <a:lnTo>
                  <a:pt x="10852182" y="5341518"/>
                </a:lnTo>
                <a:lnTo>
                  <a:pt x="10852182" y="6697714"/>
                </a:lnTo>
                <a:lnTo>
                  <a:pt x="10413138" y="5341518"/>
                </a:lnTo>
                <a:close/>
                <a:moveTo>
                  <a:pt x="7970367" y="5341518"/>
                </a:moveTo>
                <a:lnTo>
                  <a:pt x="7570856" y="8353427"/>
                </a:lnTo>
                <a:lnTo>
                  <a:pt x="8380574" y="8353427"/>
                </a:lnTo>
                <a:lnTo>
                  <a:pt x="8427664" y="7812064"/>
                </a:lnTo>
                <a:lnTo>
                  <a:pt x="8707850" y="7812064"/>
                </a:lnTo>
                <a:lnTo>
                  <a:pt x="8749854" y="8353427"/>
                </a:lnTo>
                <a:lnTo>
                  <a:pt x="9550270" y="8353427"/>
                </a:lnTo>
                <a:lnTo>
                  <a:pt x="9102390" y="5341518"/>
                </a:lnTo>
                <a:close/>
                <a:moveTo>
                  <a:pt x="5557771" y="5341518"/>
                </a:moveTo>
                <a:lnTo>
                  <a:pt x="5557771" y="8353427"/>
                </a:lnTo>
                <a:lnTo>
                  <a:pt x="6340979" y="8353427"/>
                </a:lnTo>
                <a:lnTo>
                  <a:pt x="6340979" y="7088388"/>
                </a:lnTo>
                <a:lnTo>
                  <a:pt x="6575383" y="7088388"/>
                </a:lnTo>
                <a:lnTo>
                  <a:pt x="6575383" y="8353427"/>
                </a:lnTo>
                <a:lnTo>
                  <a:pt x="7358591" y="8353427"/>
                </a:lnTo>
                <a:lnTo>
                  <a:pt x="7358591" y="5341518"/>
                </a:lnTo>
                <a:lnTo>
                  <a:pt x="6575383" y="5341518"/>
                </a:lnTo>
                <a:lnTo>
                  <a:pt x="6575383" y="6418661"/>
                </a:lnTo>
                <a:lnTo>
                  <a:pt x="6340979" y="6418661"/>
                </a:lnTo>
                <a:lnTo>
                  <a:pt x="6340979" y="5341518"/>
                </a:lnTo>
                <a:close/>
                <a:moveTo>
                  <a:pt x="3595025" y="5341518"/>
                </a:moveTo>
                <a:lnTo>
                  <a:pt x="3595025" y="5944272"/>
                </a:lnTo>
                <a:lnTo>
                  <a:pt x="4058252" y="5944272"/>
                </a:lnTo>
                <a:lnTo>
                  <a:pt x="4058252" y="8353427"/>
                </a:lnTo>
                <a:lnTo>
                  <a:pt x="4841461" y="8353427"/>
                </a:lnTo>
                <a:lnTo>
                  <a:pt x="4841461" y="5944272"/>
                </a:lnTo>
                <a:lnTo>
                  <a:pt x="5306548" y="5944272"/>
                </a:lnTo>
                <a:lnTo>
                  <a:pt x="5306548" y="5341518"/>
                </a:lnTo>
                <a:close/>
                <a:moveTo>
                  <a:pt x="17528536" y="5278266"/>
                </a:moveTo>
                <a:cubicBezTo>
                  <a:pt x="17358624" y="5278266"/>
                  <a:pt x="17209796" y="5306171"/>
                  <a:pt x="17082052" y="5361981"/>
                </a:cubicBezTo>
                <a:cubicBezTo>
                  <a:pt x="16954308" y="5417792"/>
                  <a:pt x="16852920" y="5497787"/>
                  <a:pt x="16777884" y="5601967"/>
                </a:cubicBezTo>
                <a:cubicBezTo>
                  <a:pt x="16702851" y="5706146"/>
                  <a:pt x="16658203" y="5821178"/>
                  <a:pt x="16643940" y="5947062"/>
                </a:cubicBezTo>
                <a:cubicBezTo>
                  <a:pt x="16629676" y="6072946"/>
                  <a:pt x="16622545" y="6287197"/>
                  <a:pt x="16622545" y="6589813"/>
                </a:cubicBezTo>
                <a:lnTo>
                  <a:pt x="16622545" y="7105131"/>
                </a:lnTo>
                <a:cubicBezTo>
                  <a:pt x="16622545" y="7415189"/>
                  <a:pt x="16629987" y="7632230"/>
                  <a:pt x="16644870" y="7756254"/>
                </a:cubicBezTo>
                <a:cubicBezTo>
                  <a:pt x="16659753" y="7880277"/>
                  <a:pt x="16706261" y="7994999"/>
                  <a:pt x="16784396" y="8100419"/>
                </a:cubicBezTo>
                <a:cubicBezTo>
                  <a:pt x="16862532" y="8205839"/>
                  <a:pt x="16965780" y="8284904"/>
                  <a:pt x="17094144" y="8337614"/>
                </a:cubicBezTo>
                <a:cubicBezTo>
                  <a:pt x="17222508" y="8390324"/>
                  <a:pt x="17367306" y="8416678"/>
                  <a:pt x="17528536" y="8416678"/>
                </a:cubicBezTo>
                <a:cubicBezTo>
                  <a:pt x="17698448" y="8416678"/>
                  <a:pt x="17847276" y="8388773"/>
                  <a:pt x="17975020" y="8332963"/>
                </a:cubicBezTo>
                <a:cubicBezTo>
                  <a:pt x="18102766" y="8277152"/>
                  <a:pt x="18204156" y="8197157"/>
                  <a:pt x="18279188" y="8092977"/>
                </a:cubicBezTo>
                <a:cubicBezTo>
                  <a:pt x="18354222" y="7988798"/>
                  <a:pt x="18398872" y="7873766"/>
                  <a:pt x="18413134" y="7747882"/>
                </a:cubicBezTo>
                <a:cubicBezTo>
                  <a:pt x="18427396" y="7621998"/>
                  <a:pt x="18434528" y="7407748"/>
                  <a:pt x="18434528" y="7105131"/>
                </a:cubicBezTo>
                <a:lnTo>
                  <a:pt x="18434528" y="6589813"/>
                </a:lnTo>
                <a:cubicBezTo>
                  <a:pt x="18434528" y="6279755"/>
                  <a:pt x="18427088" y="6062714"/>
                  <a:pt x="18412204" y="5938690"/>
                </a:cubicBezTo>
                <a:cubicBezTo>
                  <a:pt x="18397320" y="5814668"/>
                  <a:pt x="18350812" y="5699945"/>
                  <a:pt x="18272676" y="5594525"/>
                </a:cubicBezTo>
                <a:cubicBezTo>
                  <a:pt x="18194544" y="5489106"/>
                  <a:pt x="18091292" y="5410041"/>
                  <a:pt x="17962928" y="5357331"/>
                </a:cubicBezTo>
                <a:cubicBezTo>
                  <a:pt x="17834564" y="5304621"/>
                  <a:pt x="17689768" y="5278266"/>
                  <a:pt x="17528536" y="5278266"/>
                </a:cubicBezTo>
                <a:close/>
                <a:moveTo>
                  <a:pt x="0" y="0"/>
                </a:moveTo>
                <a:lnTo>
                  <a:pt x="24384000" y="0"/>
                </a:lnTo>
                <a:lnTo>
                  <a:pt x="24384000" y="13716000"/>
                </a:lnTo>
                <a:lnTo>
                  <a:pt x="0" y="1371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518FD6-7B10-7F90-82E1-DBCCC291C9DE}"/>
              </a:ext>
            </a:extLst>
          </p:cNvPr>
          <p:cNvSpPr txBox="1"/>
          <p:nvPr/>
        </p:nvSpPr>
        <p:spPr>
          <a:xfrm>
            <a:off x="7670637" y="8582374"/>
            <a:ext cx="9042732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400" dirty="0">
                <a:solidFill>
                  <a:schemeClr val="bg2"/>
                </a:solidFill>
              </a:rPr>
              <a:t>LET’S COME TO OUR Q&amp;A SESSION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B6BB0B6-1813-7B9D-0370-3A32B7488D6A}"/>
              </a:ext>
            </a:extLst>
          </p:cNvPr>
          <p:cNvSpPr/>
          <p:nvPr/>
        </p:nvSpPr>
        <p:spPr>
          <a:xfrm>
            <a:off x="21765487" y="4364185"/>
            <a:ext cx="138796" cy="4987630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28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autoRev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0833E-6 0 L -0.79746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7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autoRev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0833E-6 0 L -0.79746 0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A 1">
      <a:majorFont>
        <a:latin typeface="Montserrat Black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1279</TotalTime>
  <Words>15</Words>
  <Application>Microsoft Office PowerPoint</Application>
  <PresentationFormat>Custom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Montserrat Black</vt:lpstr>
      <vt:lpstr>Open Sans Light</vt:lpstr>
      <vt:lpstr>Office Theme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Animated Cover Slides</dc:title>
  <dc:creator>Slide Ocean</dc:creator>
  <cp:lastModifiedBy>SO</cp:lastModifiedBy>
  <cp:revision>219</cp:revision>
  <dcterms:created xsi:type="dcterms:W3CDTF">2024-04-24T08:43:56Z</dcterms:created>
  <dcterms:modified xsi:type="dcterms:W3CDTF">2025-07-30T04:35:26Z</dcterms:modified>
</cp:coreProperties>
</file>