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329" r:id="rId2"/>
    <p:sldId id="330" r:id="rId3"/>
    <p:sldId id="331" r:id="rId4"/>
    <p:sldId id="332" r:id="rId5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  <a:srgbClr val="F6F6F6"/>
    <a:srgbClr val="D2D2D2"/>
    <a:srgbClr val="2096FF"/>
    <a:srgbClr val="16ADD7"/>
    <a:srgbClr val="FCF08A"/>
    <a:srgbClr val="1D182B"/>
    <a:srgbClr val="D5FCFC"/>
    <a:srgbClr val="C4C4C4"/>
    <a:srgbClr val="6262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463" autoAdjust="0"/>
    <p:restoredTop sz="96247" autoAdjust="0"/>
  </p:normalViewPr>
  <p:slideViewPr>
    <p:cSldViewPr snapToGrid="0">
      <p:cViewPr>
        <p:scale>
          <a:sx n="33" d="100"/>
          <a:sy n="33" d="100"/>
        </p:scale>
        <p:origin x="3720" y="95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-5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7/26/2025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7/26/2025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7/26/2025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9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7/26/2025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356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7/26/2025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46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7/26/2025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04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7/26/2025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841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7/26/2025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0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7/26/2025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56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7/26/2025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26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7/26/2025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64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7/26/2025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6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57525D-F408-A4EA-2BA8-4070264FBA69}"/>
              </a:ext>
            </a:extLst>
          </p:cNvPr>
          <p:cNvSpPr txBox="1"/>
          <p:nvPr userDrawn="1"/>
        </p:nvSpPr>
        <p:spPr>
          <a:xfrm>
            <a:off x="10789212" y="12623799"/>
            <a:ext cx="280557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0" u="none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1">
                    <a:lumMod val="8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558BAF-EF7D-C604-8BEE-A1B5A9261707}"/>
              </a:ext>
            </a:extLst>
          </p:cNvPr>
          <p:cNvSpPr txBox="1"/>
          <p:nvPr userDrawn="1"/>
        </p:nvSpPr>
        <p:spPr>
          <a:xfrm>
            <a:off x="21578424" y="-673101"/>
            <a:ext cx="280557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0" u="none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1">
                    <a:lumMod val="8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02919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>
            <a:extLst>
              <a:ext uri="{FF2B5EF4-FFF2-40B4-BE49-F238E27FC236}">
                <a16:creationId xmlns:a16="http://schemas.microsoft.com/office/drawing/2014/main" id="{71D47B65-965A-33DC-8A2B-5D97C26D9957}"/>
              </a:ext>
            </a:extLst>
          </p:cNvPr>
          <p:cNvGrpSpPr/>
          <p:nvPr/>
        </p:nvGrpSpPr>
        <p:grpSpPr>
          <a:xfrm>
            <a:off x="-24883259" y="-322942"/>
            <a:ext cx="31225393" cy="14361887"/>
            <a:chOff x="-31520033" y="-322942"/>
            <a:chExt cx="31225393" cy="14361887"/>
          </a:xfrm>
          <a:solidFill>
            <a:srgbClr val="C00000"/>
          </a:solidFill>
        </p:grpSpPr>
        <p:sp>
          <p:nvSpPr>
            <p:cNvPr id="2" name="Freeform: Shape 1">
              <a:extLst>
                <a:ext uri="{FF2B5EF4-FFF2-40B4-BE49-F238E27FC236}">
                  <a16:creationId xmlns:a16="http://schemas.microsoft.com/office/drawing/2014/main" id="{5023A0EA-59CD-8723-F974-8AA827B637BD}"/>
                </a:ext>
              </a:extLst>
            </p:cNvPr>
            <p:cNvSpPr/>
            <p:nvPr/>
          </p:nvSpPr>
          <p:spPr>
            <a:xfrm>
              <a:off x="-31520033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3DE3962A-0DB2-2148-3F18-6D46714A9B62}"/>
                </a:ext>
              </a:extLst>
            </p:cNvPr>
            <p:cNvSpPr/>
            <p:nvPr/>
          </p:nvSpPr>
          <p:spPr>
            <a:xfrm>
              <a:off x="-30350495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C25CB081-3C4A-0873-E6E9-7DAD25B33362}"/>
                </a:ext>
              </a:extLst>
            </p:cNvPr>
            <p:cNvSpPr/>
            <p:nvPr/>
          </p:nvSpPr>
          <p:spPr>
            <a:xfrm>
              <a:off x="-28596188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946C16A7-4C50-E832-5AF5-BAA1F2B061AC}"/>
                </a:ext>
              </a:extLst>
            </p:cNvPr>
            <p:cNvSpPr/>
            <p:nvPr/>
          </p:nvSpPr>
          <p:spPr>
            <a:xfrm>
              <a:off x="-27426650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7F78E4C9-CF9E-68A8-CF62-3DDBA7E4FA5F}"/>
                </a:ext>
              </a:extLst>
            </p:cNvPr>
            <p:cNvSpPr/>
            <p:nvPr/>
          </p:nvSpPr>
          <p:spPr>
            <a:xfrm>
              <a:off x="-23333267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78985EA-1F4B-7CE7-AC87-3271D2E1F1E4}"/>
                </a:ext>
              </a:extLst>
            </p:cNvPr>
            <p:cNvSpPr/>
            <p:nvPr/>
          </p:nvSpPr>
          <p:spPr>
            <a:xfrm>
              <a:off x="-16316039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17190F3D-52B3-ABB6-0FE5-A528816587EA}"/>
                </a:ext>
              </a:extLst>
            </p:cNvPr>
            <p:cNvSpPr/>
            <p:nvPr/>
          </p:nvSpPr>
          <p:spPr>
            <a:xfrm>
              <a:off x="-30935264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6CB767F-46E6-A439-C598-5BB653C49406}"/>
                </a:ext>
              </a:extLst>
            </p:cNvPr>
            <p:cNvSpPr/>
            <p:nvPr/>
          </p:nvSpPr>
          <p:spPr>
            <a:xfrm>
              <a:off x="-29765726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681A641-AD7F-5611-22F4-468F5C1F8E00}"/>
                </a:ext>
              </a:extLst>
            </p:cNvPr>
            <p:cNvSpPr/>
            <p:nvPr/>
          </p:nvSpPr>
          <p:spPr>
            <a:xfrm>
              <a:off x="-26257112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458708-C34C-CD33-3EE1-5AF35C4C010D}"/>
                </a:ext>
              </a:extLst>
            </p:cNvPr>
            <p:cNvSpPr/>
            <p:nvPr/>
          </p:nvSpPr>
          <p:spPr>
            <a:xfrm>
              <a:off x="-18655115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CC88C69-ED53-1276-DB2B-811CB90EB6DA}"/>
                </a:ext>
              </a:extLst>
            </p:cNvPr>
            <p:cNvSpPr/>
            <p:nvPr/>
          </p:nvSpPr>
          <p:spPr>
            <a:xfrm>
              <a:off x="-11637887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C411450-6DD1-2FBC-6C79-3163CF46D71A}"/>
                </a:ext>
              </a:extLst>
            </p:cNvPr>
            <p:cNvSpPr/>
            <p:nvPr/>
          </p:nvSpPr>
          <p:spPr>
            <a:xfrm>
              <a:off x="-9883580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0576100-6D1C-3FC5-1122-41D74E4FECE5}"/>
                </a:ext>
              </a:extLst>
            </p:cNvPr>
            <p:cNvSpPr/>
            <p:nvPr/>
          </p:nvSpPr>
          <p:spPr>
            <a:xfrm>
              <a:off x="-29180957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9DE3B50-5F60-E3C7-2E44-45532EF62D50}"/>
                </a:ext>
              </a:extLst>
            </p:cNvPr>
            <p:cNvSpPr/>
            <p:nvPr/>
          </p:nvSpPr>
          <p:spPr>
            <a:xfrm>
              <a:off x="-25087574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57871F2-9D1F-9F3E-BC07-4581A02A881D}"/>
                </a:ext>
              </a:extLst>
            </p:cNvPr>
            <p:cNvSpPr/>
            <p:nvPr/>
          </p:nvSpPr>
          <p:spPr>
            <a:xfrm>
              <a:off x="-13976963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7660CAB-AAC9-070C-4E98-F07905EB331B}"/>
                </a:ext>
              </a:extLst>
            </p:cNvPr>
            <p:cNvSpPr/>
            <p:nvPr/>
          </p:nvSpPr>
          <p:spPr>
            <a:xfrm>
              <a:off x="-9298811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C926952-80A8-C8F9-754A-260A8586F325}"/>
                </a:ext>
              </a:extLst>
            </p:cNvPr>
            <p:cNvSpPr/>
            <p:nvPr/>
          </p:nvSpPr>
          <p:spPr>
            <a:xfrm>
              <a:off x="-8714042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615749A-BD92-EA1B-B6CF-EDC2589EDBF7}"/>
                </a:ext>
              </a:extLst>
            </p:cNvPr>
            <p:cNvSpPr/>
            <p:nvPr/>
          </p:nvSpPr>
          <p:spPr>
            <a:xfrm>
              <a:off x="-7544488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5B6B1E4-9F07-D43C-08D2-E75018A090D5}"/>
                </a:ext>
              </a:extLst>
            </p:cNvPr>
            <p:cNvSpPr/>
            <p:nvPr/>
          </p:nvSpPr>
          <p:spPr>
            <a:xfrm>
              <a:off x="-8129273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6A3F3AE-B5D4-7DD9-535F-4C2775501D51}"/>
                </a:ext>
              </a:extLst>
            </p:cNvPr>
            <p:cNvSpPr/>
            <p:nvPr/>
          </p:nvSpPr>
          <p:spPr>
            <a:xfrm>
              <a:off x="-20994191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67C23A5-2064-9AF9-C15A-ACD31EB535F2}"/>
                </a:ext>
              </a:extLst>
            </p:cNvPr>
            <p:cNvSpPr/>
            <p:nvPr/>
          </p:nvSpPr>
          <p:spPr>
            <a:xfrm>
              <a:off x="-25672343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5F02895-F64A-55B0-D767-3B437B8F793F}"/>
                </a:ext>
              </a:extLst>
            </p:cNvPr>
            <p:cNvSpPr/>
            <p:nvPr/>
          </p:nvSpPr>
          <p:spPr>
            <a:xfrm>
              <a:off x="-26841881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DD5B956-9068-9AC9-5564-55F41CA1D015}"/>
                </a:ext>
              </a:extLst>
            </p:cNvPr>
            <p:cNvSpPr/>
            <p:nvPr/>
          </p:nvSpPr>
          <p:spPr>
            <a:xfrm>
              <a:off x="-22163729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F1846AA-2B9C-7113-A843-AE7921B203B7}"/>
                </a:ext>
              </a:extLst>
            </p:cNvPr>
            <p:cNvSpPr/>
            <p:nvPr/>
          </p:nvSpPr>
          <p:spPr>
            <a:xfrm>
              <a:off x="-19824653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979C300-12E2-3AC8-C6D5-BFDA0608F5E5}"/>
                </a:ext>
              </a:extLst>
            </p:cNvPr>
            <p:cNvSpPr/>
            <p:nvPr/>
          </p:nvSpPr>
          <p:spPr>
            <a:xfrm>
              <a:off x="-24502805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3C85D55-0DB8-2692-650D-4E53E799F42A}"/>
                </a:ext>
              </a:extLst>
            </p:cNvPr>
            <p:cNvSpPr/>
            <p:nvPr/>
          </p:nvSpPr>
          <p:spPr>
            <a:xfrm>
              <a:off x="-17485577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7513F7B-B0C7-27DE-9D49-71E6724B85BE}"/>
                </a:ext>
              </a:extLst>
            </p:cNvPr>
            <p:cNvSpPr/>
            <p:nvPr/>
          </p:nvSpPr>
          <p:spPr>
            <a:xfrm>
              <a:off x="-15146501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5520B3C-E821-7D5C-13D6-A7F4E03B7259}"/>
                </a:ext>
              </a:extLst>
            </p:cNvPr>
            <p:cNvSpPr/>
            <p:nvPr/>
          </p:nvSpPr>
          <p:spPr>
            <a:xfrm>
              <a:off x="-10468349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6C879FB-DC14-A0EF-39B8-53E27CC80300}"/>
                </a:ext>
              </a:extLst>
            </p:cNvPr>
            <p:cNvSpPr/>
            <p:nvPr/>
          </p:nvSpPr>
          <p:spPr>
            <a:xfrm>
              <a:off x="-12807425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9203424-C8A2-E6A5-1E5D-AE2C8FC8DA9C}"/>
                </a:ext>
              </a:extLst>
            </p:cNvPr>
            <p:cNvSpPr/>
            <p:nvPr/>
          </p:nvSpPr>
          <p:spPr>
            <a:xfrm>
              <a:off x="-28011419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560D4398-EA7C-E6D7-7216-AEAB553ABC36}"/>
                </a:ext>
              </a:extLst>
            </p:cNvPr>
            <p:cNvSpPr/>
            <p:nvPr/>
          </p:nvSpPr>
          <p:spPr>
            <a:xfrm>
              <a:off x="-22748498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4D0E42F-E692-5239-A781-BD660B907D34}"/>
                </a:ext>
              </a:extLst>
            </p:cNvPr>
            <p:cNvSpPr/>
            <p:nvPr/>
          </p:nvSpPr>
          <p:spPr>
            <a:xfrm>
              <a:off x="-18070346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B044E9C8-E766-3473-68EB-0BF85DCF94B8}"/>
                </a:ext>
              </a:extLst>
            </p:cNvPr>
            <p:cNvSpPr/>
            <p:nvPr/>
          </p:nvSpPr>
          <p:spPr>
            <a:xfrm>
              <a:off x="-15731270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859516F-529A-1419-F16D-6996A6D842B2}"/>
                </a:ext>
              </a:extLst>
            </p:cNvPr>
            <p:cNvSpPr/>
            <p:nvPr/>
          </p:nvSpPr>
          <p:spPr>
            <a:xfrm>
              <a:off x="-20409422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AC41CC0-E334-1A7A-AC54-199874E4976C}"/>
                </a:ext>
              </a:extLst>
            </p:cNvPr>
            <p:cNvSpPr/>
            <p:nvPr/>
          </p:nvSpPr>
          <p:spPr>
            <a:xfrm>
              <a:off x="-14561732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CF2162A-6C60-2AB4-47C2-64E52ECCB238}"/>
                </a:ext>
              </a:extLst>
            </p:cNvPr>
            <p:cNvSpPr/>
            <p:nvPr/>
          </p:nvSpPr>
          <p:spPr>
            <a:xfrm>
              <a:off x="-13392194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F22B83F-6ED5-7547-C897-DCDDAAC9E780}"/>
                </a:ext>
              </a:extLst>
            </p:cNvPr>
            <p:cNvSpPr/>
            <p:nvPr/>
          </p:nvSpPr>
          <p:spPr>
            <a:xfrm>
              <a:off x="-11053118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B2F8A1E-A174-5053-106D-B68C7AF4B06D}"/>
                </a:ext>
              </a:extLst>
            </p:cNvPr>
            <p:cNvSpPr/>
            <p:nvPr/>
          </p:nvSpPr>
          <p:spPr>
            <a:xfrm>
              <a:off x="-12222656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62F4D60-26EA-0B0E-E16D-51C4CEC1D636}"/>
                </a:ext>
              </a:extLst>
            </p:cNvPr>
            <p:cNvSpPr/>
            <p:nvPr/>
          </p:nvSpPr>
          <p:spPr>
            <a:xfrm>
              <a:off x="-23918036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9F68D9F-0D2A-D14C-3FA6-2353DA252903}"/>
                </a:ext>
              </a:extLst>
            </p:cNvPr>
            <p:cNvSpPr/>
            <p:nvPr/>
          </p:nvSpPr>
          <p:spPr>
            <a:xfrm>
              <a:off x="-21578960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547835B-FC4A-10CA-81EA-B53C3A812EBB}"/>
                </a:ext>
              </a:extLst>
            </p:cNvPr>
            <p:cNvSpPr/>
            <p:nvPr/>
          </p:nvSpPr>
          <p:spPr>
            <a:xfrm>
              <a:off x="-16900808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84973DE-C45B-9815-C3F2-8874A5DA1657}"/>
                </a:ext>
              </a:extLst>
            </p:cNvPr>
            <p:cNvSpPr/>
            <p:nvPr/>
          </p:nvSpPr>
          <p:spPr>
            <a:xfrm>
              <a:off x="-19239884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073" name="Freeform: Shape 1072">
            <a:extLst>
              <a:ext uri="{FF2B5EF4-FFF2-40B4-BE49-F238E27FC236}">
                <a16:creationId xmlns:a16="http://schemas.microsoft.com/office/drawing/2014/main" id="{CFD548A2-CD9E-DCEC-51F3-A3963E707F41}"/>
              </a:ext>
            </a:extLst>
          </p:cNvPr>
          <p:cNvSpPr/>
          <p:nvPr/>
        </p:nvSpPr>
        <p:spPr>
          <a:xfrm>
            <a:off x="0" y="0"/>
            <a:ext cx="24397148" cy="13716000"/>
          </a:xfrm>
          <a:custGeom>
            <a:avLst/>
            <a:gdLst>
              <a:gd name="connsiteX0" fmla="*/ 0 w 24397148"/>
              <a:gd name="connsiteY0" fmla="*/ 0 h 13716000"/>
              <a:gd name="connsiteX1" fmla="*/ 24397148 w 24397148"/>
              <a:gd name="connsiteY1" fmla="*/ 0 h 13716000"/>
              <a:gd name="connsiteX2" fmla="*/ 24397148 w 24397148"/>
              <a:gd name="connsiteY2" fmla="*/ 13716000 h 13716000"/>
              <a:gd name="connsiteX3" fmla="*/ 2 w 24397148"/>
              <a:gd name="connsiteY3" fmla="*/ 13716000 h 13716000"/>
              <a:gd name="connsiteX4" fmla="*/ 6858001 w 24397148"/>
              <a:gd name="connsiteY4" fmla="*/ 6858002 h 13716000"/>
              <a:gd name="connsiteX5" fmla="*/ 0 w 24397148"/>
              <a:gd name="connsiteY5" fmla="*/ 3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397148" h="13716000">
                <a:moveTo>
                  <a:pt x="0" y="0"/>
                </a:moveTo>
                <a:lnTo>
                  <a:pt x="24397148" y="0"/>
                </a:lnTo>
                <a:lnTo>
                  <a:pt x="24397148" y="13716000"/>
                </a:lnTo>
                <a:lnTo>
                  <a:pt x="2" y="13716000"/>
                </a:lnTo>
                <a:lnTo>
                  <a:pt x="6858001" y="6858002"/>
                </a:lnTo>
                <a:lnTo>
                  <a:pt x="0" y="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dist="254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7596556-A256-8420-B2C4-AC0E70A45DA4}"/>
              </a:ext>
            </a:extLst>
          </p:cNvPr>
          <p:cNvSpPr txBox="1"/>
          <p:nvPr/>
        </p:nvSpPr>
        <p:spPr>
          <a:xfrm>
            <a:off x="7347930" y="5909503"/>
            <a:ext cx="13462275" cy="232371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4500" dirty="0">
                <a:solidFill>
                  <a:schemeClr val="accent1"/>
                </a:solidFill>
                <a:latin typeface="Gobold Uplow" panose="02000500000000000000" pitchFamily="2" charset="0"/>
              </a:rPr>
              <a:t>PROGRESS </a:t>
            </a:r>
            <a:r>
              <a:rPr lang="en-US" sz="14500" dirty="0">
                <a:ln w="12700">
                  <a:solidFill>
                    <a:schemeClr val="accent1"/>
                  </a:solidFill>
                </a:ln>
                <a:noFill/>
                <a:latin typeface="Gobold Uplow" panose="02000500000000000000" pitchFamily="2" charset="0"/>
              </a:rPr>
              <a:t>REPORT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A8664ED-2E5F-BD33-3D9C-C940DFD06DD6}"/>
              </a:ext>
            </a:extLst>
          </p:cNvPr>
          <p:cNvSpPr txBox="1"/>
          <p:nvPr/>
        </p:nvSpPr>
        <p:spPr>
          <a:xfrm>
            <a:off x="7386030" y="7874867"/>
            <a:ext cx="726506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4800" dirty="0">
                <a:solidFill>
                  <a:schemeClr val="tx1">
                    <a:lumMod val="50000"/>
                  </a:schemeClr>
                </a:solidFill>
              </a:rPr>
              <a:t>BÁO CÁO TIẾN ĐỘ DỰ ÁN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98C696D-ABDB-3960-2619-003AADED9D38}"/>
              </a:ext>
            </a:extLst>
          </p:cNvPr>
          <p:cNvSpPr txBox="1"/>
          <p:nvPr/>
        </p:nvSpPr>
        <p:spPr>
          <a:xfrm>
            <a:off x="7366980" y="11880515"/>
            <a:ext cx="4886915" cy="55399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3000" dirty="0">
                <a:solidFill>
                  <a:schemeClr val="bg1">
                    <a:lumMod val="65000"/>
                  </a:schemeClr>
                </a:solidFill>
              </a:rPr>
              <a:t>Presents by </a:t>
            </a:r>
            <a:r>
              <a:rPr lang="en-US" sz="3000" b="1" dirty="0">
                <a:solidFill>
                  <a:schemeClr val="bg1">
                    <a:lumMod val="65000"/>
                  </a:schemeClr>
                </a:solidFill>
              </a:rPr>
              <a:t>SlideOcean</a:t>
            </a:r>
            <a:r>
              <a:rPr lang="en-US" sz="3000" dirty="0">
                <a:solidFill>
                  <a:schemeClr val="bg1">
                    <a:lumMod val="65000"/>
                  </a:schemeClr>
                </a:solidFill>
              </a:rPr>
              <a:t>.net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093D172-3425-3779-A5A9-59705B8CA9A8}"/>
              </a:ext>
            </a:extLst>
          </p:cNvPr>
          <p:cNvSpPr txBox="1"/>
          <p:nvPr/>
        </p:nvSpPr>
        <p:spPr>
          <a:xfrm>
            <a:off x="1174252" y="6285814"/>
            <a:ext cx="3916457" cy="1323439"/>
          </a:xfrm>
          <a:prstGeom prst="rect">
            <a:avLst/>
          </a:prstGeom>
          <a:noFill/>
          <a:effectLst>
            <a:outerShdw blurRad="127000" dist="254000" dir="5400000" algn="t" rotWithShape="0">
              <a:prstClr val="black">
                <a:alpha val="30000"/>
              </a:prstClr>
            </a:outerShdw>
          </a:effectLst>
        </p:spPr>
        <p:txBody>
          <a:bodyPr wrap="none" rtlCol="0" anchor="ctr">
            <a:spAutoFit/>
          </a:bodyPr>
          <a:lstStyle/>
          <a:p>
            <a:pPr algn="r"/>
            <a:r>
              <a:rPr lang="en-US" sz="8000" dirty="0">
                <a:solidFill>
                  <a:schemeClr val="bg1"/>
                </a:solidFill>
                <a:latin typeface="Gobold Uplow" panose="02000500000000000000" pitchFamily="2" charset="0"/>
              </a:rPr>
              <a:t>Q2. 2025</a:t>
            </a:r>
            <a:endParaRPr lang="en-US" sz="8000" dirty="0">
              <a:ln w="12700">
                <a:solidFill>
                  <a:schemeClr val="accent1"/>
                </a:solidFill>
              </a:ln>
              <a:solidFill>
                <a:schemeClr val="bg1"/>
              </a:solidFill>
              <a:latin typeface="Gobold Uplow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6574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indefinite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22917E-6 0 L 0.7442 0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21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>
            <a:extLst>
              <a:ext uri="{FF2B5EF4-FFF2-40B4-BE49-F238E27FC236}">
                <a16:creationId xmlns:a16="http://schemas.microsoft.com/office/drawing/2014/main" id="{71D47B65-965A-33DC-8A2B-5D97C26D9957}"/>
              </a:ext>
            </a:extLst>
          </p:cNvPr>
          <p:cNvGrpSpPr/>
          <p:nvPr/>
        </p:nvGrpSpPr>
        <p:grpSpPr>
          <a:xfrm>
            <a:off x="-24883259" y="-322942"/>
            <a:ext cx="31225393" cy="14361887"/>
            <a:chOff x="-31520033" y="-322942"/>
            <a:chExt cx="31225393" cy="14361887"/>
          </a:xfrm>
          <a:solidFill>
            <a:schemeClr val="bg1"/>
          </a:solidFill>
        </p:grpSpPr>
        <p:sp>
          <p:nvSpPr>
            <p:cNvPr id="2" name="Freeform: Shape 1">
              <a:extLst>
                <a:ext uri="{FF2B5EF4-FFF2-40B4-BE49-F238E27FC236}">
                  <a16:creationId xmlns:a16="http://schemas.microsoft.com/office/drawing/2014/main" id="{5023A0EA-59CD-8723-F974-8AA827B637BD}"/>
                </a:ext>
              </a:extLst>
            </p:cNvPr>
            <p:cNvSpPr/>
            <p:nvPr/>
          </p:nvSpPr>
          <p:spPr>
            <a:xfrm>
              <a:off x="-31520033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3DE3962A-0DB2-2148-3F18-6D46714A9B62}"/>
                </a:ext>
              </a:extLst>
            </p:cNvPr>
            <p:cNvSpPr/>
            <p:nvPr/>
          </p:nvSpPr>
          <p:spPr>
            <a:xfrm>
              <a:off x="-30350495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C25CB081-3C4A-0873-E6E9-7DAD25B33362}"/>
                </a:ext>
              </a:extLst>
            </p:cNvPr>
            <p:cNvSpPr/>
            <p:nvPr/>
          </p:nvSpPr>
          <p:spPr>
            <a:xfrm>
              <a:off x="-28596188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946C16A7-4C50-E832-5AF5-BAA1F2B061AC}"/>
                </a:ext>
              </a:extLst>
            </p:cNvPr>
            <p:cNvSpPr/>
            <p:nvPr/>
          </p:nvSpPr>
          <p:spPr>
            <a:xfrm>
              <a:off x="-27426650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7F78E4C9-CF9E-68A8-CF62-3DDBA7E4FA5F}"/>
                </a:ext>
              </a:extLst>
            </p:cNvPr>
            <p:cNvSpPr/>
            <p:nvPr/>
          </p:nvSpPr>
          <p:spPr>
            <a:xfrm>
              <a:off x="-23333267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78985EA-1F4B-7CE7-AC87-3271D2E1F1E4}"/>
                </a:ext>
              </a:extLst>
            </p:cNvPr>
            <p:cNvSpPr/>
            <p:nvPr/>
          </p:nvSpPr>
          <p:spPr>
            <a:xfrm>
              <a:off x="-16316039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17190F3D-52B3-ABB6-0FE5-A528816587EA}"/>
                </a:ext>
              </a:extLst>
            </p:cNvPr>
            <p:cNvSpPr/>
            <p:nvPr/>
          </p:nvSpPr>
          <p:spPr>
            <a:xfrm>
              <a:off x="-30935264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6CB767F-46E6-A439-C598-5BB653C49406}"/>
                </a:ext>
              </a:extLst>
            </p:cNvPr>
            <p:cNvSpPr/>
            <p:nvPr/>
          </p:nvSpPr>
          <p:spPr>
            <a:xfrm>
              <a:off x="-29765726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681A641-AD7F-5611-22F4-468F5C1F8E00}"/>
                </a:ext>
              </a:extLst>
            </p:cNvPr>
            <p:cNvSpPr/>
            <p:nvPr/>
          </p:nvSpPr>
          <p:spPr>
            <a:xfrm>
              <a:off x="-26257112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458708-C34C-CD33-3EE1-5AF35C4C010D}"/>
                </a:ext>
              </a:extLst>
            </p:cNvPr>
            <p:cNvSpPr/>
            <p:nvPr/>
          </p:nvSpPr>
          <p:spPr>
            <a:xfrm>
              <a:off x="-18655115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CC88C69-ED53-1276-DB2B-811CB90EB6DA}"/>
                </a:ext>
              </a:extLst>
            </p:cNvPr>
            <p:cNvSpPr/>
            <p:nvPr/>
          </p:nvSpPr>
          <p:spPr>
            <a:xfrm>
              <a:off x="-11637887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C411450-6DD1-2FBC-6C79-3163CF46D71A}"/>
                </a:ext>
              </a:extLst>
            </p:cNvPr>
            <p:cNvSpPr/>
            <p:nvPr/>
          </p:nvSpPr>
          <p:spPr>
            <a:xfrm>
              <a:off x="-9883580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0576100-6D1C-3FC5-1122-41D74E4FECE5}"/>
                </a:ext>
              </a:extLst>
            </p:cNvPr>
            <p:cNvSpPr/>
            <p:nvPr/>
          </p:nvSpPr>
          <p:spPr>
            <a:xfrm>
              <a:off x="-29180957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9DE3B50-5F60-E3C7-2E44-45532EF62D50}"/>
                </a:ext>
              </a:extLst>
            </p:cNvPr>
            <p:cNvSpPr/>
            <p:nvPr/>
          </p:nvSpPr>
          <p:spPr>
            <a:xfrm>
              <a:off x="-25087574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57871F2-9D1F-9F3E-BC07-4581A02A881D}"/>
                </a:ext>
              </a:extLst>
            </p:cNvPr>
            <p:cNvSpPr/>
            <p:nvPr/>
          </p:nvSpPr>
          <p:spPr>
            <a:xfrm>
              <a:off x="-13976963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7660CAB-AAC9-070C-4E98-F07905EB331B}"/>
                </a:ext>
              </a:extLst>
            </p:cNvPr>
            <p:cNvSpPr/>
            <p:nvPr/>
          </p:nvSpPr>
          <p:spPr>
            <a:xfrm>
              <a:off x="-9298811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C926952-80A8-C8F9-754A-260A8586F325}"/>
                </a:ext>
              </a:extLst>
            </p:cNvPr>
            <p:cNvSpPr/>
            <p:nvPr/>
          </p:nvSpPr>
          <p:spPr>
            <a:xfrm>
              <a:off x="-8714042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615749A-BD92-EA1B-B6CF-EDC2589EDBF7}"/>
                </a:ext>
              </a:extLst>
            </p:cNvPr>
            <p:cNvSpPr/>
            <p:nvPr/>
          </p:nvSpPr>
          <p:spPr>
            <a:xfrm>
              <a:off x="-7544488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5B6B1E4-9F07-D43C-08D2-E75018A090D5}"/>
                </a:ext>
              </a:extLst>
            </p:cNvPr>
            <p:cNvSpPr/>
            <p:nvPr/>
          </p:nvSpPr>
          <p:spPr>
            <a:xfrm>
              <a:off x="-8129273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6A3F3AE-B5D4-7DD9-535F-4C2775501D51}"/>
                </a:ext>
              </a:extLst>
            </p:cNvPr>
            <p:cNvSpPr/>
            <p:nvPr/>
          </p:nvSpPr>
          <p:spPr>
            <a:xfrm>
              <a:off x="-20994191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67C23A5-2064-9AF9-C15A-ACD31EB535F2}"/>
                </a:ext>
              </a:extLst>
            </p:cNvPr>
            <p:cNvSpPr/>
            <p:nvPr/>
          </p:nvSpPr>
          <p:spPr>
            <a:xfrm>
              <a:off x="-25672343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5F02895-F64A-55B0-D767-3B437B8F793F}"/>
                </a:ext>
              </a:extLst>
            </p:cNvPr>
            <p:cNvSpPr/>
            <p:nvPr/>
          </p:nvSpPr>
          <p:spPr>
            <a:xfrm>
              <a:off x="-26841881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DD5B956-9068-9AC9-5564-55F41CA1D015}"/>
                </a:ext>
              </a:extLst>
            </p:cNvPr>
            <p:cNvSpPr/>
            <p:nvPr/>
          </p:nvSpPr>
          <p:spPr>
            <a:xfrm>
              <a:off x="-22163729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F1846AA-2B9C-7113-A843-AE7921B203B7}"/>
                </a:ext>
              </a:extLst>
            </p:cNvPr>
            <p:cNvSpPr/>
            <p:nvPr/>
          </p:nvSpPr>
          <p:spPr>
            <a:xfrm>
              <a:off x="-19824653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979C300-12E2-3AC8-C6D5-BFDA0608F5E5}"/>
                </a:ext>
              </a:extLst>
            </p:cNvPr>
            <p:cNvSpPr/>
            <p:nvPr/>
          </p:nvSpPr>
          <p:spPr>
            <a:xfrm>
              <a:off x="-24502805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3C85D55-0DB8-2692-650D-4E53E799F42A}"/>
                </a:ext>
              </a:extLst>
            </p:cNvPr>
            <p:cNvSpPr/>
            <p:nvPr/>
          </p:nvSpPr>
          <p:spPr>
            <a:xfrm>
              <a:off x="-17485577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7513F7B-B0C7-27DE-9D49-71E6724B85BE}"/>
                </a:ext>
              </a:extLst>
            </p:cNvPr>
            <p:cNvSpPr/>
            <p:nvPr/>
          </p:nvSpPr>
          <p:spPr>
            <a:xfrm>
              <a:off x="-15146501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5520B3C-E821-7D5C-13D6-A7F4E03B7259}"/>
                </a:ext>
              </a:extLst>
            </p:cNvPr>
            <p:cNvSpPr/>
            <p:nvPr/>
          </p:nvSpPr>
          <p:spPr>
            <a:xfrm>
              <a:off x="-10468349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06C879FB-DC14-A0EF-39B8-53E27CC80300}"/>
                </a:ext>
              </a:extLst>
            </p:cNvPr>
            <p:cNvSpPr/>
            <p:nvPr/>
          </p:nvSpPr>
          <p:spPr>
            <a:xfrm>
              <a:off x="-12807425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9203424-C8A2-E6A5-1E5D-AE2C8FC8DA9C}"/>
                </a:ext>
              </a:extLst>
            </p:cNvPr>
            <p:cNvSpPr/>
            <p:nvPr/>
          </p:nvSpPr>
          <p:spPr>
            <a:xfrm>
              <a:off x="-28011419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560D4398-EA7C-E6D7-7216-AEAB553ABC36}"/>
                </a:ext>
              </a:extLst>
            </p:cNvPr>
            <p:cNvSpPr/>
            <p:nvPr/>
          </p:nvSpPr>
          <p:spPr>
            <a:xfrm>
              <a:off x="-22748498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4D0E42F-E692-5239-A781-BD660B907D34}"/>
                </a:ext>
              </a:extLst>
            </p:cNvPr>
            <p:cNvSpPr/>
            <p:nvPr/>
          </p:nvSpPr>
          <p:spPr>
            <a:xfrm>
              <a:off x="-18070346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B044E9C8-E766-3473-68EB-0BF85DCF94B8}"/>
                </a:ext>
              </a:extLst>
            </p:cNvPr>
            <p:cNvSpPr/>
            <p:nvPr/>
          </p:nvSpPr>
          <p:spPr>
            <a:xfrm>
              <a:off x="-15731270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859516F-529A-1419-F16D-6996A6D842B2}"/>
                </a:ext>
              </a:extLst>
            </p:cNvPr>
            <p:cNvSpPr/>
            <p:nvPr/>
          </p:nvSpPr>
          <p:spPr>
            <a:xfrm>
              <a:off x="-20409422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AC41CC0-E334-1A7A-AC54-199874E4976C}"/>
                </a:ext>
              </a:extLst>
            </p:cNvPr>
            <p:cNvSpPr/>
            <p:nvPr/>
          </p:nvSpPr>
          <p:spPr>
            <a:xfrm>
              <a:off x="-14561732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CF2162A-6C60-2AB4-47C2-64E52ECCB238}"/>
                </a:ext>
              </a:extLst>
            </p:cNvPr>
            <p:cNvSpPr/>
            <p:nvPr/>
          </p:nvSpPr>
          <p:spPr>
            <a:xfrm>
              <a:off x="-13392194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F22B83F-6ED5-7547-C897-DCDDAAC9E780}"/>
                </a:ext>
              </a:extLst>
            </p:cNvPr>
            <p:cNvSpPr/>
            <p:nvPr/>
          </p:nvSpPr>
          <p:spPr>
            <a:xfrm>
              <a:off x="-11053118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B2F8A1E-A174-5053-106D-B68C7AF4B06D}"/>
                </a:ext>
              </a:extLst>
            </p:cNvPr>
            <p:cNvSpPr/>
            <p:nvPr/>
          </p:nvSpPr>
          <p:spPr>
            <a:xfrm>
              <a:off x="-12222656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62F4D60-26EA-0B0E-E16D-51C4CEC1D636}"/>
                </a:ext>
              </a:extLst>
            </p:cNvPr>
            <p:cNvSpPr/>
            <p:nvPr/>
          </p:nvSpPr>
          <p:spPr>
            <a:xfrm>
              <a:off x="-23918036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9F68D9F-0D2A-D14C-3FA6-2353DA252903}"/>
                </a:ext>
              </a:extLst>
            </p:cNvPr>
            <p:cNvSpPr/>
            <p:nvPr/>
          </p:nvSpPr>
          <p:spPr>
            <a:xfrm>
              <a:off x="-21578960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547835B-FC4A-10CA-81EA-B53C3A812EBB}"/>
                </a:ext>
              </a:extLst>
            </p:cNvPr>
            <p:cNvSpPr/>
            <p:nvPr/>
          </p:nvSpPr>
          <p:spPr>
            <a:xfrm>
              <a:off x="-16900808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84973DE-C45B-9815-C3F2-8874A5DA1657}"/>
                </a:ext>
              </a:extLst>
            </p:cNvPr>
            <p:cNvSpPr/>
            <p:nvPr/>
          </p:nvSpPr>
          <p:spPr>
            <a:xfrm>
              <a:off x="-19239884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073" name="Freeform: Shape 1072">
            <a:extLst>
              <a:ext uri="{FF2B5EF4-FFF2-40B4-BE49-F238E27FC236}">
                <a16:creationId xmlns:a16="http://schemas.microsoft.com/office/drawing/2014/main" id="{CFD548A2-CD9E-DCEC-51F3-A3963E707F41}"/>
              </a:ext>
            </a:extLst>
          </p:cNvPr>
          <p:cNvSpPr/>
          <p:nvPr/>
        </p:nvSpPr>
        <p:spPr>
          <a:xfrm>
            <a:off x="0" y="0"/>
            <a:ext cx="24397148" cy="13716000"/>
          </a:xfrm>
          <a:custGeom>
            <a:avLst/>
            <a:gdLst>
              <a:gd name="connsiteX0" fmla="*/ 0 w 24397148"/>
              <a:gd name="connsiteY0" fmla="*/ 0 h 13716000"/>
              <a:gd name="connsiteX1" fmla="*/ 24397148 w 24397148"/>
              <a:gd name="connsiteY1" fmla="*/ 0 h 13716000"/>
              <a:gd name="connsiteX2" fmla="*/ 24397148 w 24397148"/>
              <a:gd name="connsiteY2" fmla="*/ 13716000 h 13716000"/>
              <a:gd name="connsiteX3" fmla="*/ 2 w 24397148"/>
              <a:gd name="connsiteY3" fmla="*/ 13716000 h 13716000"/>
              <a:gd name="connsiteX4" fmla="*/ 6858001 w 24397148"/>
              <a:gd name="connsiteY4" fmla="*/ 6858002 h 13716000"/>
              <a:gd name="connsiteX5" fmla="*/ 0 w 24397148"/>
              <a:gd name="connsiteY5" fmla="*/ 3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397148" h="13716000">
                <a:moveTo>
                  <a:pt x="0" y="0"/>
                </a:moveTo>
                <a:lnTo>
                  <a:pt x="24397148" y="0"/>
                </a:lnTo>
                <a:lnTo>
                  <a:pt x="24397148" y="13716000"/>
                </a:lnTo>
                <a:lnTo>
                  <a:pt x="2" y="13716000"/>
                </a:lnTo>
                <a:lnTo>
                  <a:pt x="6858001" y="6858002"/>
                </a:lnTo>
                <a:lnTo>
                  <a:pt x="0" y="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dist="254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F54B6D3C-4B4E-1425-04AE-0AE7495434A8}"/>
              </a:ext>
            </a:extLst>
          </p:cNvPr>
          <p:cNvGrpSpPr/>
          <p:nvPr/>
        </p:nvGrpSpPr>
        <p:grpSpPr>
          <a:xfrm>
            <a:off x="146304" y="-322942"/>
            <a:ext cx="31225393" cy="14361887"/>
            <a:chOff x="188999" y="-322942"/>
            <a:chExt cx="31225393" cy="14361887"/>
          </a:xfrm>
          <a:solidFill>
            <a:srgbClr val="F8F8F8"/>
          </a:soli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A6B7BE4-2B77-787B-F562-A49A4473E776}"/>
                </a:ext>
              </a:extLst>
            </p:cNvPr>
            <p:cNvSpPr/>
            <p:nvPr/>
          </p:nvSpPr>
          <p:spPr>
            <a:xfrm>
              <a:off x="188999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4B03D96-3647-F4E8-108C-E4B6B0F72AC2}"/>
                </a:ext>
              </a:extLst>
            </p:cNvPr>
            <p:cNvSpPr/>
            <p:nvPr/>
          </p:nvSpPr>
          <p:spPr>
            <a:xfrm>
              <a:off x="1358537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6B97D9F0-54C8-5D9C-BFD3-AF121AF7A8C6}"/>
                </a:ext>
              </a:extLst>
            </p:cNvPr>
            <p:cNvSpPr/>
            <p:nvPr/>
          </p:nvSpPr>
          <p:spPr>
            <a:xfrm>
              <a:off x="3112844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39BAF3F-689E-3019-BA14-16E2DCD241DB}"/>
                </a:ext>
              </a:extLst>
            </p:cNvPr>
            <p:cNvSpPr/>
            <p:nvPr/>
          </p:nvSpPr>
          <p:spPr>
            <a:xfrm>
              <a:off x="4282382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C81BF0D-41C4-BA04-98A1-29F36FA7DD77}"/>
                </a:ext>
              </a:extLst>
            </p:cNvPr>
            <p:cNvSpPr/>
            <p:nvPr/>
          </p:nvSpPr>
          <p:spPr>
            <a:xfrm>
              <a:off x="8375765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3490ACC-9C79-845A-BBF7-64A9E638B447}"/>
                </a:ext>
              </a:extLst>
            </p:cNvPr>
            <p:cNvSpPr/>
            <p:nvPr/>
          </p:nvSpPr>
          <p:spPr>
            <a:xfrm>
              <a:off x="15392993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298497E-E11C-33E8-3ADA-7C832E6A412D}"/>
                </a:ext>
              </a:extLst>
            </p:cNvPr>
            <p:cNvSpPr/>
            <p:nvPr/>
          </p:nvSpPr>
          <p:spPr>
            <a:xfrm>
              <a:off x="773768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C129E9AD-2118-A54D-F07E-1A6F617CC0FE}"/>
                </a:ext>
              </a:extLst>
            </p:cNvPr>
            <p:cNvSpPr/>
            <p:nvPr/>
          </p:nvSpPr>
          <p:spPr>
            <a:xfrm>
              <a:off x="1943306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CD36EAC-9599-7E13-DD28-32D32BBB35D6}"/>
                </a:ext>
              </a:extLst>
            </p:cNvPr>
            <p:cNvSpPr/>
            <p:nvPr/>
          </p:nvSpPr>
          <p:spPr>
            <a:xfrm>
              <a:off x="5451920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8E39C1D-CD31-B51B-9BF1-A55E8F80DD8E}"/>
                </a:ext>
              </a:extLst>
            </p:cNvPr>
            <p:cNvSpPr/>
            <p:nvPr/>
          </p:nvSpPr>
          <p:spPr>
            <a:xfrm>
              <a:off x="13053917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24" name="Freeform: Shape 1023">
              <a:extLst>
                <a:ext uri="{FF2B5EF4-FFF2-40B4-BE49-F238E27FC236}">
                  <a16:creationId xmlns:a16="http://schemas.microsoft.com/office/drawing/2014/main" id="{0814A279-9342-9492-0C8A-ABEC42141434}"/>
                </a:ext>
              </a:extLst>
            </p:cNvPr>
            <p:cNvSpPr/>
            <p:nvPr/>
          </p:nvSpPr>
          <p:spPr>
            <a:xfrm>
              <a:off x="20071145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25" name="Freeform: Shape 1024">
              <a:extLst>
                <a:ext uri="{FF2B5EF4-FFF2-40B4-BE49-F238E27FC236}">
                  <a16:creationId xmlns:a16="http://schemas.microsoft.com/office/drawing/2014/main" id="{3BCCB849-F8CA-8206-32E5-DAAE0B7A98B1}"/>
                </a:ext>
              </a:extLst>
            </p:cNvPr>
            <p:cNvSpPr/>
            <p:nvPr/>
          </p:nvSpPr>
          <p:spPr>
            <a:xfrm>
              <a:off x="21825452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27" name="Freeform: Shape 1026">
              <a:extLst>
                <a:ext uri="{FF2B5EF4-FFF2-40B4-BE49-F238E27FC236}">
                  <a16:creationId xmlns:a16="http://schemas.microsoft.com/office/drawing/2014/main" id="{98D14E47-BD06-9C78-B6AC-F3DB71279826}"/>
                </a:ext>
              </a:extLst>
            </p:cNvPr>
            <p:cNvSpPr/>
            <p:nvPr/>
          </p:nvSpPr>
          <p:spPr>
            <a:xfrm>
              <a:off x="2528075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28" name="Freeform: Shape 1027">
              <a:extLst>
                <a:ext uri="{FF2B5EF4-FFF2-40B4-BE49-F238E27FC236}">
                  <a16:creationId xmlns:a16="http://schemas.microsoft.com/office/drawing/2014/main" id="{6B63E25B-419A-2342-432C-E616EC928156}"/>
                </a:ext>
              </a:extLst>
            </p:cNvPr>
            <p:cNvSpPr/>
            <p:nvPr/>
          </p:nvSpPr>
          <p:spPr>
            <a:xfrm>
              <a:off x="6621458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29" name="Freeform: Shape 1028">
              <a:extLst>
                <a:ext uri="{FF2B5EF4-FFF2-40B4-BE49-F238E27FC236}">
                  <a16:creationId xmlns:a16="http://schemas.microsoft.com/office/drawing/2014/main" id="{87AF9DC8-1639-48B7-4431-62EBB4A2E433}"/>
                </a:ext>
              </a:extLst>
            </p:cNvPr>
            <p:cNvSpPr/>
            <p:nvPr/>
          </p:nvSpPr>
          <p:spPr>
            <a:xfrm>
              <a:off x="17732069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30" name="Freeform: Shape 1029">
              <a:extLst>
                <a:ext uri="{FF2B5EF4-FFF2-40B4-BE49-F238E27FC236}">
                  <a16:creationId xmlns:a16="http://schemas.microsoft.com/office/drawing/2014/main" id="{F94939CE-3864-4565-4117-66A34CDD3806}"/>
                </a:ext>
              </a:extLst>
            </p:cNvPr>
            <p:cNvSpPr/>
            <p:nvPr/>
          </p:nvSpPr>
          <p:spPr>
            <a:xfrm>
              <a:off x="22410221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31" name="Freeform: Shape 1030">
              <a:extLst>
                <a:ext uri="{FF2B5EF4-FFF2-40B4-BE49-F238E27FC236}">
                  <a16:creationId xmlns:a16="http://schemas.microsoft.com/office/drawing/2014/main" id="{C0ADC4C0-8F9B-644B-3E2B-899A53246195}"/>
                </a:ext>
              </a:extLst>
            </p:cNvPr>
            <p:cNvSpPr/>
            <p:nvPr/>
          </p:nvSpPr>
          <p:spPr>
            <a:xfrm>
              <a:off x="22994990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32" name="Freeform: Shape 1031">
              <a:extLst>
                <a:ext uri="{FF2B5EF4-FFF2-40B4-BE49-F238E27FC236}">
                  <a16:creationId xmlns:a16="http://schemas.microsoft.com/office/drawing/2014/main" id="{B892DD5D-58B5-1EF5-0A56-6FC0403CE8DE}"/>
                </a:ext>
              </a:extLst>
            </p:cNvPr>
            <p:cNvSpPr/>
            <p:nvPr/>
          </p:nvSpPr>
          <p:spPr>
            <a:xfrm>
              <a:off x="24164544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33" name="Freeform: Shape 1032">
              <a:extLst>
                <a:ext uri="{FF2B5EF4-FFF2-40B4-BE49-F238E27FC236}">
                  <a16:creationId xmlns:a16="http://schemas.microsoft.com/office/drawing/2014/main" id="{160528C1-9856-0E52-20E2-3C2188DB89A0}"/>
                </a:ext>
              </a:extLst>
            </p:cNvPr>
            <p:cNvSpPr/>
            <p:nvPr/>
          </p:nvSpPr>
          <p:spPr>
            <a:xfrm>
              <a:off x="23579759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34" name="Freeform: Shape 1033">
              <a:extLst>
                <a:ext uri="{FF2B5EF4-FFF2-40B4-BE49-F238E27FC236}">
                  <a16:creationId xmlns:a16="http://schemas.microsoft.com/office/drawing/2014/main" id="{8D74CACD-9D92-5775-E94E-12803C78EBCF}"/>
                </a:ext>
              </a:extLst>
            </p:cNvPr>
            <p:cNvSpPr/>
            <p:nvPr/>
          </p:nvSpPr>
          <p:spPr>
            <a:xfrm>
              <a:off x="10714841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35" name="Freeform: Shape 1034">
              <a:extLst>
                <a:ext uri="{FF2B5EF4-FFF2-40B4-BE49-F238E27FC236}">
                  <a16:creationId xmlns:a16="http://schemas.microsoft.com/office/drawing/2014/main" id="{37C596AC-923E-496F-E079-EABABCEA5825}"/>
                </a:ext>
              </a:extLst>
            </p:cNvPr>
            <p:cNvSpPr/>
            <p:nvPr/>
          </p:nvSpPr>
          <p:spPr>
            <a:xfrm>
              <a:off x="6036689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36" name="Freeform: Shape 1035">
              <a:extLst>
                <a:ext uri="{FF2B5EF4-FFF2-40B4-BE49-F238E27FC236}">
                  <a16:creationId xmlns:a16="http://schemas.microsoft.com/office/drawing/2014/main" id="{EA77387C-CE14-AC83-4A1B-91955E76AEB9}"/>
                </a:ext>
              </a:extLst>
            </p:cNvPr>
            <p:cNvSpPr/>
            <p:nvPr/>
          </p:nvSpPr>
          <p:spPr>
            <a:xfrm>
              <a:off x="4867151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37" name="Freeform: Shape 1036">
              <a:extLst>
                <a:ext uri="{FF2B5EF4-FFF2-40B4-BE49-F238E27FC236}">
                  <a16:creationId xmlns:a16="http://schemas.microsoft.com/office/drawing/2014/main" id="{9A13581B-E108-2781-5AE4-EDC9DDEB3ADA}"/>
                </a:ext>
              </a:extLst>
            </p:cNvPr>
            <p:cNvSpPr/>
            <p:nvPr/>
          </p:nvSpPr>
          <p:spPr>
            <a:xfrm>
              <a:off x="9545303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38" name="Freeform: Shape 1037">
              <a:extLst>
                <a:ext uri="{FF2B5EF4-FFF2-40B4-BE49-F238E27FC236}">
                  <a16:creationId xmlns:a16="http://schemas.microsoft.com/office/drawing/2014/main" id="{6C41D6D9-3746-ED11-143F-60015AA3BED7}"/>
                </a:ext>
              </a:extLst>
            </p:cNvPr>
            <p:cNvSpPr/>
            <p:nvPr/>
          </p:nvSpPr>
          <p:spPr>
            <a:xfrm>
              <a:off x="11884379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39" name="Freeform: Shape 1038">
              <a:extLst>
                <a:ext uri="{FF2B5EF4-FFF2-40B4-BE49-F238E27FC236}">
                  <a16:creationId xmlns:a16="http://schemas.microsoft.com/office/drawing/2014/main" id="{8ED638E6-4B2E-CA6F-665A-6E2EC3EB258D}"/>
                </a:ext>
              </a:extLst>
            </p:cNvPr>
            <p:cNvSpPr/>
            <p:nvPr/>
          </p:nvSpPr>
          <p:spPr>
            <a:xfrm>
              <a:off x="7206227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40" name="Freeform: Shape 1039">
              <a:extLst>
                <a:ext uri="{FF2B5EF4-FFF2-40B4-BE49-F238E27FC236}">
                  <a16:creationId xmlns:a16="http://schemas.microsoft.com/office/drawing/2014/main" id="{E0415A5E-EC0A-1625-299A-BEC5B3B2A719}"/>
                </a:ext>
              </a:extLst>
            </p:cNvPr>
            <p:cNvSpPr/>
            <p:nvPr/>
          </p:nvSpPr>
          <p:spPr>
            <a:xfrm>
              <a:off x="14223455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41" name="Freeform: Shape 1040">
              <a:extLst>
                <a:ext uri="{FF2B5EF4-FFF2-40B4-BE49-F238E27FC236}">
                  <a16:creationId xmlns:a16="http://schemas.microsoft.com/office/drawing/2014/main" id="{CA3889DD-2731-FA99-8C44-142F8545657B}"/>
                </a:ext>
              </a:extLst>
            </p:cNvPr>
            <p:cNvSpPr/>
            <p:nvPr/>
          </p:nvSpPr>
          <p:spPr>
            <a:xfrm>
              <a:off x="16562531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42" name="Freeform: Shape 1041">
              <a:extLst>
                <a:ext uri="{FF2B5EF4-FFF2-40B4-BE49-F238E27FC236}">
                  <a16:creationId xmlns:a16="http://schemas.microsoft.com/office/drawing/2014/main" id="{EDD37DA7-9F39-2BCD-7CE9-EE226F22B351}"/>
                </a:ext>
              </a:extLst>
            </p:cNvPr>
            <p:cNvSpPr/>
            <p:nvPr/>
          </p:nvSpPr>
          <p:spPr>
            <a:xfrm>
              <a:off x="21240683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43" name="Freeform: Shape 1042">
              <a:extLst>
                <a:ext uri="{FF2B5EF4-FFF2-40B4-BE49-F238E27FC236}">
                  <a16:creationId xmlns:a16="http://schemas.microsoft.com/office/drawing/2014/main" id="{AFDD567D-C821-04C1-0293-AA9CDC5713CD}"/>
                </a:ext>
              </a:extLst>
            </p:cNvPr>
            <p:cNvSpPr/>
            <p:nvPr/>
          </p:nvSpPr>
          <p:spPr>
            <a:xfrm>
              <a:off x="18901607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44" name="Freeform: Shape 1043">
              <a:extLst>
                <a:ext uri="{FF2B5EF4-FFF2-40B4-BE49-F238E27FC236}">
                  <a16:creationId xmlns:a16="http://schemas.microsoft.com/office/drawing/2014/main" id="{34AD8DE6-B31F-6DB0-8AE3-E0A19C476868}"/>
                </a:ext>
              </a:extLst>
            </p:cNvPr>
            <p:cNvSpPr/>
            <p:nvPr/>
          </p:nvSpPr>
          <p:spPr>
            <a:xfrm>
              <a:off x="3697613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45" name="Freeform: Shape 1044">
              <a:extLst>
                <a:ext uri="{FF2B5EF4-FFF2-40B4-BE49-F238E27FC236}">
                  <a16:creationId xmlns:a16="http://schemas.microsoft.com/office/drawing/2014/main" id="{5E927C5B-3CDF-265E-0688-2A9C3B8D3B0F}"/>
                </a:ext>
              </a:extLst>
            </p:cNvPr>
            <p:cNvSpPr/>
            <p:nvPr/>
          </p:nvSpPr>
          <p:spPr>
            <a:xfrm>
              <a:off x="8960534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46" name="Freeform: Shape 1045">
              <a:extLst>
                <a:ext uri="{FF2B5EF4-FFF2-40B4-BE49-F238E27FC236}">
                  <a16:creationId xmlns:a16="http://schemas.microsoft.com/office/drawing/2014/main" id="{24AC6F83-4AD9-6AF3-4DA7-3F9CA3ACB7EE}"/>
                </a:ext>
              </a:extLst>
            </p:cNvPr>
            <p:cNvSpPr/>
            <p:nvPr/>
          </p:nvSpPr>
          <p:spPr>
            <a:xfrm>
              <a:off x="13638686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47" name="Freeform: Shape 1046">
              <a:extLst>
                <a:ext uri="{FF2B5EF4-FFF2-40B4-BE49-F238E27FC236}">
                  <a16:creationId xmlns:a16="http://schemas.microsoft.com/office/drawing/2014/main" id="{E470FE4A-2727-6137-F362-A0B3844387AD}"/>
                </a:ext>
              </a:extLst>
            </p:cNvPr>
            <p:cNvSpPr/>
            <p:nvPr/>
          </p:nvSpPr>
          <p:spPr>
            <a:xfrm>
              <a:off x="15977762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48" name="Freeform: Shape 1047">
              <a:extLst>
                <a:ext uri="{FF2B5EF4-FFF2-40B4-BE49-F238E27FC236}">
                  <a16:creationId xmlns:a16="http://schemas.microsoft.com/office/drawing/2014/main" id="{A579B0F4-250A-D19E-4FC8-59DCA646BA9C}"/>
                </a:ext>
              </a:extLst>
            </p:cNvPr>
            <p:cNvSpPr/>
            <p:nvPr/>
          </p:nvSpPr>
          <p:spPr>
            <a:xfrm>
              <a:off x="11299610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49" name="Freeform: Shape 1048">
              <a:extLst>
                <a:ext uri="{FF2B5EF4-FFF2-40B4-BE49-F238E27FC236}">
                  <a16:creationId xmlns:a16="http://schemas.microsoft.com/office/drawing/2014/main" id="{26FD4B9F-885B-2639-C5BA-E61AE2EA0B75}"/>
                </a:ext>
              </a:extLst>
            </p:cNvPr>
            <p:cNvSpPr/>
            <p:nvPr/>
          </p:nvSpPr>
          <p:spPr>
            <a:xfrm>
              <a:off x="17147300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50" name="Freeform: Shape 1049">
              <a:extLst>
                <a:ext uri="{FF2B5EF4-FFF2-40B4-BE49-F238E27FC236}">
                  <a16:creationId xmlns:a16="http://schemas.microsoft.com/office/drawing/2014/main" id="{85346F5D-F848-E340-655C-69EF800B481C}"/>
                </a:ext>
              </a:extLst>
            </p:cNvPr>
            <p:cNvSpPr/>
            <p:nvPr/>
          </p:nvSpPr>
          <p:spPr>
            <a:xfrm>
              <a:off x="18316838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51" name="Freeform: Shape 1050">
              <a:extLst>
                <a:ext uri="{FF2B5EF4-FFF2-40B4-BE49-F238E27FC236}">
                  <a16:creationId xmlns:a16="http://schemas.microsoft.com/office/drawing/2014/main" id="{18B36F74-C37C-4C6F-8F01-E4DD71851B01}"/>
                </a:ext>
              </a:extLst>
            </p:cNvPr>
            <p:cNvSpPr/>
            <p:nvPr/>
          </p:nvSpPr>
          <p:spPr>
            <a:xfrm>
              <a:off x="20655914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52" name="Freeform: Shape 1051">
              <a:extLst>
                <a:ext uri="{FF2B5EF4-FFF2-40B4-BE49-F238E27FC236}">
                  <a16:creationId xmlns:a16="http://schemas.microsoft.com/office/drawing/2014/main" id="{BAA4757C-EB6D-7A8E-9982-985E6FD5A7B4}"/>
                </a:ext>
              </a:extLst>
            </p:cNvPr>
            <p:cNvSpPr/>
            <p:nvPr/>
          </p:nvSpPr>
          <p:spPr>
            <a:xfrm>
              <a:off x="19486376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53" name="Freeform: Shape 1052">
              <a:extLst>
                <a:ext uri="{FF2B5EF4-FFF2-40B4-BE49-F238E27FC236}">
                  <a16:creationId xmlns:a16="http://schemas.microsoft.com/office/drawing/2014/main" id="{F1B55097-B9F0-551F-D716-6FF1D7338969}"/>
                </a:ext>
              </a:extLst>
            </p:cNvPr>
            <p:cNvSpPr/>
            <p:nvPr/>
          </p:nvSpPr>
          <p:spPr>
            <a:xfrm>
              <a:off x="7790996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54" name="Freeform: Shape 1053">
              <a:extLst>
                <a:ext uri="{FF2B5EF4-FFF2-40B4-BE49-F238E27FC236}">
                  <a16:creationId xmlns:a16="http://schemas.microsoft.com/office/drawing/2014/main" id="{86DD9B14-8D05-A883-6453-14DA4D91F4F2}"/>
                </a:ext>
              </a:extLst>
            </p:cNvPr>
            <p:cNvSpPr/>
            <p:nvPr/>
          </p:nvSpPr>
          <p:spPr>
            <a:xfrm>
              <a:off x="10130072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55" name="Freeform: Shape 1054">
              <a:extLst>
                <a:ext uri="{FF2B5EF4-FFF2-40B4-BE49-F238E27FC236}">
                  <a16:creationId xmlns:a16="http://schemas.microsoft.com/office/drawing/2014/main" id="{B32A467D-1EB9-965D-C151-71A06C9C5478}"/>
                </a:ext>
              </a:extLst>
            </p:cNvPr>
            <p:cNvSpPr/>
            <p:nvPr/>
          </p:nvSpPr>
          <p:spPr>
            <a:xfrm>
              <a:off x="14808224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56" name="Freeform: Shape 1055">
              <a:extLst>
                <a:ext uri="{FF2B5EF4-FFF2-40B4-BE49-F238E27FC236}">
                  <a16:creationId xmlns:a16="http://schemas.microsoft.com/office/drawing/2014/main" id="{6390B51F-ED42-74E8-EDDE-D6A1287FA661}"/>
                </a:ext>
              </a:extLst>
            </p:cNvPr>
            <p:cNvSpPr/>
            <p:nvPr/>
          </p:nvSpPr>
          <p:spPr>
            <a:xfrm>
              <a:off x="12469148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3DCB58E3-5EFC-0F34-74C6-6BBCA8289BAD}"/>
              </a:ext>
            </a:extLst>
          </p:cNvPr>
          <p:cNvSpPr txBox="1"/>
          <p:nvPr/>
        </p:nvSpPr>
        <p:spPr>
          <a:xfrm>
            <a:off x="1174252" y="6285814"/>
            <a:ext cx="3916457" cy="1323439"/>
          </a:xfrm>
          <a:prstGeom prst="rect">
            <a:avLst/>
          </a:prstGeom>
          <a:noFill/>
          <a:effectLst>
            <a:outerShdw blurRad="127000" dist="254000" dir="5400000" algn="t" rotWithShape="0">
              <a:prstClr val="black">
                <a:alpha val="30000"/>
              </a:prstClr>
            </a:outerShdw>
          </a:effectLst>
        </p:spPr>
        <p:txBody>
          <a:bodyPr wrap="none" rtlCol="0" anchor="ctr">
            <a:spAutoFit/>
          </a:bodyPr>
          <a:lstStyle/>
          <a:p>
            <a:pPr algn="r"/>
            <a:r>
              <a:rPr lang="en-US" sz="8000" dirty="0">
                <a:ln>
                  <a:solidFill>
                    <a:schemeClr val="accent1"/>
                  </a:solidFill>
                </a:ln>
                <a:solidFill>
                  <a:schemeClr val="bg1"/>
                </a:solidFill>
                <a:latin typeface="Gobold Uplow" panose="02000500000000000000" pitchFamily="2" charset="0"/>
              </a:rPr>
              <a:t>Q2. 2025</a:t>
            </a:r>
            <a:endParaRPr lang="en-US" sz="8000" dirty="0">
              <a:ln w="12700">
                <a:solidFill>
                  <a:schemeClr val="accent1"/>
                </a:solidFill>
              </a:ln>
              <a:solidFill>
                <a:schemeClr val="bg1"/>
              </a:solidFill>
              <a:latin typeface="Gobold Uplow" panose="020005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965E18A-70ED-7120-2522-ADC6414443DB}"/>
              </a:ext>
            </a:extLst>
          </p:cNvPr>
          <p:cNvSpPr txBox="1"/>
          <p:nvPr/>
        </p:nvSpPr>
        <p:spPr>
          <a:xfrm>
            <a:off x="7347930" y="5909503"/>
            <a:ext cx="13462275" cy="232371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4500" dirty="0">
                <a:solidFill>
                  <a:schemeClr val="accent1"/>
                </a:solidFill>
                <a:latin typeface="Gobold Uplow" panose="02000500000000000000" pitchFamily="2" charset="0"/>
              </a:rPr>
              <a:t>PROGRESS </a:t>
            </a:r>
            <a:r>
              <a:rPr lang="en-US" sz="14500" dirty="0">
                <a:ln w="12700">
                  <a:solidFill>
                    <a:schemeClr val="accent1"/>
                  </a:solidFill>
                </a:ln>
                <a:noFill/>
                <a:latin typeface="Gobold Uplow" panose="02000500000000000000" pitchFamily="2" charset="0"/>
              </a:rPr>
              <a:t>REPORT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8B7267B-E099-43D3-677E-2D771D970986}"/>
              </a:ext>
            </a:extLst>
          </p:cNvPr>
          <p:cNvSpPr txBox="1"/>
          <p:nvPr/>
        </p:nvSpPr>
        <p:spPr>
          <a:xfrm>
            <a:off x="7386030" y="7874867"/>
            <a:ext cx="726506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4800" dirty="0">
                <a:solidFill>
                  <a:schemeClr val="tx1">
                    <a:lumMod val="50000"/>
                  </a:schemeClr>
                </a:solidFill>
              </a:rPr>
              <a:t>BÁO CÁO TIẾN ĐỘ DỰ ÁN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81F2623-CB18-D506-A7B8-04342C869FA9}"/>
              </a:ext>
            </a:extLst>
          </p:cNvPr>
          <p:cNvSpPr txBox="1"/>
          <p:nvPr/>
        </p:nvSpPr>
        <p:spPr>
          <a:xfrm>
            <a:off x="7366980" y="11880515"/>
            <a:ext cx="4886915" cy="55399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3000" dirty="0">
                <a:solidFill>
                  <a:schemeClr val="bg1">
                    <a:lumMod val="65000"/>
                  </a:schemeClr>
                </a:solidFill>
              </a:rPr>
              <a:t>Presents by </a:t>
            </a:r>
            <a:r>
              <a:rPr lang="en-US" sz="3000" b="1" dirty="0">
                <a:solidFill>
                  <a:schemeClr val="bg1">
                    <a:lumMod val="65000"/>
                  </a:schemeClr>
                </a:solidFill>
              </a:rPr>
              <a:t>SlideOcean</a:t>
            </a:r>
            <a:r>
              <a:rPr lang="en-US" sz="3000" dirty="0">
                <a:solidFill>
                  <a:schemeClr val="bg1">
                    <a:lumMod val="65000"/>
                  </a:schemeClr>
                </a:solidFill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7354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indefinite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22917E-6 0 L 0.7442 0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21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65C2DCD3-CD6F-6047-DE32-903546E360C0}"/>
              </a:ext>
            </a:extLst>
          </p:cNvPr>
          <p:cNvGrpSpPr/>
          <p:nvPr/>
        </p:nvGrpSpPr>
        <p:grpSpPr>
          <a:xfrm>
            <a:off x="0" y="-322942"/>
            <a:ext cx="31225393" cy="14361887"/>
            <a:chOff x="-31520033" y="-322942"/>
            <a:chExt cx="31225393" cy="14361887"/>
          </a:xfrm>
          <a:solidFill>
            <a:schemeClr val="accent1">
              <a:lumMod val="50000"/>
            </a:schemeClr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0A2321D-B736-0D20-CBAC-31FF0E8DC920}"/>
                </a:ext>
              </a:extLst>
            </p:cNvPr>
            <p:cNvSpPr/>
            <p:nvPr/>
          </p:nvSpPr>
          <p:spPr>
            <a:xfrm>
              <a:off x="-31520033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698B3D3-4FF0-92CC-C7A6-741400AC3D10}"/>
                </a:ext>
              </a:extLst>
            </p:cNvPr>
            <p:cNvSpPr/>
            <p:nvPr/>
          </p:nvSpPr>
          <p:spPr>
            <a:xfrm>
              <a:off x="-30350495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AA7D171-0C9B-057E-9FED-10A8FC1059D3}"/>
                </a:ext>
              </a:extLst>
            </p:cNvPr>
            <p:cNvSpPr/>
            <p:nvPr/>
          </p:nvSpPr>
          <p:spPr>
            <a:xfrm>
              <a:off x="-28596188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A7CE3FA-33A2-677A-B32D-B9A37428B32C}"/>
                </a:ext>
              </a:extLst>
            </p:cNvPr>
            <p:cNvSpPr/>
            <p:nvPr/>
          </p:nvSpPr>
          <p:spPr>
            <a:xfrm>
              <a:off x="-27426650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DD24677D-2B2E-AB6B-070C-02DCE72AE7BA}"/>
                </a:ext>
              </a:extLst>
            </p:cNvPr>
            <p:cNvSpPr/>
            <p:nvPr/>
          </p:nvSpPr>
          <p:spPr>
            <a:xfrm>
              <a:off x="-23333267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AA76822-36C2-7BF7-6BD1-0730867FFEB1}"/>
                </a:ext>
              </a:extLst>
            </p:cNvPr>
            <p:cNvSpPr/>
            <p:nvPr/>
          </p:nvSpPr>
          <p:spPr>
            <a:xfrm>
              <a:off x="-16316039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52F9302-83E8-DC24-9337-34B6F65C4838}"/>
                </a:ext>
              </a:extLst>
            </p:cNvPr>
            <p:cNvSpPr/>
            <p:nvPr/>
          </p:nvSpPr>
          <p:spPr>
            <a:xfrm>
              <a:off x="-30935264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5F02A7D-6594-FA4F-C8A0-4F7F9ED0B8E4}"/>
                </a:ext>
              </a:extLst>
            </p:cNvPr>
            <p:cNvSpPr/>
            <p:nvPr/>
          </p:nvSpPr>
          <p:spPr>
            <a:xfrm>
              <a:off x="-29765726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A0C85B7-331C-F5FE-8FD1-0D883CB3CB69}"/>
                </a:ext>
              </a:extLst>
            </p:cNvPr>
            <p:cNvSpPr/>
            <p:nvPr/>
          </p:nvSpPr>
          <p:spPr>
            <a:xfrm>
              <a:off x="-26257112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28755DF-C91D-1E72-6E58-902768B3965C}"/>
                </a:ext>
              </a:extLst>
            </p:cNvPr>
            <p:cNvSpPr/>
            <p:nvPr/>
          </p:nvSpPr>
          <p:spPr>
            <a:xfrm>
              <a:off x="-18655115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4C973B0-1A3A-CC98-F9F1-1FEF9D9432AA}"/>
                </a:ext>
              </a:extLst>
            </p:cNvPr>
            <p:cNvSpPr/>
            <p:nvPr/>
          </p:nvSpPr>
          <p:spPr>
            <a:xfrm>
              <a:off x="-11637887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AE18DA9-9EDB-C3BC-F4CA-60374DB4581C}"/>
                </a:ext>
              </a:extLst>
            </p:cNvPr>
            <p:cNvSpPr/>
            <p:nvPr/>
          </p:nvSpPr>
          <p:spPr>
            <a:xfrm>
              <a:off x="-9883580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427623A-A0AE-9240-A9F3-A868901EFDF6}"/>
                </a:ext>
              </a:extLst>
            </p:cNvPr>
            <p:cNvSpPr/>
            <p:nvPr/>
          </p:nvSpPr>
          <p:spPr>
            <a:xfrm>
              <a:off x="-29180957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6B5C0E0-D80D-C987-27F8-2BA5E563D9B9}"/>
                </a:ext>
              </a:extLst>
            </p:cNvPr>
            <p:cNvSpPr/>
            <p:nvPr/>
          </p:nvSpPr>
          <p:spPr>
            <a:xfrm>
              <a:off x="-25087574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AAF5798-85B4-6019-D505-19B843428130}"/>
                </a:ext>
              </a:extLst>
            </p:cNvPr>
            <p:cNvSpPr/>
            <p:nvPr/>
          </p:nvSpPr>
          <p:spPr>
            <a:xfrm>
              <a:off x="-13976963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F31202E1-5927-4A92-115E-B08D41C2E3C7}"/>
                </a:ext>
              </a:extLst>
            </p:cNvPr>
            <p:cNvSpPr/>
            <p:nvPr/>
          </p:nvSpPr>
          <p:spPr>
            <a:xfrm>
              <a:off x="-9298811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8F09751-3B27-B99F-539A-00FFD16E485A}"/>
                </a:ext>
              </a:extLst>
            </p:cNvPr>
            <p:cNvSpPr/>
            <p:nvPr/>
          </p:nvSpPr>
          <p:spPr>
            <a:xfrm>
              <a:off x="-8714042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EEFA1F2-B99D-01EF-2016-0D62B09E113E}"/>
                </a:ext>
              </a:extLst>
            </p:cNvPr>
            <p:cNvSpPr/>
            <p:nvPr/>
          </p:nvSpPr>
          <p:spPr>
            <a:xfrm>
              <a:off x="-7544488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0447473-94B6-2D55-1830-EE18A16FE8EA}"/>
                </a:ext>
              </a:extLst>
            </p:cNvPr>
            <p:cNvSpPr/>
            <p:nvPr/>
          </p:nvSpPr>
          <p:spPr>
            <a:xfrm>
              <a:off x="-8129273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525B928-BF58-730D-8EA6-9A4F12C115D0}"/>
                </a:ext>
              </a:extLst>
            </p:cNvPr>
            <p:cNvSpPr/>
            <p:nvPr/>
          </p:nvSpPr>
          <p:spPr>
            <a:xfrm>
              <a:off x="-20994191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A74CBEA-78B7-D6B5-69E1-D2D9EAACEFF2}"/>
                </a:ext>
              </a:extLst>
            </p:cNvPr>
            <p:cNvSpPr/>
            <p:nvPr/>
          </p:nvSpPr>
          <p:spPr>
            <a:xfrm>
              <a:off x="-25672343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809EC34-E8DE-C190-60D3-6673BBB7BEC7}"/>
                </a:ext>
              </a:extLst>
            </p:cNvPr>
            <p:cNvSpPr/>
            <p:nvPr/>
          </p:nvSpPr>
          <p:spPr>
            <a:xfrm>
              <a:off x="-26841881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49A88A5-A106-5164-D79B-75CFE6C4FE04}"/>
                </a:ext>
              </a:extLst>
            </p:cNvPr>
            <p:cNvSpPr/>
            <p:nvPr/>
          </p:nvSpPr>
          <p:spPr>
            <a:xfrm>
              <a:off x="-22163729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ADB892A-5DE2-E34B-4580-A04B944A9FA2}"/>
                </a:ext>
              </a:extLst>
            </p:cNvPr>
            <p:cNvSpPr/>
            <p:nvPr/>
          </p:nvSpPr>
          <p:spPr>
            <a:xfrm>
              <a:off x="-19824653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58DFA8A-9E51-4933-27C0-797B9CDFB78B}"/>
                </a:ext>
              </a:extLst>
            </p:cNvPr>
            <p:cNvSpPr/>
            <p:nvPr/>
          </p:nvSpPr>
          <p:spPr>
            <a:xfrm>
              <a:off x="-24502805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C9B3292-91F7-659D-78B2-FBBAE66643F1}"/>
                </a:ext>
              </a:extLst>
            </p:cNvPr>
            <p:cNvSpPr/>
            <p:nvPr/>
          </p:nvSpPr>
          <p:spPr>
            <a:xfrm>
              <a:off x="-17485577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A622B1D-C9AE-F02B-9599-D98571385A55}"/>
                </a:ext>
              </a:extLst>
            </p:cNvPr>
            <p:cNvSpPr/>
            <p:nvPr/>
          </p:nvSpPr>
          <p:spPr>
            <a:xfrm>
              <a:off x="-15146501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EA0E41B-DAC4-9BB8-3F2D-58BEBC4550AF}"/>
                </a:ext>
              </a:extLst>
            </p:cNvPr>
            <p:cNvSpPr/>
            <p:nvPr/>
          </p:nvSpPr>
          <p:spPr>
            <a:xfrm>
              <a:off x="-10468349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E87EAFD-EEEB-E5A8-A6A1-A0C9998D6CF5}"/>
                </a:ext>
              </a:extLst>
            </p:cNvPr>
            <p:cNvSpPr/>
            <p:nvPr/>
          </p:nvSpPr>
          <p:spPr>
            <a:xfrm>
              <a:off x="-12807425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47323F5-1BD6-AF44-1BBE-3352041D3CA1}"/>
                </a:ext>
              </a:extLst>
            </p:cNvPr>
            <p:cNvSpPr/>
            <p:nvPr/>
          </p:nvSpPr>
          <p:spPr>
            <a:xfrm>
              <a:off x="-28011419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E49295B-816F-8D2D-15B7-C9C4A8FC5CFF}"/>
                </a:ext>
              </a:extLst>
            </p:cNvPr>
            <p:cNvSpPr/>
            <p:nvPr/>
          </p:nvSpPr>
          <p:spPr>
            <a:xfrm>
              <a:off x="-22748498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4C886B9-6B33-DA24-3F97-A5EDC6C7A356}"/>
                </a:ext>
              </a:extLst>
            </p:cNvPr>
            <p:cNvSpPr/>
            <p:nvPr/>
          </p:nvSpPr>
          <p:spPr>
            <a:xfrm>
              <a:off x="-18070346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81C26A6B-D794-5E69-9919-CB9DBAC1B23B}"/>
                </a:ext>
              </a:extLst>
            </p:cNvPr>
            <p:cNvSpPr/>
            <p:nvPr/>
          </p:nvSpPr>
          <p:spPr>
            <a:xfrm>
              <a:off x="-15731270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393999-8915-7265-6C25-F27D7B794DE4}"/>
                </a:ext>
              </a:extLst>
            </p:cNvPr>
            <p:cNvSpPr/>
            <p:nvPr/>
          </p:nvSpPr>
          <p:spPr>
            <a:xfrm>
              <a:off x="-20409422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39BA010-B45D-6A1B-C9BF-D8F870433B40}"/>
                </a:ext>
              </a:extLst>
            </p:cNvPr>
            <p:cNvSpPr/>
            <p:nvPr/>
          </p:nvSpPr>
          <p:spPr>
            <a:xfrm>
              <a:off x="-14561732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FE8D84B-01BE-1560-8C7F-963C88AD9012}"/>
                </a:ext>
              </a:extLst>
            </p:cNvPr>
            <p:cNvSpPr/>
            <p:nvPr/>
          </p:nvSpPr>
          <p:spPr>
            <a:xfrm>
              <a:off x="-13392194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C9CE4EE-DC10-F1DF-E61B-D877862459D0}"/>
                </a:ext>
              </a:extLst>
            </p:cNvPr>
            <p:cNvSpPr/>
            <p:nvPr/>
          </p:nvSpPr>
          <p:spPr>
            <a:xfrm>
              <a:off x="-11053118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4EF570D1-DD52-F789-0A7F-119D5ABDE0FB}"/>
                </a:ext>
              </a:extLst>
            </p:cNvPr>
            <p:cNvSpPr/>
            <p:nvPr/>
          </p:nvSpPr>
          <p:spPr>
            <a:xfrm>
              <a:off x="-12222656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F6A22EA4-C669-CE19-B2DD-91815E794380}"/>
                </a:ext>
              </a:extLst>
            </p:cNvPr>
            <p:cNvSpPr/>
            <p:nvPr/>
          </p:nvSpPr>
          <p:spPr>
            <a:xfrm>
              <a:off x="-23918036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764C204B-F436-0420-79EB-9785E3A6C8A0}"/>
                </a:ext>
              </a:extLst>
            </p:cNvPr>
            <p:cNvSpPr/>
            <p:nvPr/>
          </p:nvSpPr>
          <p:spPr>
            <a:xfrm>
              <a:off x="-21578960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418D9C3-48FD-5EFF-DBA8-6FC31B5BF427}"/>
                </a:ext>
              </a:extLst>
            </p:cNvPr>
            <p:cNvSpPr/>
            <p:nvPr/>
          </p:nvSpPr>
          <p:spPr>
            <a:xfrm>
              <a:off x="-16900808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56FEC17-7C4F-CECB-8C68-206A5E766D24}"/>
                </a:ext>
              </a:extLst>
            </p:cNvPr>
            <p:cNvSpPr/>
            <p:nvPr/>
          </p:nvSpPr>
          <p:spPr>
            <a:xfrm>
              <a:off x="-19239884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7C0C38D1-22F1-EAA2-B8A4-FEE2CD417F4C}"/>
              </a:ext>
            </a:extLst>
          </p:cNvPr>
          <p:cNvSpPr/>
          <p:nvPr/>
        </p:nvSpPr>
        <p:spPr>
          <a:xfrm>
            <a:off x="0" y="-1"/>
            <a:ext cx="24384000" cy="13716002"/>
          </a:xfrm>
          <a:custGeom>
            <a:avLst/>
            <a:gdLst>
              <a:gd name="connsiteX0" fmla="*/ 0 w 24384000"/>
              <a:gd name="connsiteY0" fmla="*/ 0 h 13716002"/>
              <a:gd name="connsiteX1" fmla="*/ 17526000 w 24384000"/>
              <a:gd name="connsiteY1" fmla="*/ 0 h 13716002"/>
              <a:gd name="connsiteX2" fmla="*/ 17526000 w 24384000"/>
              <a:gd name="connsiteY2" fmla="*/ 3 h 13716002"/>
              <a:gd name="connsiteX3" fmla="*/ 24384000 w 24384000"/>
              <a:gd name="connsiteY3" fmla="*/ 6858002 h 13716002"/>
              <a:gd name="connsiteX4" fmla="*/ 17526000 w 24384000"/>
              <a:gd name="connsiteY4" fmla="*/ 13716002 h 13716002"/>
              <a:gd name="connsiteX5" fmla="*/ 17526000 w 24384000"/>
              <a:gd name="connsiteY5" fmla="*/ 13715997 h 13716002"/>
              <a:gd name="connsiteX6" fmla="*/ 0 w 24384000"/>
              <a:gd name="connsiteY6" fmla="*/ 13715997 h 13716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384000" h="13716002">
                <a:moveTo>
                  <a:pt x="0" y="0"/>
                </a:moveTo>
                <a:lnTo>
                  <a:pt x="17526000" y="0"/>
                </a:lnTo>
                <a:lnTo>
                  <a:pt x="17526000" y="3"/>
                </a:lnTo>
                <a:lnTo>
                  <a:pt x="24384000" y="6858002"/>
                </a:lnTo>
                <a:lnTo>
                  <a:pt x="17526000" y="13716002"/>
                </a:lnTo>
                <a:lnTo>
                  <a:pt x="17526000" y="13715997"/>
                </a:lnTo>
                <a:lnTo>
                  <a:pt x="0" y="1371599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dist="254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C601A61-BA22-F789-1014-9D134233651C}"/>
              </a:ext>
            </a:extLst>
          </p:cNvPr>
          <p:cNvSpPr txBox="1"/>
          <p:nvPr/>
        </p:nvSpPr>
        <p:spPr>
          <a:xfrm>
            <a:off x="3754563" y="5909503"/>
            <a:ext cx="13462275" cy="232371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4500" dirty="0">
                <a:solidFill>
                  <a:schemeClr val="accent1"/>
                </a:solidFill>
                <a:latin typeface="Gobold Uplow" panose="02000500000000000000" pitchFamily="2" charset="0"/>
              </a:rPr>
              <a:t>PROGRESS </a:t>
            </a:r>
            <a:r>
              <a:rPr lang="en-US" sz="14500" dirty="0">
                <a:ln w="12700">
                  <a:solidFill>
                    <a:schemeClr val="accent1"/>
                  </a:solidFill>
                </a:ln>
                <a:noFill/>
                <a:latin typeface="Gobold Uplow" panose="02000500000000000000" pitchFamily="2" charset="0"/>
              </a:rPr>
              <a:t>REPORT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BEACDC8-C786-8057-F6A5-817704B4AE89}"/>
              </a:ext>
            </a:extLst>
          </p:cNvPr>
          <p:cNvSpPr txBox="1"/>
          <p:nvPr/>
        </p:nvSpPr>
        <p:spPr>
          <a:xfrm>
            <a:off x="3792663" y="7874867"/>
            <a:ext cx="726506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4800" dirty="0">
                <a:solidFill>
                  <a:schemeClr val="tx1">
                    <a:lumMod val="50000"/>
                  </a:schemeClr>
                </a:solidFill>
              </a:rPr>
              <a:t>BÁO CÁO TIẾN ĐỘ DỰ ÁN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5A23A67-7E66-F744-757A-65BDC1B198E5}"/>
              </a:ext>
            </a:extLst>
          </p:cNvPr>
          <p:cNvSpPr txBox="1"/>
          <p:nvPr/>
        </p:nvSpPr>
        <p:spPr>
          <a:xfrm>
            <a:off x="3773613" y="11880515"/>
            <a:ext cx="4886915" cy="55399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3000" dirty="0">
                <a:solidFill>
                  <a:schemeClr val="bg1">
                    <a:lumMod val="65000"/>
                  </a:schemeClr>
                </a:solidFill>
              </a:rPr>
              <a:t>Presents by </a:t>
            </a:r>
            <a:r>
              <a:rPr lang="en-US" sz="3000" b="1" dirty="0">
                <a:solidFill>
                  <a:schemeClr val="bg1">
                    <a:lumMod val="65000"/>
                  </a:schemeClr>
                </a:solidFill>
              </a:rPr>
              <a:t>SlideOcean</a:t>
            </a:r>
            <a:r>
              <a:rPr lang="en-US" sz="3000" dirty="0">
                <a:solidFill>
                  <a:schemeClr val="bg1">
                    <a:lumMod val="65000"/>
                  </a:schemeClr>
                </a:solidFill>
              </a:rPr>
              <a:t>.net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366615C-F3C4-D347-F230-00F2DA9CA80E}"/>
              </a:ext>
            </a:extLst>
          </p:cNvPr>
          <p:cNvSpPr txBox="1"/>
          <p:nvPr/>
        </p:nvSpPr>
        <p:spPr>
          <a:xfrm>
            <a:off x="17212060" y="5916582"/>
            <a:ext cx="3916457" cy="1323439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/>
          <a:p>
            <a:pPr algn="r"/>
            <a:r>
              <a:rPr lang="en-US" sz="8000" dirty="0">
                <a:solidFill>
                  <a:schemeClr val="accent1"/>
                </a:solidFill>
                <a:latin typeface="Gobold Uplow" panose="02000500000000000000" pitchFamily="2" charset="0"/>
              </a:rPr>
              <a:t>Q2. 2025</a:t>
            </a:r>
            <a:endParaRPr lang="en-US" sz="8000" dirty="0">
              <a:ln w="12700">
                <a:solidFill>
                  <a:schemeClr val="accent1"/>
                </a:solidFill>
              </a:ln>
              <a:solidFill>
                <a:schemeClr val="accent1"/>
              </a:solidFill>
              <a:latin typeface="Gobold Uplow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265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indefinite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20833E-7 0 L 0.74421 0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20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65C2DCD3-CD6F-6047-DE32-903546E360C0}"/>
              </a:ext>
            </a:extLst>
          </p:cNvPr>
          <p:cNvGrpSpPr/>
          <p:nvPr/>
        </p:nvGrpSpPr>
        <p:grpSpPr>
          <a:xfrm>
            <a:off x="0" y="-322942"/>
            <a:ext cx="31225393" cy="14361887"/>
            <a:chOff x="-31520033" y="-322942"/>
            <a:chExt cx="31225393" cy="14361887"/>
          </a:xfrm>
          <a:solidFill>
            <a:srgbClr val="F8F8F8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0A2321D-B736-0D20-CBAC-31FF0E8DC920}"/>
                </a:ext>
              </a:extLst>
            </p:cNvPr>
            <p:cNvSpPr/>
            <p:nvPr/>
          </p:nvSpPr>
          <p:spPr>
            <a:xfrm>
              <a:off x="-31520033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698B3D3-4FF0-92CC-C7A6-741400AC3D10}"/>
                </a:ext>
              </a:extLst>
            </p:cNvPr>
            <p:cNvSpPr/>
            <p:nvPr/>
          </p:nvSpPr>
          <p:spPr>
            <a:xfrm>
              <a:off x="-30350495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AA7D171-0C9B-057E-9FED-10A8FC1059D3}"/>
                </a:ext>
              </a:extLst>
            </p:cNvPr>
            <p:cNvSpPr/>
            <p:nvPr/>
          </p:nvSpPr>
          <p:spPr>
            <a:xfrm>
              <a:off x="-28596188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A7CE3FA-33A2-677A-B32D-B9A37428B32C}"/>
                </a:ext>
              </a:extLst>
            </p:cNvPr>
            <p:cNvSpPr/>
            <p:nvPr/>
          </p:nvSpPr>
          <p:spPr>
            <a:xfrm>
              <a:off x="-27426650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DD24677D-2B2E-AB6B-070C-02DCE72AE7BA}"/>
                </a:ext>
              </a:extLst>
            </p:cNvPr>
            <p:cNvSpPr/>
            <p:nvPr/>
          </p:nvSpPr>
          <p:spPr>
            <a:xfrm>
              <a:off x="-23333267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AA76822-36C2-7BF7-6BD1-0730867FFEB1}"/>
                </a:ext>
              </a:extLst>
            </p:cNvPr>
            <p:cNvSpPr/>
            <p:nvPr/>
          </p:nvSpPr>
          <p:spPr>
            <a:xfrm>
              <a:off x="-16316039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52F9302-83E8-DC24-9337-34B6F65C4838}"/>
                </a:ext>
              </a:extLst>
            </p:cNvPr>
            <p:cNvSpPr/>
            <p:nvPr/>
          </p:nvSpPr>
          <p:spPr>
            <a:xfrm>
              <a:off x="-30935264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5F02A7D-6594-FA4F-C8A0-4F7F9ED0B8E4}"/>
                </a:ext>
              </a:extLst>
            </p:cNvPr>
            <p:cNvSpPr/>
            <p:nvPr/>
          </p:nvSpPr>
          <p:spPr>
            <a:xfrm>
              <a:off x="-29765726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A0C85B7-331C-F5FE-8FD1-0D883CB3CB69}"/>
                </a:ext>
              </a:extLst>
            </p:cNvPr>
            <p:cNvSpPr/>
            <p:nvPr/>
          </p:nvSpPr>
          <p:spPr>
            <a:xfrm>
              <a:off x="-26257112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28755DF-C91D-1E72-6E58-902768B3965C}"/>
                </a:ext>
              </a:extLst>
            </p:cNvPr>
            <p:cNvSpPr/>
            <p:nvPr/>
          </p:nvSpPr>
          <p:spPr>
            <a:xfrm>
              <a:off x="-18655115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4C973B0-1A3A-CC98-F9F1-1FEF9D9432AA}"/>
                </a:ext>
              </a:extLst>
            </p:cNvPr>
            <p:cNvSpPr/>
            <p:nvPr/>
          </p:nvSpPr>
          <p:spPr>
            <a:xfrm>
              <a:off x="-11637887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AE18DA9-9EDB-C3BC-F4CA-60374DB4581C}"/>
                </a:ext>
              </a:extLst>
            </p:cNvPr>
            <p:cNvSpPr/>
            <p:nvPr/>
          </p:nvSpPr>
          <p:spPr>
            <a:xfrm>
              <a:off x="-9883580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427623A-A0AE-9240-A9F3-A868901EFDF6}"/>
                </a:ext>
              </a:extLst>
            </p:cNvPr>
            <p:cNvSpPr/>
            <p:nvPr/>
          </p:nvSpPr>
          <p:spPr>
            <a:xfrm>
              <a:off x="-29180957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6B5C0E0-D80D-C987-27F8-2BA5E563D9B9}"/>
                </a:ext>
              </a:extLst>
            </p:cNvPr>
            <p:cNvSpPr/>
            <p:nvPr/>
          </p:nvSpPr>
          <p:spPr>
            <a:xfrm>
              <a:off x="-25087574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AAF5798-85B4-6019-D505-19B843428130}"/>
                </a:ext>
              </a:extLst>
            </p:cNvPr>
            <p:cNvSpPr/>
            <p:nvPr/>
          </p:nvSpPr>
          <p:spPr>
            <a:xfrm>
              <a:off x="-13976963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F31202E1-5927-4A92-115E-B08D41C2E3C7}"/>
                </a:ext>
              </a:extLst>
            </p:cNvPr>
            <p:cNvSpPr/>
            <p:nvPr/>
          </p:nvSpPr>
          <p:spPr>
            <a:xfrm>
              <a:off x="-9298811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8F09751-3B27-B99F-539A-00FFD16E485A}"/>
                </a:ext>
              </a:extLst>
            </p:cNvPr>
            <p:cNvSpPr/>
            <p:nvPr/>
          </p:nvSpPr>
          <p:spPr>
            <a:xfrm>
              <a:off x="-8714042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EEFA1F2-B99D-01EF-2016-0D62B09E113E}"/>
                </a:ext>
              </a:extLst>
            </p:cNvPr>
            <p:cNvSpPr/>
            <p:nvPr/>
          </p:nvSpPr>
          <p:spPr>
            <a:xfrm>
              <a:off x="-7544488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0447473-94B6-2D55-1830-EE18A16FE8EA}"/>
                </a:ext>
              </a:extLst>
            </p:cNvPr>
            <p:cNvSpPr/>
            <p:nvPr/>
          </p:nvSpPr>
          <p:spPr>
            <a:xfrm>
              <a:off x="-8129273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525B928-BF58-730D-8EA6-9A4F12C115D0}"/>
                </a:ext>
              </a:extLst>
            </p:cNvPr>
            <p:cNvSpPr/>
            <p:nvPr/>
          </p:nvSpPr>
          <p:spPr>
            <a:xfrm>
              <a:off x="-20994191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A74CBEA-78B7-D6B5-69E1-D2D9EAACEFF2}"/>
                </a:ext>
              </a:extLst>
            </p:cNvPr>
            <p:cNvSpPr/>
            <p:nvPr/>
          </p:nvSpPr>
          <p:spPr>
            <a:xfrm>
              <a:off x="-25672343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809EC34-E8DE-C190-60D3-6673BBB7BEC7}"/>
                </a:ext>
              </a:extLst>
            </p:cNvPr>
            <p:cNvSpPr/>
            <p:nvPr/>
          </p:nvSpPr>
          <p:spPr>
            <a:xfrm>
              <a:off x="-26841881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49A88A5-A106-5164-D79B-75CFE6C4FE04}"/>
                </a:ext>
              </a:extLst>
            </p:cNvPr>
            <p:cNvSpPr/>
            <p:nvPr/>
          </p:nvSpPr>
          <p:spPr>
            <a:xfrm>
              <a:off x="-22163729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ADB892A-5DE2-E34B-4580-A04B944A9FA2}"/>
                </a:ext>
              </a:extLst>
            </p:cNvPr>
            <p:cNvSpPr/>
            <p:nvPr/>
          </p:nvSpPr>
          <p:spPr>
            <a:xfrm>
              <a:off x="-19824653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58DFA8A-9E51-4933-27C0-797B9CDFB78B}"/>
                </a:ext>
              </a:extLst>
            </p:cNvPr>
            <p:cNvSpPr/>
            <p:nvPr/>
          </p:nvSpPr>
          <p:spPr>
            <a:xfrm>
              <a:off x="-24502805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C9B3292-91F7-659D-78B2-FBBAE66643F1}"/>
                </a:ext>
              </a:extLst>
            </p:cNvPr>
            <p:cNvSpPr/>
            <p:nvPr/>
          </p:nvSpPr>
          <p:spPr>
            <a:xfrm>
              <a:off x="-17485577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A622B1D-C9AE-F02B-9599-D98571385A55}"/>
                </a:ext>
              </a:extLst>
            </p:cNvPr>
            <p:cNvSpPr/>
            <p:nvPr/>
          </p:nvSpPr>
          <p:spPr>
            <a:xfrm>
              <a:off x="-15146501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EA0E41B-DAC4-9BB8-3F2D-58BEBC4550AF}"/>
                </a:ext>
              </a:extLst>
            </p:cNvPr>
            <p:cNvSpPr/>
            <p:nvPr/>
          </p:nvSpPr>
          <p:spPr>
            <a:xfrm>
              <a:off x="-10468349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E87EAFD-EEEB-E5A8-A6A1-A0C9998D6CF5}"/>
                </a:ext>
              </a:extLst>
            </p:cNvPr>
            <p:cNvSpPr/>
            <p:nvPr/>
          </p:nvSpPr>
          <p:spPr>
            <a:xfrm>
              <a:off x="-12807425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47323F5-1BD6-AF44-1BBE-3352041D3CA1}"/>
                </a:ext>
              </a:extLst>
            </p:cNvPr>
            <p:cNvSpPr/>
            <p:nvPr/>
          </p:nvSpPr>
          <p:spPr>
            <a:xfrm>
              <a:off x="-28011419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E49295B-816F-8D2D-15B7-C9C4A8FC5CFF}"/>
                </a:ext>
              </a:extLst>
            </p:cNvPr>
            <p:cNvSpPr/>
            <p:nvPr/>
          </p:nvSpPr>
          <p:spPr>
            <a:xfrm>
              <a:off x="-22748498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4C886B9-6B33-DA24-3F97-A5EDC6C7A356}"/>
                </a:ext>
              </a:extLst>
            </p:cNvPr>
            <p:cNvSpPr/>
            <p:nvPr/>
          </p:nvSpPr>
          <p:spPr>
            <a:xfrm>
              <a:off x="-18070346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81C26A6B-D794-5E69-9919-CB9DBAC1B23B}"/>
                </a:ext>
              </a:extLst>
            </p:cNvPr>
            <p:cNvSpPr/>
            <p:nvPr/>
          </p:nvSpPr>
          <p:spPr>
            <a:xfrm>
              <a:off x="-15731270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393999-8915-7265-6C25-F27D7B794DE4}"/>
                </a:ext>
              </a:extLst>
            </p:cNvPr>
            <p:cNvSpPr/>
            <p:nvPr/>
          </p:nvSpPr>
          <p:spPr>
            <a:xfrm>
              <a:off x="-20409422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39BA010-B45D-6A1B-C9BF-D8F870433B40}"/>
                </a:ext>
              </a:extLst>
            </p:cNvPr>
            <p:cNvSpPr/>
            <p:nvPr/>
          </p:nvSpPr>
          <p:spPr>
            <a:xfrm>
              <a:off x="-14561732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FE8D84B-01BE-1560-8C7F-963C88AD9012}"/>
                </a:ext>
              </a:extLst>
            </p:cNvPr>
            <p:cNvSpPr/>
            <p:nvPr/>
          </p:nvSpPr>
          <p:spPr>
            <a:xfrm>
              <a:off x="-13392194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C9CE4EE-DC10-F1DF-E61B-D877862459D0}"/>
                </a:ext>
              </a:extLst>
            </p:cNvPr>
            <p:cNvSpPr/>
            <p:nvPr/>
          </p:nvSpPr>
          <p:spPr>
            <a:xfrm>
              <a:off x="-11053118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4EF570D1-DD52-F789-0A7F-119D5ABDE0FB}"/>
                </a:ext>
              </a:extLst>
            </p:cNvPr>
            <p:cNvSpPr/>
            <p:nvPr/>
          </p:nvSpPr>
          <p:spPr>
            <a:xfrm>
              <a:off x="-12222656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F6A22EA4-C669-CE19-B2DD-91815E794380}"/>
                </a:ext>
              </a:extLst>
            </p:cNvPr>
            <p:cNvSpPr/>
            <p:nvPr/>
          </p:nvSpPr>
          <p:spPr>
            <a:xfrm>
              <a:off x="-23918036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764C204B-F436-0420-79EB-9785E3A6C8A0}"/>
                </a:ext>
              </a:extLst>
            </p:cNvPr>
            <p:cNvSpPr/>
            <p:nvPr/>
          </p:nvSpPr>
          <p:spPr>
            <a:xfrm>
              <a:off x="-21578960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418D9C3-48FD-5EFF-DBA8-6FC31B5BF427}"/>
                </a:ext>
              </a:extLst>
            </p:cNvPr>
            <p:cNvSpPr/>
            <p:nvPr/>
          </p:nvSpPr>
          <p:spPr>
            <a:xfrm>
              <a:off x="-16900808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56FEC17-7C4F-CECB-8C68-206A5E766D24}"/>
                </a:ext>
              </a:extLst>
            </p:cNvPr>
            <p:cNvSpPr/>
            <p:nvPr/>
          </p:nvSpPr>
          <p:spPr>
            <a:xfrm>
              <a:off x="-19239884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7C0C38D1-22F1-EAA2-B8A4-FEE2CD417F4C}"/>
              </a:ext>
            </a:extLst>
          </p:cNvPr>
          <p:cNvSpPr/>
          <p:nvPr/>
        </p:nvSpPr>
        <p:spPr>
          <a:xfrm>
            <a:off x="0" y="-1"/>
            <a:ext cx="24384000" cy="13716002"/>
          </a:xfrm>
          <a:custGeom>
            <a:avLst/>
            <a:gdLst>
              <a:gd name="connsiteX0" fmla="*/ 0 w 24384000"/>
              <a:gd name="connsiteY0" fmla="*/ 0 h 13716002"/>
              <a:gd name="connsiteX1" fmla="*/ 17526000 w 24384000"/>
              <a:gd name="connsiteY1" fmla="*/ 0 h 13716002"/>
              <a:gd name="connsiteX2" fmla="*/ 17526000 w 24384000"/>
              <a:gd name="connsiteY2" fmla="*/ 3 h 13716002"/>
              <a:gd name="connsiteX3" fmla="*/ 24384000 w 24384000"/>
              <a:gd name="connsiteY3" fmla="*/ 6858002 h 13716002"/>
              <a:gd name="connsiteX4" fmla="*/ 17526000 w 24384000"/>
              <a:gd name="connsiteY4" fmla="*/ 13716002 h 13716002"/>
              <a:gd name="connsiteX5" fmla="*/ 17526000 w 24384000"/>
              <a:gd name="connsiteY5" fmla="*/ 13715997 h 13716002"/>
              <a:gd name="connsiteX6" fmla="*/ 0 w 24384000"/>
              <a:gd name="connsiteY6" fmla="*/ 13715997 h 13716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384000" h="13716002">
                <a:moveTo>
                  <a:pt x="0" y="0"/>
                </a:moveTo>
                <a:lnTo>
                  <a:pt x="17526000" y="0"/>
                </a:lnTo>
                <a:lnTo>
                  <a:pt x="17526000" y="3"/>
                </a:lnTo>
                <a:lnTo>
                  <a:pt x="24384000" y="6858002"/>
                </a:lnTo>
                <a:lnTo>
                  <a:pt x="17526000" y="13716002"/>
                </a:lnTo>
                <a:lnTo>
                  <a:pt x="17526000" y="13715997"/>
                </a:lnTo>
                <a:lnTo>
                  <a:pt x="0" y="1371599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dist="254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CBAE3E0-A377-220B-1C39-0F7BF8DE3D44}"/>
              </a:ext>
            </a:extLst>
          </p:cNvPr>
          <p:cNvGrpSpPr/>
          <p:nvPr/>
        </p:nvGrpSpPr>
        <p:grpSpPr>
          <a:xfrm>
            <a:off x="-7249848" y="-322942"/>
            <a:ext cx="31225393" cy="14361887"/>
            <a:chOff x="188999" y="-322942"/>
            <a:chExt cx="31225393" cy="14361887"/>
          </a:xfrm>
          <a:solidFill>
            <a:srgbClr val="F8F8F8"/>
          </a:soli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905AC996-3739-A06B-E722-878BA50FDF57}"/>
                </a:ext>
              </a:extLst>
            </p:cNvPr>
            <p:cNvSpPr/>
            <p:nvPr/>
          </p:nvSpPr>
          <p:spPr>
            <a:xfrm>
              <a:off x="188999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D2D577BF-5097-DF2E-DB35-F4BA72EF8E7D}"/>
                </a:ext>
              </a:extLst>
            </p:cNvPr>
            <p:cNvSpPr/>
            <p:nvPr/>
          </p:nvSpPr>
          <p:spPr>
            <a:xfrm>
              <a:off x="1358537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972CDB9-E47A-9477-BBE0-A2F6B3449545}"/>
                </a:ext>
              </a:extLst>
            </p:cNvPr>
            <p:cNvSpPr/>
            <p:nvPr/>
          </p:nvSpPr>
          <p:spPr>
            <a:xfrm>
              <a:off x="3112844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A78669D-6D7A-FE0D-5500-387F81BDF4D5}"/>
                </a:ext>
              </a:extLst>
            </p:cNvPr>
            <p:cNvSpPr/>
            <p:nvPr/>
          </p:nvSpPr>
          <p:spPr>
            <a:xfrm>
              <a:off x="4282382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A46D88C6-828F-2BF0-81DD-FA0E7A0CED92}"/>
                </a:ext>
              </a:extLst>
            </p:cNvPr>
            <p:cNvSpPr/>
            <p:nvPr/>
          </p:nvSpPr>
          <p:spPr>
            <a:xfrm>
              <a:off x="8375765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A1BBD291-A493-5C41-4810-71447A25A611}"/>
                </a:ext>
              </a:extLst>
            </p:cNvPr>
            <p:cNvSpPr/>
            <p:nvPr/>
          </p:nvSpPr>
          <p:spPr>
            <a:xfrm>
              <a:off x="15392993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3DC66A0-A5A9-F2B2-297C-76C565DB9079}"/>
                </a:ext>
              </a:extLst>
            </p:cNvPr>
            <p:cNvSpPr/>
            <p:nvPr/>
          </p:nvSpPr>
          <p:spPr>
            <a:xfrm>
              <a:off x="773768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45CC9F12-78B0-00CC-8C7A-6A5A005EA01D}"/>
                </a:ext>
              </a:extLst>
            </p:cNvPr>
            <p:cNvSpPr/>
            <p:nvPr/>
          </p:nvSpPr>
          <p:spPr>
            <a:xfrm>
              <a:off x="1943306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C4EF9F9-1E26-7C58-87E1-CF94FECCF487}"/>
                </a:ext>
              </a:extLst>
            </p:cNvPr>
            <p:cNvSpPr/>
            <p:nvPr/>
          </p:nvSpPr>
          <p:spPr>
            <a:xfrm>
              <a:off x="5451920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57FD3B11-2CFD-54AC-12D7-3C39E76FA3E9}"/>
                </a:ext>
              </a:extLst>
            </p:cNvPr>
            <p:cNvSpPr/>
            <p:nvPr/>
          </p:nvSpPr>
          <p:spPr>
            <a:xfrm>
              <a:off x="13053917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FE7F1249-7113-BFD2-FE47-711DE9193AC4}"/>
                </a:ext>
              </a:extLst>
            </p:cNvPr>
            <p:cNvSpPr/>
            <p:nvPr/>
          </p:nvSpPr>
          <p:spPr>
            <a:xfrm>
              <a:off x="20071145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2612AE1-D777-D44E-5028-A5F277C8C65D}"/>
                </a:ext>
              </a:extLst>
            </p:cNvPr>
            <p:cNvSpPr/>
            <p:nvPr/>
          </p:nvSpPr>
          <p:spPr>
            <a:xfrm>
              <a:off x="21825452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B6DBF109-E22A-8651-5E09-50B013C8A543}"/>
                </a:ext>
              </a:extLst>
            </p:cNvPr>
            <p:cNvSpPr/>
            <p:nvPr/>
          </p:nvSpPr>
          <p:spPr>
            <a:xfrm>
              <a:off x="2528075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93819534-35CA-8AB6-293D-52243A79C100}"/>
                </a:ext>
              </a:extLst>
            </p:cNvPr>
            <p:cNvSpPr/>
            <p:nvPr/>
          </p:nvSpPr>
          <p:spPr>
            <a:xfrm>
              <a:off x="6621458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21DADA8B-5932-11A0-31A1-0427154215C6}"/>
                </a:ext>
              </a:extLst>
            </p:cNvPr>
            <p:cNvSpPr/>
            <p:nvPr/>
          </p:nvSpPr>
          <p:spPr>
            <a:xfrm>
              <a:off x="17732069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5370B89D-400D-35F0-92EB-DAB43EBD1242}"/>
                </a:ext>
              </a:extLst>
            </p:cNvPr>
            <p:cNvSpPr/>
            <p:nvPr/>
          </p:nvSpPr>
          <p:spPr>
            <a:xfrm>
              <a:off x="22410221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23868FA2-79E9-1CB9-AEA7-52C8A34C2096}"/>
                </a:ext>
              </a:extLst>
            </p:cNvPr>
            <p:cNvSpPr/>
            <p:nvPr/>
          </p:nvSpPr>
          <p:spPr>
            <a:xfrm>
              <a:off x="22994990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BE4B577-EE84-A496-4B81-36FF01E9C19E}"/>
                </a:ext>
              </a:extLst>
            </p:cNvPr>
            <p:cNvSpPr/>
            <p:nvPr/>
          </p:nvSpPr>
          <p:spPr>
            <a:xfrm>
              <a:off x="24164544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5EC30929-5D32-D73C-02DC-1C69DFE8D380}"/>
                </a:ext>
              </a:extLst>
            </p:cNvPr>
            <p:cNvSpPr/>
            <p:nvPr/>
          </p:nvSpPr>
          <p:spPr>
            <a:xfrm>
              <a:off x="23579759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E01A3799-7E1B-07D5-7FCE-185B5D82110C}"/>
                </a:ext>
              </a:extLst>
            </p:cNvPr>
            <p:cNvSpPr/>
            <p:nvPr/>
          </p:nvSpPr>
          <p:spPr>
            <a:xfrm>
              <a:off x="10714841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FB5DB03-964C-605C-7383-3B42244C735A}"/>
                </a:ext>
              </a:extLst>
            </p:cNvPr>
            <p:cNvSpPr/>
            <p:nvPr/>
          </p:nvSpPr>
          <p:spPr>
            <a:xfrm>
              <a:off x="6036689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03F1E42-7B3D-49CE-8F48-07E5A39B887D}"/>
                </a:ext>
              </a:extLst>
            </p:cNvPr>
            <p:cNvSpPr/>
            <p:nvPr/>
          </p:nvSpPr>
          <p:spPr>
            <a:xfrm>
              <a:off x="4867151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D9826304-CC5A-8937-DE9F-651A42DDC0CA}"/>
                </a:ext>
              </a:extLst>
            </p:cNvPr>
            <p:cNvSpPr/>
            <p:nvPr/>
          </p:nvSpPr>
          <p:spPr>
            <a:xfrm>
              <a:off x="9545303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CBA349AE-2C33-35B3-41DF-8EA77A9F70C8}"/>
                </a:ext>
              </a:extLst>
            </p:cNvPr>
            <p:cNvSpPr/>
            <p:nvPr/>
          </p:nvSpPr>
          <p:spPr>
            <a:xfrm>
              <a:off x="11884379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0FB3F16-16AA-230A-743B-BFAB136989DA}"/>
                </a:ext>
              </a:extLst>
            </p:cNvPr>
            <p:cNvSpPr/>
            <p:nvPr/>
          </p:nvSpPr>
          <p:spPr>
            <a:xfrm>
              <a:off x="7206227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203A5CF1-274C-AC2C-05B3-731D58F20992}"/>
                </a:ext>
              </a:extLst>
            </p:cNvPr>
            <p:cNvSpPr/>
            <p:nvPr/>
          </p:nvSpPr>
          <p:spPr>
            <a:xfrm>
              <a:off x="14223455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F0CB2641-EEE3-673F-2690-C6EA9E4A28F2}"/>
                </a:ext>
              </a:extLst>
            </p:cNvPr>
            <p:cNvSpPr/>
            <p:nvPr/>
          </p:nvSpPr>
          <p:spPr>
            <a:xfrm>
              <a:off x="16562531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B049768-0814-D55E-F9C2-B2A1222ABA30}"/>
                </a:ext>
              </a:extLst>
            </p:cNvPr>
            <p:cNvSpPr/>
            <p:nvPr/>
          </p:nvSpPr>
          <p:spPr>
            <a:xfrm>
              <a:off x="21240683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3F0FE59C-8C06-84A3-20A5-219FC8CEB10F}"/>
                </a:ext>
              </a:extLst>
            </p:cNvPr>
            <p:cNvSpPr/>
            <p:nvPr/>
          </p:nvSpPr>
          <p:spPr>
            <a:xfrm>
              <a:off x="18901607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30D478D-C716-C528-F86D-B72F0C194237}"/>
                </a:ext>
              </a:extLst>
            </p:cNvPr>
            <p:cNvSpPr/>
            <p:nvPr/>
          </p:nvSpPr>
          <p:spPr>
            <a:xfrm>
              <a:off x="3697613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E72E978F-2981-0241-0B56-D6CAE7D48304}"/>
                </a:ext>
              </a:extLst>
            </p:cNvPr>
            <p:cNvSpPr/>
            <p:nvPr/>
          </p:nvSpPr>
          <p:spPr>
            <a:xfrm>
              <a:off x="8960534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4908645-4142-C483-0510-F0DDE5AE262C}"/>
                </a:ext>
              </a:extLst>
            </p:cNvPr>
            <p:cNvSpPr/>
            <p:nvPr/>
          </p:nvSpPr>
          <p:spPr>
            <a:xfrm>
              <a:off x="13638686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58E0CA0-8307-61D3-F8C4-AD519666EBCF}"/>
                </a:ext>
              </a:extLst>
            </p:cNvPr>
            <p:cNvSpPr/>
            <p:nvPr/>
          </p:nvSpPr>
          <p:spPr>
            <a:xfrm>
              <a:off x="15977762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07271FB2-098D-835F-AC8D-963D0B9F5662}"/>
                </a:ext>
              </a:extLst>
            </p:cNvPr>
            <p:cNvSpPr/>
            <p:nvPr/>
          </p:nvSpPr>
          <p:spPr>
            <a:xfrm>
              <a:off x="11299610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B4D478CA-C642-2870-7A27-C9C36EB55D42}"/>
                </a:ext>
              </a:extLst>
            </p:cNvPr>
            <p:cNvSpPr/>
            <p:nvPr/>
          </p:nvSpPr>
          <p:spPr>
            <a:xfrm>
              <a:off x="17147300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4A763944-0D44-4B86-DFBC-522719C4EDE9}"/>
                </a:ext>
              </a:extLst>
            </p:cNvPr>
            <p:cNvSpPr/>
            <p:nvPr/>
          </p:nvSpPr>
          <p:spPr>
            <a:xfrm>
              <a:off x="18316838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DCF5E7D-6301-CD8D-4B18-60C733045CC8}"/>
                </a:ext>
              </a:extLst>
            </p:cNvPr>
            <p:cNvSpPr/>
            <p:nvPr/>
          </p:nvSpPr>
          <p:spPr>
            <a:xfrm>
              <a:off x="20655914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57225851-D307-A4B0-7F9C-78811AD25D23}"/>
                </a:ext>
              </a:extLst>
            </p:cNvPr>
            <p:cNvSpPr/>
            <p:nvPr/>
          </p:nvSpPr>
          <p:spPr>
            <a:xfrm>
              <a:off x="19486376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409929F9-FD22-5A98-12EB-7867F5D823BB}"/>
                </a:ext>
              </a:extLst>
            </p:cNvPr>
            <p:cNvSpPr/>
            <p:nvPr/>
          </p:nvSpPr>
          <p:spPr>
            <a:xfrm>
              <a:off x="7790996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09DD3B3A-6C91-B555-0324-7E2777B5336C}"/>
                </a:ext>
              </a:extLst>
            </p:cNvPr>
            <p:cNvSpPr/>
            <p:nvPr/>
          </p:nvSpPr>
          <p:spPr>
            <a:xfrm>
              <a:off x="10130072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40A68C83-EA68-1F02-BC69-629B9D309C1D}"/>
                </a:ext>
              </a:extLst>
            </p:cNvPr>
            <p:cNvSpPr/>
            <p:nvPr/>
          </p:nvSpPr>
          <p:spPr>
            <a:xfrm>
              <a:off x="14808224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988BF201-3342-9B5E-8E7C-35C49B5474FE}"/>
                </a:ext>
              </a:extLst>
            </p:cNvPr>
            <p:cNvSpPr/>
            <p:nvPr/>
          </p:nvSpPr>
          <p:spPr>
            <a:xfrm>
              <a:off x="12469148" y="-322942"/>
              <a:ext cx="7249848" cy="14361887"/>
            </a:xfrm>
            <a:custGeom>
              <a:avLst/>
              <a:gdLst>
                <a:gd name="connsiteX0" fmla="*/ 68583 w 7249848"/>
                <a:gd name="connsiteY0" fmla="*/ 0 h 14361887"/>
                <a:gd name="connsiteX1" fmla="*/ 117077 w 7249848"/>
                <a:gd name="connsiteY1" fmla="*/ 20087 h 14361887"/>
                <a:gd name="connsiteX2" fmla="*/ 7229761 w 7249848"/>
                <a:gd name="connsiteY2" fmla="*/ 7132772 h 14361887"/>
                <a:gd name="connsiteX3" fmla="*/ 7229761 w 7249848"/>
                <a:gd name="connsiteY3" fmla="*/ 7229759 h 14361887"/>
                <a:gd name="connsiteX4" fmla="*/ 7228619 w 7249848"/>
                <a:gd name="connsiteY4" fmla="*/ 7230230 h 14361887"/>
                <a:gd name="connsiteX5" fmla="*/ 7228570 w 7249848"/>
                <a:gd name="connsiteY5" fmla="*/ 7230305 h 14361887"/>
                <a:gd name="connsiteX6" fmla="*/ 117074 w 7249848"/>
                <a:gd name="connsiteY6" fmla="*/ 14341800 h 14361887"/>
                <a:gd name="connsiteX7" fmla="*/ 20087 w 7249848"/>
                <a:gd name="connsiteY7" fmla="*/ 14341800 h 14361887"/>
                <a:gd name="connsiteX8" fmla="*/ 20088 w 7249848"/>
                <a:gd name="connsiteY8" fmla="*/ 14244813 h 14361887"/>
                <a:gd name="connsiteX9" fmla="*/ 7083959 w 7249848"/>
                <a:gd name="connsiteY9" fmla="*/ 7180942 h 14361887"/>
                <a:gd name="connsiteX10" fmla="*/ 20090 w 7249848"/>
                <a:gd name="connsiteY10" fmla="*/ 117074 h 14361887"/>
                <a:gd name="connsiteX11" fmla="*/ 20090 w 7249848"/>
                <a:gd name="connsiteY11" fmla="*/ 20087 h 14361887"/>
                <a:gd name="connsiteX12" fmla="*/ 68583 w 7249848"/>
                <a:gd name="connsiteY12" fmla="*/ 0 h 143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249848" h="14361887">
                  <a:moveTo>
                    <a:pt x="68583" y="0"/>
                  </a:moveTo>
                  <a:cubicBezTo>
                    <a:pt x="86134" y="1"/>
                    <a:pt x="103686" y="6696"/>
                    <a:pt x="117077" y="20087"/>
                  </a:cubicBezTo>
                  <a:lnTo>
                    <a:pt x="7229761" y="7132772"/>
                  </a:lnTo>
                  <a:cubicBezTo>
                    <a:pt x="7256544" y="7159554"/>
                    <a:pt x="7256544" y="7202976"/>
                    <a:pt x="7229761" y="7229759"/>
                  </a:cubicBezTo>
                  <a:lnTo>
                    <a:pt x="7228619" y="7230230"/>
                  </a:lnTo>
                  <a:lnTo>
                    <a:pt x="7228570" y="7230305"/>
                  </a:lnTo>
                  <a:lnTo>
                    <a:pt x="117074" y="14341800"/>
                  </a:lnTo>
                  <a:cubicBezTo>
                    <a:pt x="90292" y="14368583"/>
                    <a:pt x="46870" y="14368583"/>
                    <a:pt x="20087" y="14341800"/>
                  </a:cubicBezTo>
                  <a:cubicBezTo>
                    <a:pt x="-6695" y="14315018"/>
                    <a:pt x="-6695" y="14271596"/>
                    <a:pt x="20088" y="14244813"/>
                  </a:cubicBezTo>
                  <a:lnTo>
                    <a:pt x="7083959" y="7180942"/>
                  </a:lnTo>
                  <a:lnTo>
                    <a:pt x="20090" y="117074"/>
                  </a:lnTo>
                  <a:cubicBezTo>
                    <a:pt x="-6693" y="90292"/>
                    <a:pt x="-6693" y="46870"/>
                    <a:pt x="20090" y="20087"/>
                  </a:cubicBezTo>
                  <a:cubicBezTo>
                    <a:pt x="33481" y="6696"/>
                    <a:pt x="51032" y="1"/>
                    <a:pt x="6858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0C601A61-BA22-F789-1014-9D134233651C}"/>
              </a:ext>
            </a:extLst>
          </p:cNvPr>
          <p:cNvSpPr txBox="1"/>
          <p:nvPr/>
        </p:nvSpPr>
        <p:spPr>
          <a:xfrm>
            <a:off x="3754563" y="5909503"/>
            <a:ext cx="13462275" cy="232371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4500" dirty="0">
                <a:solidFill>
                  <a:schemeClr val="accent1"/>
                </a:solidFill>
                <a:latin typeface="Gobold Uplow" panose="02000500000000000000" pitchFamily="2" charset="0"/>
              </a:rPr>
              <a:t>PROGRESS </a:t>
            </a:r>
            <a:r>
              <a:rPr lang="en-US" sz="14500" dirty="0">
                <a:ln w="12700">
                  <a:solidFill>
                    <a:schemeClr val="accent1"/>
                  </a:solidFill>
                </a:ln>
                <a:noFill/>
                <a:latin typeface="Gobold Uplow" panose="02000500000000000000" pitchFamily="2" charset="0"/>
              </a:rPr>
              <a:t>REPORT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BEACDC8-C786-8057-F6A5-817704B4AE89}"/>
              </a:ext>
            </a:extLst>
          </p:cNvPr>
          <p:cNvSpPr txBox="1"/>
          <p:nvPr/>
        </p:nvSpPr>
        <p:spPr>
          <a:xfrm>
            <a:off x="3792663" y="7874867"/>
            <a:ext cx="7265066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4800" dirty="0">
                <a:solidFill>
                  <a:schemeClr val="tx1">
                    <a:lumMod val="50000"/>
                  </a:schemeClr>
                </a:solidFill>
              </a:rPr>
              <a:t>BÁO CÁO TIẾN ĐỘ DỰ ÁN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5A23A67-7E66-F744-757A-65BDC1B198E5}"/>
              </a:ext>
            </a:extLst>
          </p:cNvPr>
          <p:cNvSpPr txBox="1"/>
          <p:nvPr/>
        </p:nvSpPr>
        <p:spPr>
          <a:xfrm>
            <a:off x="3773613" y="11880515"/>
            <a:ext cx="4886915" cy="55399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3000" dirty="0">
                <a:solidFill>
                  <a:schemeClr val="bg1">
                    <a:lumMod val="65000"/>
                  </a:schemeClr>
                </a:solidFill>
              </a:rPr>
              <a:t>Presents by </a:t>
            </a:r>
            <a:r>
              <a:rPr lang="en-US" sz="3000" b="1" dirty="0">
                <a:solidFill>
                  <a:schemeClr val="bg1">
                    <a:lumMod val="65000"/>
                  </a:schemeClr>
                </a:solidFill>
              </a:rPr>
              <a:t>SlideOcean</a:t>
            </a:r>
            <a:r>
              <a:rPr lang="en-US" sz="3000" dirty="0">
                <a:solidFill>
                  <a:schemeClr val="bg1">
                    <a:lumMod val="65000"/>
                  </a:schemeClr>
                </a:solidFill>
              </a:rPr>
              <a:t>.net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366615C-F3C4-D347-F230-00F2DA9CA80E}"/>
              </a:ext>
            </a:extLst>
          </p:cNvPr>
          <p:cNvSpPr txBox="1"/>
          <p:nvPr/>
        </p:nvSpPr>
        <p:spPr>
          <a:xfrm>
            <a:off x="17212060" y="5916582"/>
            <a:ext cx="3916457" cy="1323439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/>
          <a:p>
            <a:pPr algn="r"/>
            <a:r>
              <a:rPr lang="en-US" sz="8000" dirty="0">
                <a:solidFill>
                  <a:schemeClr val="accent1"/>
                </a:solidFill>
                <a:latin typeface="Gobold Uplow" panose="02000500000000000000" pitchFamily="2" charset="0"/>
              </a:rPr>
              <a:t>Q2. 2025</a:t>
            </a:r>
            <a:endParaRPr lang="en-US" sz="8000" dirty="0">
              <a:ln w="12700">
                <a:solidFill>
                  <a:schemeClr val="accent1"/>
                </a:solidFill>
              </a:ln>
              <a:solidFill>
                <a:schemeClr val="accent1"/>
              </a:solidFill>
              <a:latin typeface="Gobold Uplow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3636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indefinite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20833E-7 0 L 0.74421 0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20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P_L_56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FF4C46"/>
      </a:accent1>
      <a:accent2>
        <a:srgbClr val="DFFFDE"/>
      </a:accent2>
      <a:accent3>
        <a:srgbClr val="004963"/>
      </a:accent3>
      <a:accent4>
        <a:srgbClr val="00A68A"/>
      </a:accent4>
      <a:accent5>
        <a:srgbClr val="42D49C"/>
      </a:accent5>
      <a:accent6>
        <a:srgbClr val="82FFC6"/>
      </a:accent6>
      <a:hlink>
        <a:srgbClr val="A8BFFE"/>
      </a:hlink>
      <a:folHlink>
        <a:srgbClr val="002691"/>
      </a:folHlink>
    </a:clrScheme>
    <a:fontScheme name="A 1">
      <a:majorFont>
        <a:latin typeface="Montserrat Black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1218</TotalTime>
  <Words>64</Words>
  <Application>Microsoft Office PowerPoint</Application>
  <PresentationFormat>Custom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Aptos</vt:lpstr>
      <vt:lpstr>Arial</vt:lpstr>
      <vt:lpstr>Calibri</vt:lpstr>
      <vt:lpstr>Gobold Uplow</vt:lpstr>
      <vt:lpstr>Montserrat Black</vt:lpstr>
      <vt:lpstr>Open Sans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Animated Cover Slides</dc:title>
  <dc:creator>Slide Ocean</dc:creator>
  <cp:lastModifiedBy>SO</cp:lastModifiedBy>
  <cp:revision>199</cp:revision>
  <dcterms:created xsi:type="dcterms:W3CDTF">2024-04-24T08:43:56Z</dcterms:created>
  <dcterms:modified xsi:type="dcterms:W3CDTF">2025-07-26T03:16:00Z</dcterms:modified>
</cp:coreProperties>
</file>