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324" r:id="rId2"/>
    <p:sldId id="323" r:id="rId3"/>
    <p:sldId id="325" r:id="rId4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96FF"/>
    <a:srgbClr val="16ADD7"/>
    <a:srgbClr val="FCF08A"/>
    <a:srgbClr val="1D182B"/>
    <a:srgbClr val="D5FCFC"/>
    <a:srgbClr val="C4C4C4"/>
    <a:srgbClr val="626262"/>
    <a:srgbClr val="A42E3A"/>
    <a:srgbClr val="D9670E"/>
    <a:srgbClr val="F4B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96247" autoAdjust="0"/>
  </p:normalViewPr>
  <p:slideViewPr>
    <p:cSldViewPr snapToGrid="0">
      <p:cViewPr varScale="1">
        <p:scale>
          <a:sx n="53" d="100"/>
          <a:sy n="53" d="100"/>
        </p:scale>
        <p:origin x="1296" y="1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7/14/2025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57525D-F408-A4EA-2BA8-4070264FBA69}"/>
              </a:ext>
            </a:extLst>
          </p:cNvPr>
          <p:cNvSpPr txBox="1"/>
          <p:nvPr userDrawn="1"/>
        </p:nvSpPr>
        <p:spPr>
          <a:xfrm>
            <a:off x="10789212" y="12623799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9BA1C0F-FD72-7106-FDEE-2FC325CE73D1}"/>
              </a:ext>
            </a:extLst>
          </p:cNvPr>
          <p:cNvSpPr txBox="1"/>
          <p:nvPr/>
        </p:nvSpPr>
        <p:spPr>
          <a:xfrm>
            <a:off x="8407150" y="4223534"/>
            <a:ext cx="7569700" cy="58785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8800" dirty="0">
                <a:solidFill>
                  <a:schemeClr val="bg1"/>
                </a:solidFill>
                <a:latin typeface="Gobold Uplow" panose="02000500000000000000" pitchFamily="2" charset="0"/>
              </a:rPr>
              <a:t>CHANGE</a:t>
            </a:r>
          </a:p>
          <a:p>
            <a:pPr algn="ctr"/>
            <a:r>
              <a:rPr lang="en-US" sz="18800" dirty="0">
                <a:solidFill>
                  <a:schemeClr val="bg1"/>
                </a:solidFill>
                <a:latin typeface="Gobold Uplow" panose="02000500000000000000" pitchFamily="2" charset="0"/>
              </a:rPr>
              <a:t> MINDS.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5324FF4-6A44-4B30-E326-DFBF11386F58}"/>
              </a:ext>
            </a:extLst>
          </p:cNvPr>
          <p:cNvSpPr/>
          <p:nvPr/>
        </p:nvSpPr>
        <p:spPr>
          <a:xfrm>
            <a:off x="-9949550" y="0"/>
            <a:ext cx="13716000" cy="13716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C30DBA-43EA-BF2E-D5A7-DA1001D69502}"/>
              </a:ext>
            </a:extLst>
          </p:cNvPr>
          <p:cNvSpPr/>
          <p:nvPr/>
        </p:nvSpPr>
        <p:spPr>
          <a:xfrm>
            <a:off x="20617550" y="0"/>
            <a:ext cx="13716000" cy="13716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07CCDD3-A46F-FA97-576B-6ED443C0F0AF}"/>
              </a:ext>
            </a:extLst>
          </p:cNvPr>
          <p:cNvGrpSpPr/>
          <p:nvPr/>
        </p:nvGrpSpPr>
        <p:grpSpPr>
          <a:xfrm>
            <a:off x="7885471" y="-209550"/>
            <a:ext cx="8613058" cy="209550"/>
            <a:chOff x="7905135" y="-1681316"/>
            <a:chExt cx="8613058" cy="1849447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14E99C-756D-0815-0B8D-98B28143F401}"/>
                </a:ext>
              </a:extLst>
            </p:cNvPr>
            <p:cNvCxnSpPr/>
            <p:nvPr/>
          </p:nvCxnSpPr>
          <p:spPr>
            <a:xfrm>
              <a:off x="7905135" y="-1681316"/>
              <a:ext cx="0" cy="18494477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6294E08-3088-060B-4560-9A3B10AB1C6E}"/>
                </a:ext>
              </a:extLst>
            </p:cNvPr>
            <p:cNvCxnSpPr/>
            <p:nvPr/>
          </p:nvCxnSpPr>
          <p:spPr>
            <a:xfrm>
              <a:off x="16518193" y="-1681316"/>
              <a:ext cx="0" cy="18494477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D4EC5F6-6C7F-7414-B67D-225F0F0BD18B}"/>
              </a:ext>
            </a:extLst>
          </p:cNvPr>
          <p:cNvSpPr txBox="1"/>
          <p:nvPr/>
        </p:nvSpPr>
        <p:spPr>
          <a:xfrm>
            <a:off x="6861856" y="4795897"/>
            <a:ext cx="10660291" cy="412420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3100" dirty="0" err="1">
                <a:solidFill>
                  <a:schemeClr val="tx2"/>
                </a:solidFill>
                <a:latin typeface="UTM Avo" panose="02040603050506020204" pitchFamily="18" charset="0"/>
              </a:rPr>
              <a:t>bắt</a:t>
            </a:r>
            <a:r>
              <a:rPr lang="en-US" sz="131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13100" dirty="0" err="1">
                <a:solidFill>
                  <a:schemeClr val="tx2"/>
                </a:solidFill>
                <a:latin typeface="UTM Avo" panose="02040603050506020204" pitchFamily="18" charset="0"/>
              </a:rPr>
              <a:t>đầu</a:t>
            </a:r>
            <a:endParaRPr lang="en-US" sz="13100" dirty="0">
              <a:solidFill>
                <a:schemeClr val="tx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13100" dirty="0" err="1">
                <a:solidFill>
                  <a:schemeClr val="tx2"/>
                </a:solidFill>
                <a:latin typeface="UTM Avo" panose="02040603050506020204" pitchFamily="18" charset="0"/>
              </a:rPr>
              <a:t>từ</a:t>
            </a:r>
            <a:r>
              <a:rPr lang="en-US" sz="131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13100" dirty="0" err="1">
                <a:solidFill>
                  <a:schemeClr val="tx2"/>
                </a:solidFill>
                <a:latin typeface="UTM Avo" panose="02040603050506020204" pitchFamily="18" charset="0"/>
              </a:rPr>
              <a:t>chính</a:t>
            </a:r>
            <a:r>
              <a:rPr lang="en-US" sz="131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13100" dirty="0" err="1">
                <a:solidFill>
                  <a:schemeClr val="tx2"/>
                </a:solidFill>
                <a:latin typeface="UTM Avo" panose="02040603050506020204" pitchFamily="18" charset="0"/>
              </a:rPr>
              <a:t>bạn</a:t>
            </a:r>
            <a:endParaRPr lang="en-US" sz="13100" dirty="0">
              <a:solidFill>
                <a:schemeClr val="tx2"/>
              </a:solidFill>
              <a:latin typeface="UTM Avo" panose="02040603050506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342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300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875E-6 0 L -0.52311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5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repeatCount="300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875E-6 0 L 0.52233 0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13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xit" presetSubtype="37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xit" presetSubtype="37" fill="hold" grpId="3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4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xit" presetSubtype="37" fill="hold" grpId="5" nodeType="withEffect">
                                  <p:stCondLst>
                                    <p:cond delay="1050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/>
      <p:bldP spid="12" grpId="1"/>
      <p:bldP spid="12" grpId="2"/>
      <p:bldP spid="12" grpId="3"/>
      <p:bldP spid="12" grpId="4"/>
      <p:bldP spid="12" grpId="5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9BA1C0F-FD72-7106-FDEE-2FC325CE73D1}"/>
              </a:ext>
            </a:extLst>
          </p:cNvPr>
          <p:cNvSpPr txBox="1"/>
          <p:nvPr/>
        </p:nvSpPr>
        <p:spPr>
          <a:xfrm>
            <a:off x="8056894" y="4223534"/>
            <a:ext cx="8270213" cy="58785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8800" dirty="0">
                <a:solidFill>
                  <a:schemeClr val="bg1"/>
                </a:solidFill>
                <a:latin typeface="Gobold Uplow" panose="02000500000000000000" pitchFamily="2" charset="0"/>
              </a:rPr>
              <a:t>PROTECT</a:t>
            </a:r>
          </a:p>
          <a:p>
            <a:pPr algn="ctr"/>
            <a:r>
              <a:rPr lang="en-US" sz="18800" dirty="0">
                <a:solidFill>
                  <a:schemeClr val="bg1"/>
                </a:solidFill>
                <a:latin typeface="Gobold Uplow" panose="02000500000000000000" pitchFamily="2" charset="0"/>
              </a:rPr>
              <a:t>EARTH.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5324FF4-6A44-4B30-E326-DFBF11386F58}"/>
              </a:ext>
            </a:extLst>
          </p:cNvPr>
          <p:cNvSpPr/>
          <p:nvPr/>
        </p:nvSpPr>
        <p:spPr>
          <a:xfrm>
            <a:off x="-9949550" y="0"/>
            <a:ext cx="13716000" cy="13716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C30DBA-43EA-BF2E-D5A7-DA1001D69502}"/>
              </a:ext>
            </a:extLst>
          </p:cNvPr>
          <p:cNvSpPr/>
          <p:nvPr/>
        </p:nvSpPr>
        <p:spPr>
          <a:xfrm>
            <a:off x="20617550" y="0"/>
            <a:ext cx="13716000" cy="13716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07CCDD3-A46F-FA97-576B-6ED443C0F0AF}"/>
              </a:ext>
            </a:extLst>
          </p:cNvPr>
          <p:cNvGrpSpPr/>
          <p:nvPr/>
        </p:nvGrpSpPr>
        <p:grpSpPr>
          <a:xfrm>
            <a:off x="7885471" y="-209550"/>
            <a:ext cx="8613058" cy="209550"/>
            <a:chOff x="7905135" y="-1681316"/>
            <a:chExt cx="8613058" cy="1849447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14E99C-756D-0815-0B8D-98B28143F401}"/>
                </a:ext>
              </a:extLst>
            </p:cNvPr>
            <p:cNvCxnSpPr/>
            <p:nvPr/>
          </p:nvCxnSpPr>
          <p:spPr>
            <a:xfrm>
              <a:off x="7905135" y="-1681316"/>
              <a:ext cx="0" cy="18494477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6294E08-3088-060B-4560-9A3B10AB1C6E}"/>
                </a:ext>
              </a:extLst>
            </p:cNvPr>
            <p:cNvCxnSpPr/>
            <p:nvPr/>
          </p:nvCxnSpPr>
          <p:spPr>
            <a:xfrm>
              <a:off x="16518193" y="-1681316"/>
              <a:ext cx="0" cy="18494477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D4EC5F6-6C7F-7414-B67D-225F0F0BD18B}"/>
              </a:ext>
            </a:extLst>
          </p:cNvPr>
          <p:cNvSpPr txBox="1"/>
          <p:nvPr/>
        </p:nvSpPr>
        <p:spPr>
          <a:xfrm>
            <a:off x="7715456" y="4888230"/>
            <a:ext cx="8953092" cy="393954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2500" dirty="0" err="1">
                <a:solidFill>
                  <a:schemeClr val="tx2"/>
                </a:solidFill>
                <a:latin typeface="UTM Avo" panose="02040603050506020204" pitchFamily="18" charset="0"/>
              </a:rPr>
              <a:t>bắt</a:t>
            </a:r>
            <a:r>
              <a:rPr lang="en-US" sz="125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12500" dirty="0" err="1">
                <a:solidFill>
                  <a:schemeClr val="tx2"/>
                </a:solidFill>
                <a:latin typeface="UTM Avo" panose="02040603050506020204" pitchFamily="18" charset="0"/>
              </a:rPr>
              <a:t>đầu</a:t>
            </a:r>
            <a:endParaRPr lang="en-US" sz="12500" dirty="0">
              <a:solidFill>
                <a:schemeClr val="tx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12500" dirty="0">
                <a:solidFill>
                  <a:schemeClr val="tx2"/>
                </a:solidFill>
                <a:latin typeface="UTM Avo" panose="02040603050506020204" pitchFamily="18" charset="0"/>
              </a:rPr>
              <a:t>ở </a:t>
            </a:r>
            <a:r>
              <a:rPr lang="en-US" sz="12500" dirty="0" err="1">
                <a:solidFill>
                  <a:schemeClr val="tx2"/>
                </a:solidFill>
                <a:latin typeface="UTM Avo" panose="02040603050506020204" pitchFamily="18" charset="0"/>
              </a:rPr>
              <a:t>nhà</a:t>
            </a:r>
            <a:r>
              <a:rPr lang="en-US" sz="125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12500" dirty="0" err="1">
                <a:solidFill>
                  <a:schemeClr val="tx2"/>
                </a:solidFill>
                <a:latin typeface="UTM Avo" panose="02040603050506020204" pitchFamily="18" charset="0"/>
              </a:rPr>
              <a:t>mình</a:t>
            </a:r>
            <a:endParaRPr lang="en-US" sz="12500" dirty="0">
              <a:solidFill>
                <a:schemeClr val="tx2"/>
              </a:solidFill>
              <a:latin typeface="UTM Avo" panose="02040603050506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364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300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875E-6 0 L -0.52311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5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repeatCount="300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875E-6 0 L 0.52233 0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13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xit" presetSubtype="37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xit" presetSubtype="37" fill="hold" grpId="3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4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xit" presetSubtype="37" fill="hold" grpId="5" nodeType="withEffect">
                                  <p:stCondLst>
                                    <p:cond delay="1050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/>
      <p:bldP spid="12" grpId="1"/>
      <p:bldP spid="12" grpId="2"/>
      <p:bldP spid="12" grpId="3"/>
      <p:bldP spid="12" grpId="4"/>
      <p:bldP spid="12" grpId="5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9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9BA1C0F-FD72-7106-FDEE-2FC325CE73D1}"/>
              </a:ext>
            </a:extLst>
          </p:cNvPr>
          <p:cNvSpPr txBox="1"/>
          <p:nvPr/>
        </p:nvSpPr>
        <p:spPr>
          <a:xfrm>
            <a:off x="7191306" y="4223534"/>
            <a:ext cx="10001392" cy="58785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8800" dirty="0">
                <a:solidFill>
                  <a:schemeClr val="bg1"/>
                </a:solidFill>
                <a:latin typeface="Gobold Uplow" panose="02000500000000000000" pitchFamily="2" charset="0"/>
              </a:rPr>
              <a:t>MOVE</a:t>
            </a:r>
          </a:p>
          <a:p>
            <a:pPr algn="ctr"/>
            <a:r>
              <a:rPr lang="en-US" sz="18800" dirty="0">
                <a:solidFill>
                  <a:schemeClr val="bg1"/>
                </a:solidFill>
                <a:latin typeface="Gobold Uplow" panose="02000500000000000000" pitchFamily="2" charset="0"/>
              </a:rPr>
              <a:t>FORWARD.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5324FF4-6A44-4B30-E326-DFBF11386F58}"/>
              </a:ext>
            </a:extLst>
          </p:cNvPr>
          <p:cNvSpPr/>
          <p:nvPr/>
        </p:nvSpPr>
        <p:spPr>
          <a:xfrm>
            <a:off x="-9949550" y="0"/>
            <a:ext cx="13716000" cy="13716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C30DBA-43EA-BF2E-D5A7-DA1001D69502}"/>
              </a:ext>
            </a:extLst>
          </p:cNvPr>
          <p:cNvSpPr/>
          <p:nvPr/>
        </p:nvSpPr>
        <p:spPr>
          <a:xfrm>
            <a:off x="20617550" y="0"/>
            <a:ext cx="13716000" cy="13716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07CCDD3-A46F-FA97-576B-6ED443C0F0AF}"/>
              </a:ext>
            </a:extLst>
          </p:cNvPr>
          <p:cNvGrpSpPr/>
          <p:nvPr/>
        </p:nvGrpSpPr>
        <p:grpSpPr>
          <a:xfrm>
            <a:off x="7885471" y="-209550"/>
            <a:ext cx="8613058" cy="209550"/>
            <a:chOff x="7905135" y="-1681316"/>
            <a:chExt cx="8613058" cy="1849447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14E99C-756D-0815-0B8D-98B28143F401}"/>
                </a:ext>
              </a:extLst>
            </p:cNvPr>
            <p:cNvCxnSpPr/>
            <p:nvPr/>
          </p:nvCxnSpPr>
          <p:spPr>
            <a:xfrm>
              <a:off x="7905135" y="-1681316"/>
              <a:ext cx="0" cy="18494477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6294E08-3088-060B-4560-9A3B10AB1C6E}"/>
                </a:ext>
              </a:extLst>
            </p:cNvPr>
            <p:cNvCxnSpPr/>
            <p:nvPr/>
          </p:nvCxnSpPr>
          <p:spPr>
            <a:xfrm>
              <a:off x="16518193" y="-1681316"/>
              <a:ext cx="0" cy="18494477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D4EC5F6-6C7F-7414-B67D-225F0F0BD18B}"/>
              </a:ext>
            </a:extLst>
          </p:cNvPr>
          <p:cNvSpPr txBox="1"/>
          <p:nvPr/>
        </p:nvSpPr>
        <p:spPr>
          <a:xfrm>
            <a:off x="7620008" y="4965173"/>
            <a:ext cx="9143992" cy="37856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0" dirty="0" err="1">
                <a:solidFill>
                  <a:schemeClr val="tx2"/>
                </a:solidFill>
                <a:latin typeface="UTM Avo" panose="02040603050506020204" pitchFamily="18" charset="0"/>
              </a:rPr>
              <a:t>để</a:t>
            </a:r>
            <a:r>
              <a:rPr lang="en-US" sz="120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12000" dirty="0" err="1">
                <a:solidFill>
                  <a:schemeClr val="tx2"/>
                </a:solidFill>
                <a:latin typeface="UTM Avo" panose="02040603050506020204" pitchFamily="18" charset="0"/>
              </a:rPr>
              <a:t>quá</a:t>
            </a:r>
            <a:r>
              <a:rPr lang="en-US" sz="120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12000" dirty="0" err="1">
                <a:solidFill>
                  <a:schemeClr val="tx2"/>
                </a:solidFill>
                <a:latin typeface="UTM Avo" panose="02040603050506020204" pitchFamily="18" charset="0"/>
              </a:rPr>
              <a:t>khứ</a:t>
            </a:r>
            <a:endParaRPr lang="en-US" sz="12000" dirty="0">
              <a:solidFill>
                <a:schemeClr val="tx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12000" dirty="0" err="1">
                <a:solidFill>
                  <a:schemeClr val="tx2"/>
                </a:solidFill>
                <a:latin typeface="UTM Avo" panose="02040603050506020204" pitchFamily="18" charset="0"/>
              </a:rPr>
              <a:t>ngủ</a:t>
            </a:r>
            <a:r>
              <a:rPr lang="en-US" sz="120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12000" dirty="0" err="1">
                <a:solidFill>
                  <a:schemeClr val="tx2"/>
                </a:solidFill>
                <a:latin typeface="UTM Avo" panose="02040603050506020204" pitchFamily="18" charset="0"/>
              </a:rPr>
              <a:t>yên</a:t>
            </a:r>
            <a:endParaRPr lang="en-US" sz="12000" dirty="0">
              <a:solidFill>
                <a:schemeClr val="tx2"/>
              </a:solidFill>
              <a:latin typeface="UTM Avo" panose="02040603050506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342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300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875E-6 0 L -0.52311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5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repeatCount="300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875E-6 0 L 0.52233 0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13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xit" presetSubtype="37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xit" presetSubtype="37" fill="hold" grpId="3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4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xit" presetSubtype="37" fill="hold" grpId="5" nodeType="withEffect">
                                  <p:stCondLst>
                                    <p:cond delay="1050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/>
      <p:bldP spid="12" grpId="1"/>
      <p:bldP spid="12" grpId="2"/>
      <p:bldP spid="12" grpId="3"/>
      <p:bldP spid="12" grpId="4"/>
      <p:bldP spid="12" grpId="5"/>
    </p:bldLst>
  </p:timing>
</p:sld>
</file>

<file path=ppt/theme/theme1.xml><?xml version="1.0" encoding="utf-8"?>
<a:theme xmlns:a="http://schemas.openxmlformats.org/drawingml/2006/main" name="Office Theme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A 1">
      <a:majorFont>
        <a:latin typeface="Montserrat Black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1128</TotalTime>
  <Words>25</Words>
  <Application>Microsoft Office PowerPoint</Application>
  <PresentationFormat>Custom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Aptos</vt:lpstr>
      <vt:lpstr>Arial</vt:lpstr>
      <vt:lpstr>Calibri</vt:lpstr>
      <vt:lpstr>Gobold Uplow</vt:lpstr>
      <vt:lpstr>Montserrat Black</vt:lpstr>
      <vt:lpstr>Open Sans Light</vt:lpstr>
      <vt:lpstr>UTM Avo</vt:lpstr>
      <vt:lpstr>Office Theme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Animated Cover Slides</dc:title>
  <dc:creator>Slide Ocean</dc:creator>
  <cp:lastModifiedBy>SO</cp:lastModifiedBy>
  <cp:revision>187</cp:revision>
  <dcterms:created xsi:type="dcterms:W3CDTF">2024-04-24T08:43:56Z</dcterms:created>
  <dcterms:modified xsi:type="dcterms:W3CDTF">2025-07-14T04:33:47Z</dcterms:modified>
</cp:coreProperties>
</file>