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316" r:id="rId3"/>
    <p:sldId id="317" r:id="rId4"/>
    <p:sldId id="318" r:id="rId5"/>
    <p:sldId id="319" r:id="rId6"/>
    <p:sldId id="320" r:id="rId7"/>
    <p:sldId id="322" r:id="rId8"/>
    <p:sldId id="323" r:id="rId9"/>
    <p:sldId id="324" r:id="rId10"/>
    <p:sldId id="325" r:id="rId11"/>
    <p:sldId id="326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16ADD7"/>
    <a:srgbClr val="FCF08A"/>
    <a:srgbClr val="1D182B"/>
    <a:srgbClr val="D5FCFC"/>
    <a:srgbClr val="2096FF"/>
    <a:srgbClr val="C4C4C4"/>
    <a:srgbClr val="626262"/>
    <a:srgbClr val="A42E3A"/>
    <a:srgbClr val="D967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218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34E37-0CCB-2E94-9843-2A095BE28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B5F9C5-7925-BE5C-81E0-88A2F6551D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1203C-8373-39BF-040E-D116711F8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6BA03-75AB-4A4B-9924-3DF9E9D22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D65B1-DF9F-1B40-81F4-ADFF7787E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16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E21F8-E9E9-0A8F-31D2-67E10D2DA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47E56-2083-C834-1057-EE19F3145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CAB3F-61DD-4BE5-D314-D1DFA6F83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664ED-F857-3CF5-40F9-F629D608E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5E26E-34EF-C7DE-D3CA-F4B26544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36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985C6-965B-3B60-83AF-B949505DE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B2B06-6F39-2060-8C49-4C09E0CAD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339B4-F0FC-476A-5816-7CB21F914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FCDEF-CAF3-A2AF-833D-40A5B60F7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4C404-8E7E-D3F2-777D-1FEA3DD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06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5973-4163-9FD1-3E51-88D180F15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EA014-ED7A-C1E2-1F87-BF9DE5DD2A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032149-B787-50B0-AC24-275AF0B2F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11E1C-3965-FF10-FE88-911B3FDB0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DB76F-1176-BCF9-B37B-B9E4E9F94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B5E05-36F7-99E4-8AB1-1E2E60F91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27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3E382-F30B-9C0D-6923-72BB88B57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B8968-AD62-D6B4-DEB3-99EC66B73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9C7B6-14DA-5970-FCAA-3C4D6020B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E0A001-60E4-DC0B-3512-E269BCAD86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5F9FDF-D398-8D06-38A4-8D72452EF8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5AF7FA-4253-E08C-EADE-0ACE5ED3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B3933-AB5A-4078-CC45-2E44F9BEE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05E860-C633-8D5A-D4CD-497BA3AD4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49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ACCD-8292-095A-6567-EA4E7B7A2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CD013-3FAF-AA57-9052-2EFE9A954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BA09E8-58D1-AFCA-4E6D-8D0197F09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EE8115-5F49-F3C0-C9C8-DB5C4C044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274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139F5D-9962-5D55-47F6-B5C7778B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8A4843-60DC-E28B-9B8D-A4CC80327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0E2D0-F721-5FC2-F436-82E8052C9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01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214E9-F4F7-2579-8719-CC23420D8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F8112-0D33-4D5D-5E36-666D9A2CE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82B235-4CD9-ABB8-B827-38E2C13EE9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A70C7A-BC04-EB98-A82F-893530C09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E5249-0DAE-B142-6151-3180391E8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FDC71-6F8E-55B8-4B30-EE60B07AB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F15F-663A-8674-8291-66E10EF1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B39794-0E01-0217-2A5F-C45EE5AE2C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14BFA7-DDC6-3B10-27F0-918D00906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388755-25EE-3EBD-9694-BBBDF0A83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3A76C-AF26-29DA-FC95-32D9DBB0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8CD888-A6B5-E2A0-8239-FBA69138A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3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6E16A-2FB6-B9D6-DC7F-7EA0AE11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63C1AF-B9C3-B413-BBA5-70769F1B8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31D7-3AFE-31F4-9AA0-020A5B81C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FA3E5-ACE0-D1D2-0AB8-2899B4022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AB128-E3AB-FB66-222D-9C198A5F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57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AF273F-BE74-53AF-BB51-CD2CCB519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17E005-0621-3D1A-F05C-24684D2895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B493F-F6D7-C068-F8A0-D89D599F3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53D88-B423-6C13-648B-ACE35FB7D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82173-88B5-5DEA-31A0-2ECBD3461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8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20256524" y="12524084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0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4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6AC291-802B-6E0E-6980-649FF98EE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83962-0F53-A26E-6AAF-C537462E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A329A-22F5-84AD-DC97-11A61938B8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09DCF3-A81B-40B8-A9DD-7B20DE9435E5}" type="datetimeFigureOut">
              <a:rPr lang="en-US" smtClean="0"/>
              <a:t>12/1/2025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4EA2A-69D3-9340-C969-FE83D5909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01B8C-8F50-1847-2FF3-12ACBCC21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60961B-A793-4402-B064-403C1BD2D33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8929F9-977B-9D61-FCFB-A32CA073323A}"/>
              </a:ext>
            </a:extLst>
          </p:cNvPr>
          <p:cNvSpPr txBox="1"/>
          <p:nvPr userDrawn="1"/>
        </p:nvSpPr>
        <p:spPr>
          <a:xfrm>
            <a:off x="20256524" y="12524084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0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4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3717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!!BG">
            <a:extLst>
              <a:ext uri="{FF2B5EF4-FFF2-40B4-BE49-F238E27FC236}">
                <a16:creationId xmlns:a16="http://schemas.microsoft.com/office/drawing/2014/main" id="{C761326E-860F-1B17-DA28-F38555F2083A}"/>
              </a:ext>
            </a:extLst>
          </p:cNvPr>
          <p:cNvSpPr/>
          <p:nvPr/>
        </p:nvSpPr>
        <p:spPr>
          <a:xfrm>
            <a:off x="1289191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BFA9A-42EC-0110-EB9E-5824ABA53D2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FA0F1-901E-345A-6BBB-3B709AA1DACF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04F6133-4269-A50A-7467-6217D4806189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19D964-7C1B-7323-794B-7276216F6034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</a:rPr>
                <a:t>Review </a:t>
              </a:r>
              <a:r>
                <a:rPr lang="en-US" sz="3000" dirty="0" err="1">
                  <a:solidFill>
                    <a:schemeClr val="bg2"/>
                  </a:solidFill>
                </a:rPr>
                <a:t>nhanh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chỉ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số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chính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thành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quả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nổi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bật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vấn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đề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tồn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đọng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cần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xử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lý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dứt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điểm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trong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tuần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này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00B43B-AE24-DCE9-73F3-734DE6E970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8B8C97-1A33-7723-BD16-307EB32C9032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5C316-0FBD-1D79-7B3E-C42FAE42916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B5C4B-9D7F-DB7A-38BB-808207AAFDE5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2"/>
                  </a:solidFill>
                </a:rPr>
                <a:t>Mỗi</a:t>
              </a:r>
              <a:r>
                <a:rPr lang="en-US" sz="3000" dirty="0">
                  <a:solidFill>
                    <a:schemeClr val="bg2"/>
                  </a:solidFill>
                </a:rPr>
                <a:t> team </a:t>
              </a:r>
              <a:r>
                <a:rPr lang="en-US" sz="3000" dirty="0" err="1">
                  <a:solidFill>
                    <a:schemeClr val="bg2"/>
                  </a:solidFill>
                </a:rPr>
                <a:t>báo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ngắn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gọn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về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tiến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độ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mốc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hoàn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thành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khó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khăn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đang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gặp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phải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để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kịp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thời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điều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chỉnh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15C9CD-DA49-59F6-A4A8-2957BE65C4BE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130B77-0397-9082-239F-0E8ACD195544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0BF96-D040-08B9-99A4-D97583C75D18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F8317-A76F-984D-DCF2-6D1B0E4CD92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</a:rPr>
                <a:t>Thảo </a:t>
              </a:r>
              <a:r>
                <a:rPr lang="en-US" sz="3000" dirty="0" err="1">
                  <a:solidFill>
                    <a:schemeClr val="bg2"/>
                  </a:solidFill>
                </a:rPr>
                <a:t>luận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chốt</a:t>
              </a:r>
              <a:r>
                <a:rPr lang="en-US" sz="3000" dirty="0">
                  <a:solidFill>
                    <a:schemeClr val="bg2"/>
                  </a:solidFill>
                </a:rPr>
                <a:t> 3–5 </a:t>
              </a:r>
              <a:r>
                <a:rPr lang="en-US" sz="3000" dirty="0" err="1">
                  <a:solidFill>
                    <a:schemeClr val="bg2"/>
                  </a:solidFill>
                </a:rPr>
                <a:t>mục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tiêu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quan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trọng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nhất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trong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tuần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phân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bổ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nguồn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lực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nhiệm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cụ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thể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từng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đầu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việc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C32C2-0D06-B5CC-4793-CCE0737F1D6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4FF367-35B5-DF5E-5BCF-7091FEA8AA4A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640A3-C303-5C4C-3E7F-79BCBB3028D8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BEE6-0B5F-132E-95EC-44668FD2D7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2"/>
                  </a:solidFill>
                </a:rPr>
                <a:t>Mở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không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gian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team chia </a:t>
              </a:r>
              <a:r>
                <a:rPr lang="en-US" sz="3000" dirty="0" err="1">
                  <a:solidFill>
                    <a:schemeClr val="bg2"/>
                  </a:solidFill>
                </a:rPr>
                <a:t>sẻ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thức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cùng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nhau</a:t>
              </a:r>
              <a:r>
                <a:rPr lang="en-US" sz="3000" dirty="0">
                  <a:solidFill>
                    <a:schemeClr val="bg2"/>
                  </a:solidFill>
                </a:rPr>
                <a:t> brainstorm </a:t>
              </a:r>
              <a:r>
                <a:rPr lang="en-US" sz="3000" dirty="0" err="1">
                  <a:solidFill>
                    <a:schemeClr val="bg2"/>
                  </a:solidFill>
                </a:rPr>
                <a:t>giải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pháp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nhanh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khả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thi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E99427-5642-60A1-5137-7A6CFEE85CA4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F91DC3-9BAD-2B17-880A-472090BEAAC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63E825-9706-2206-37FC-EFE1554E774B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B5C951-D49C-2778-CAE8-C18AD3B775E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2"/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2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C508F-2E1C-5198-2A63-F1E9ADD0F2D3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4221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9618AD-7452-1160-DDE6-20E4BA99D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!!BG">
            <a:extLst>
              <a:ext uri="{FF2B5EF4-FFF2-40B4-BE49-F238E27FC236}">
                <a16:creationId xmlns:a16="http://schemas.microsoft.com/office/drawing/2014/main" id="{EE181FAA-212B-4DD0-F69D-6F1A6B178E73}"/>
              </a:ext>
            </a:extLst>
          </p:cNvPr>
          <p:cNvSpPr/>
          <p:nvPr/>
        </p:nvSpPr>
        <p:spPr>
          <a:xfrm>
            <a:off x="19114475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142E24B-0F37-4C07-7207-DD71AF932A0C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tx1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C59793-E45B-3FF5-BD01-0B54B0F7E917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47F7C1-F440-16C2-1B24-0395FB751783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BC771DC-E09B-F8CB-0DDA-445076B1D1F3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F68D8AA-B5D8-610B-4C8D-DD972D93652D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E458692-FB6D-F760-8CE9-ABA4002DF12A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8E5FD58-8946-6541-6099-E2F0E682D8FD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DFD7B9C-A3A0-5695-5430-C4289874CA11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4A27F67-5F47-9A8C-1566-D2C41260CB64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5952E4A-ED6C-E03E-0725-CDC3D79D397C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42D1FEC-A4FB-AFBB-4984-110D0423DB20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6C7F80E-699C-DB12-E02B-C710A970F10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C80D624-5476-C130-3B9F-4DD2A1255CB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D982DA8-AF9B-4E9A-60F5-3689820D197E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29BD581-4F12-C9C1-3CF1-16AC975BF440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FCB7F4-A783-A17D-27AB-C516C56249F4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E991841-6289-D319-24F6-C2519DF16C17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90DBCF3-700F-D8A2-81AD-D8F24E580622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AF3FE09-FA82-47D6-4A93-3BBC96B7FD6F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FCBE539-3F58-28DC-3267-B15C77CB31CE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95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2B0D29D-0502-7289-C113-FF6515238A3F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1923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!!BG">
            <a:extLst>
              <a:ext uri="{FF2B5EF4-FFF2-40B4-BE49-F238E27FC236}">
                <a16:creationId xmlns:a16="http://schemas.microsoft.com/office/drawing/2014/main" id="{C761326E-860F-1B17-DA28-F38555F2083A}"/>
              </a:ext>
            </a:extLst>
          </p:cNvPr>
          <p:cNvSpPr/>
          <p:nvPr/>
        </p:nvSpPr>
        <p:spPr>
          <a:xfrm flipH="1">
            <a:off x="5745509" y="4511385"/>
            <a:ext cx="3980331" cy="7071016"/>
          </a:xfrm>
          <a:prstGeom prst="roundRect">
            <a:avLst>
              <a:gd name="adj" fmla="val 8645"/>
            </a:avLst>
          </a:pr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F4F8CAB-99E9-FC7F-1F0B-3AA8F08E30A8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36D9D57-4D83-1500-990E-523101778485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631DBCA-C33F-CE69-E54C-CA5B33B8502B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43AEE10-FC49-1D14-6BF9-BBE6080B4158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A6BE2D3-9C2A-0C65-1A52-883DCDB1CF71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B939005-B78A-225D-917C-D0A80782D409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31FFF8E-7737-1B96-094D-E2E8D584080F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4731690-88C6-053E-B693-33EA1984D49F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2"/>
                  </a:solidFill>
                </a:rPr>
                <a:t>Mỗi</a:t>
              </a:r>
              <a:r>
                <a:rPr lang="en-US" sz="3000" dirty="0">
                  <a:solidFill>
                    <a:schemeClr val="bg2"/>
                  </a:solidFill>
                </a:rPr>
                <a:t> team </a:t>
              </a:r>
              <a:r>
                <a:rPr lang="en-US" sz="3000" dirty="0" err="1">
                  <a:solidFill>
                    <a:schemeClr val="bg2"/>
                  </a:solidFill>
                </a:rPr>
                <a:t>báo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ngắn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gọn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về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tiến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độ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mốc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hoàn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thành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khó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khăn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đang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gặp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phải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để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kịp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thời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điều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chỉnh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14763A4-A336-5203-3310-BAC83F2F29D5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6A9BFD9-1AB8-CA86-3D83-C5ED5F59F66C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6AA7845-0C94-5AD5-1C69-700B07368D62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3DDB5FB-5D5A-1C77-0AAF-DAE6A8C759C0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</a:rPr>
                <a:t>Thảo </a:t>
              </a:r>
              <a:r>
                <a:rPr lang="en-US" sz="3000" dirty="0" err="1">
                  <a:solidFill>
                    <a:schemeClr val="bg2"/>
                  </a:solidFill>
                </a:rPr>
                <a:t>luận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chốt</a:t>
              </a:r>
              <a:r>
                <a:rPr lang="en-US" sz="3000" dirty="0">
                  <a:solidFill>
                    <a:schemeClr val="bg2"/>
                  </a:solidFill>
                </a:rPr>
                <a:t> 3–5 </a:t>
              </a:r>
              <a:r>
                <a:rPr lang="en-US" sz="3000" dirty="0" err="1">
                  <a:solidFill>
                    <a:schemeClr val="bg2"/>
                  </a:solidFill>
                </a:rPr>
                <a:t>mục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tiêu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quan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trọng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nhất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trong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tuần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phân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bổ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nguồn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lực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nhiệm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cụ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thể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từng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đầu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việc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B6987EE-0431-07EC-766C-3A75D2EA316C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154AA6B-522B-C056-F918-9FFFCB5BD6A0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793D544-9487-91F9-C67F-A7508C542FFC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95999A1-2D18-6A42-72A2-5F3B3B62A408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2"/>
                  </a:solidFill>
                </a:rPr>
                <a:t>Mở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không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gian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team chia </a:t>
              </a:r>
              <a:r>
                <a:rPr lang="en-US" sz="3000" dirty="0" err="1">
                  <a:solidFill>
                    <a:schemeClr val="bg2"/>
                  </a:solidFill>
                </a:rPr>
                <a:t>sẻ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thức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cùng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nhau</a:t>
              </a:r>
              <a:r>
                <a:rPr lang="en-US" sz="3000" dirty="0">
                  <a:solidFill>
                    <a:schemeClr val="bg2"/>
                  </a:solidFill>
                </a:rPr>
                <a:t> brainstorm </a:t>
              </a:r>
              <a:r>
                <a:rPr lang="en-US" sz="3000" dirty="0" err="1">
                  <a:solidFill>
                    <a:schemeClr val="bg2"/>
                  </a:solidFill>
                </a:rPr>
                <a:t>giải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pháp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nhanh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khả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thi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7865981-C4A6-4A7F-8BBE-DD5D496AD663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3C4DDD6-2302-F96A-42C4-FDE457AADFDB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EDF8606-A88C-D867-C9F0-858E4315A8E1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BD79E09-9E17-658E-E2ED-BAB253C8069B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2"/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4F8F159-8BE9-B665-B103-ED23AB371BA6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85972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!!BG">
            <a:extLst>
              <a:ext uri="{FF2B5EF4-FFF2-40B4-BE49-F238E27FC236}">
                <a16:creationId xmlns:a16="http://schemas.microsoft.com/office/drawing/2014/main" id="{65A00DA4-7023-16C0-B1F3-0C3F32D33FEF}"/>
              </a:ext>
            </a:extLst>
          </p:cNvPr>
          <p:cNvSpPr/>
          <p:nvPr/>
        </p:nvSpPr>
        <p:spPr>
          <a:xfrm>
            <a:off x="10201833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97843BF-A319-0726-DB13-D1F88BAB693B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82752D1-975A-9B6E-AC0E-80039894D7F3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94DEC8-73FE-A8F6-DDF6-3A8359016730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A5E50B5-FC0D-7C61-2DDA-A76BADA5568F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46CC504-0E51-99B8-8B5A-91CF3A38AD59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C05ED13-ADF0-9F72-4778-C213D5DA3896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ECE230D-F109-051F-6566-1B694A362F07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F6CF00-ABDD-01AC-858F-45AD87EE0864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6C2DCE5-07D5-2C1E-A418-D7910931B2E2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DAFA4D4-7189-3F00-2F74-FFB8572CC44B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DA2B3EF-5D1C-CC35-3121-F9455BA0C315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3F5C2F9-841C-BA83-4444-E51A9B73B08E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</a:rPr>
                <a:t>Thảo </a:t>
              </a:r>
              <a:r>
                <a:rPr lang="en-US" sz="3000" dirty="0" err="1">
                  <a:solidFill>
                    <a:schemeClr val="bg2"/>
                  </a:solidFill>
                </a:rPr>
                <a:t>luận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chốt</a:t>
              </a:r>
              <a:r>
                <a:rPr lang="en-US" sz="3000" dirty="0">
                  <a:solidFill>
                    <a:schemeClr val="bg2"/>
                  </a:solidFill>
                </a:rPr>
                <a:t> 3–5 </a:t>
              </a:r>
              <a:r>
                <a:rPr lang="en-US" sz="3000" dirty="0" err="1">
                  <a:solidFill>
                    <a:schemeClr val="bg2"/>
                  </a:solidFill>
                </a:rPr>
                <a:t>mục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tiêu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quan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trọng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nhất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trong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tuần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phân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bổ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nguồn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lực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trách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nhiệm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cụ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thể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từng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đầu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việc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D0E9AAC-FA74-438E-F1A1-8C10CEECD170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E19AC55-94AD-B793-1506-DBBF13116830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3497C64-FFC6-1528-3115-AD48E09C6383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AFD2E2-85BE-7297-9255-5D051285EC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2"/>
                  </a:solidFill>
                </a:rPr>
                <a:t>Mở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không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gian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team chia </a:t>
              </a:r>
              <a:r>
                <a:rPr lang="en-US" sz="3000" dirty="0" err="1">
                  <a:solidFill>
                    <a:schemeClr val="bg2"/>
                  </a:solidFill>
                </a:rPr>
                <a:t>sẻ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thức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cùng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nhau</a:t>
              </a:r>
              <a:r>
                <a:rPr lang="en-US" sz="3000" dirty="0">
                  <a:solidFill>
                    <a:schemeClr val="bg2"/>
                  </a:solidFill>
                </a:rPr>
                <a:t> brainstorm </a:t>
              </a:r>
              <a:r>
                <a:rPr lang="en-US" sz="3000" dirty="0" err="1">
                  <a:solidFill>
                    <a:schemeClr val="bg2"/>
                  </a:solidFill>
                </a:rPr>
                <a:t>giải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pháp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nhanh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khả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thi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72E3787-09CA-C663-97BD-2E55FA04DC42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D6DFFAB-AAA5-1AA4-BB8F-D5E4AE498ACF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FF2E687-8BA3-3F88-FE31-AE8811DAE10E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889B6FC-DB3C-AA4B-956C-0BDF9B9C5DB0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2"/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899BDE1-66E9-2AEA-5F48-6620FD26AC80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13676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!!BG">
            <a:extLst>
              <a:ext uri="{FF2B5EF4-FFF2-40B4-BE49-F238E27FC236}">
                <a16:creationId xmlns:a16="http://schemas.microsoft.com/office/drawing/2014/main" id="{65A00DA4-7023-16C0-B1F3-0C3F32D33FEF}"/>
              </a:ext>
            </a:extLst>
          </p:cNvPr>
          <p:cNvSpPr/>
          <p:nvPr/>
        </p:nvSpPr>
        <p:spPr>
          <a:xfrm flipH="1">
            <a:off x="14658151" y="4511385"/>
            <a:ext cx="3980331" cy="7071016"/>
          </a:xfrm>
          <a:prstGeom prst="roundRect">
            <a:avLst>
              <a:gd name="adj" fmla="val 8645"/>
            </a:avLst>
          </a:pr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8C8181D-CD57-AB18-6151-805202E2DDFF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7C59F4-2F73-92D7-8FD9-7D67F082B9DA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67CD23-8EF3-9BB0-F04F-4A5FFBF7C546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B73F434-6295-B022-153F-6B087EE6896B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3F1DF1D-D0B2-8546-4FCA-7857BED9BB1A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13930EB-FA40-E4AD-EF28-55423B2929EF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6497FC-22A6-A385-2786-D55B2320D7DB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2F7FF99-83BE-8A73-7E28-20EF14E7B69B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E7DCED1-E4B8-7CB2-F73F-2B32C1D52606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2FC908E-6B29-DCCE-9209-C4F47DF4DDCB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E635D2D-333E-CDB7-8D22-D43ED96A38CB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5233250-6EB5-027F-666D-18B2125CB491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7DAAC4-F3A2-B9BB-3973-E0A71D42E6DF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F2883C1-2550-8761-250B-4EEA02759BBF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6AE473E-0157-40A5-6D7C-CB24755FBCEB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9E014D4-A759-342B-FE61-AEB0CB2D94DE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2"/>
                  </a:solidFill>
                </a:rPr>
                <a:t>Mở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không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gian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cho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các</a:t>
              </a:r>
              <a:r>
                <a:rPr lang="en-US" sz="3000" dirty="0">
                  <a:solidFill>
                    <a:schemeClr val="bg2"/>
                  </a:solidFill>
                </a:rPr>
                <a:t> team chia </a:t>
              </a:r>
              <a:r>
                <a:rPr lang="en-US" sz="3000" dirty="0" err="1">
                  <a:solidFill>
                    <a:schemeClr val="bg2"/>
                  </a:solidFill>
                </a:rPr>
                <a:t>sẻ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thách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thức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cùng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nhau</a:t>
              </a:r>
              <a:r>
                <a:rPr lang="en-US" sz="3000" dirty="0">
                  <a:solidFill>
                    <a:schemeClr val="bg2"/>
                  </a:solidFill>
                </a:rPr>
                <a:t> brainstorm </a:t>
              </a:r>
              <a:r>
                <a:rPr lang="en-US" sz="3000" dirty="0" err="1">
                  <a:solidFill>
                    <a:schemeClr val="bg2"/>
                  </a:solidFill>
                </a:rPr>
                <a:t>giải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pháp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nhanh</a:t>
              </a:r>
              <a:r>
                <a:rPr lang="en-US" sz="3000" dirty="0">
                  <a:solidFill>
                    <a:schemeClr val="bg2"/>
                  </a:solidFill>
                </a:rPr>
                <a:t>, </a:t>
              </a:r>
              <a:r>
                <a:rPr lang="en-US" sz="3000" dirty="0" err="1">
                  <a:solidFill>
                    <a:schemeClr val="bg2"/>
                  </a:solidFill>
                </a:rPr>
                <a:t>thực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tế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và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khả</a:t>
              </a:r>
              <a:r>
                <a:rPr lang="en-US" sz="3000" dirty="0">
                  <a:solidFill>
                    <a:schemeClr val="bg2"/>
                  </a:solidFill>
                </a:rPr>
                <a:t> </a:t>
              </a:r>
              <a:r>
                <a:rPr lang="en-US" sz="3000" dirty="0" err="1">
                  <a:solidFill>
                    <a:schemeClr val="bg2"/>
                  </a:solidFill>
                </a:rPr>
                <a:t>thi</a:t>
              </a:r>
              <a:r>
                <a:rPr lang="en-US" sz="30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8932AD7-A8AF-E81D-25CC-FA741E0479EB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9D63F0-727F-A6A7-8C35-4A356C98A494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27DFCE4-4845-45D9-A4D9-88C67E3A1BDC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BC70B75-4FDE-8426-A705-9AE5B02F711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2"/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5658506-87C4-2443-6873-7DDD4324D567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316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!!BG">
            <a:extLst>
              <a:ext uri="{FF2B5EF4-FFF2-40B4-BE49-F238E27FC236}">
                <a16:creationId xmlns:a16="http://schemas.microsoft.com/office/drawing/2014/main" id="{92D3E634-BAD6-3045-02AE-B659EDCD4F12}"/>
              </a:ext>
            </a:extLst>
          </p:cNvPr>
          <p:cNvSpPr/>
          <p:nvPr/>
        </p:nvSpPr>
        <p:spPr>
          <a:xfrm>
            <a:off x="19114475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B2B9858-C8F8-D492-4AA9-F8DE80295155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7C330E-011A-8668-453C-7A4B9AEA1D06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01F4C59-40B0-6ECC-6B4E-B14D9183EAB3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89AE2B1-DB13-B9A4-D1A3-CB94174FFD43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3E7F4A-21A9-B5CB-A7E0-7606D66CC884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1587E9E-FEB6-0F02-BD95-63367E42B4F8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CBBE1D-EAB4-AFC3-0E8F-2B7220344062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9143B76-5EAD-AEE9-E5E3-8B110B2C276F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05FAF86-39DF-77D3-56BA-F8275C4DE7AB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9B3DE4-71D1-5AAA-16A8-DFDD1153B176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C86B3C6-9A37-55F7-BD1A-B1E1BF512FA6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0F26390-8EED-3429-4331-3F1E4C2E856F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20CD5C5-2649-2AC3-8205-72AC53BCA183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139D538-B3BA-62B5-C17A-A7C224B8AAC6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DBEF295-49EA-CAC5-38D6-FA68D937548A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37724F9-E3BE-F634-E943-80BD65E9BA5B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74B4E84-42C1-4B41-0752-A49BAE6048B6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4429038-8AC3-92E2-EF1D-22FD3CEF7E6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247EFF7-3427-3383-6A52-5D9DBA71D100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596B1BC-0126-F960-3641-B9B6E14AB3DC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2"/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B7E0D8B-5734-9C85-38FD-FBC98E5AF43D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2"/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9691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DAC994-1BF4-6D28-5108-3177A7229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!!BG">
            <a:extLst>
              <a:ext uri="{FF2B5EF4-FFF2-40B4-BE49-F238E27FC236}">
                <a16:creationId xmlns:a16="http://schemas.microsoft.com/office/drawing/2014/main" id="{01CBF398-D9C4-284A-6B07-EB60261B150D}"/>
              </a:ext>
            </a:extLst>
          </p:cNvPr>
          <p:cNvSpPr/>
          <p:nvPr/>
        </p:nvSpPr>
        <p:spPr>
          <a:xfrm>
            <a:off x="1289191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16B72A-F4BF-0E32-FBCB-E1816EBE39DE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tx1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E2E5C33-FCFA-84B6-BF79-2280517D43C1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AE182CC-3BCE-43B5-A472-FDD21DDCFDCE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2A1C605-9632-8D49-BDE2-CA7E237B86BD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F12FD97-5790-0215-9351-06F5EECE1044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05C5746-7142-7641-DED8-4A461DF1CD89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271B755-5881-DFA9-FD63-3187A472582F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2F576C1-9F86-B09C-0293-9C91BE323248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D985199-F624-ED73-2D5F-691D43C404AB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29B962-C801-C337-F275-DBBCBFE39719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C2374D6-672D-3DED-22CA-B2BEFFE3A7F0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47C2F1-2F23-4ED6-7C92-84BFAED1115A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307BF2-E872-F067-05CE-45D6AEED3D9B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FC39018-3E62-DA34-26D2-6F53E04681C9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426AF81-63F0-7CD7-4C0A-2C2FC7848F33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479352-3A67-4AE2-A2B2-9F0408B8193D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FE602E1-D600-D47C-DA64-B7FFD088DF3F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A3DC51D-C059-4582-61DF-45B0F1DAE607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F718214-DB62-1C64-9843-A1310FE1D2EA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78375AA-31F9-08E1-E0E9-B02B1725FA7F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95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DB2844-C7B1-12B1-6A19-C5C533759CB2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7340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D7F574-58AC-4D7B-37C4-CF232ADB7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!!BG">
            <a:extLst>
              <a:ext uri="{FF2B5EF4-FFF2-40B4-BE49-F238E27FC236}">
                <a16:creationId xmlns:a16="http://schemas.microsoft.com/office/drawing/2014/main" id="{8DDD1AEE-5149-5260-F4EC-F706A4ACEE94}"/>
              </a:ext>
            </a:extLst>
          </p:cNvPr>
          <p:cNvSpPr/>
          <p:nvPr/>
        </p:nvSpPr>
        <p:spPr>
          <a:xfrm flipH="1">
            <a:off x="5745509" y="4511385"/>
            <a:ext cx="3980331" cy="7071016"/>
          </a:xfrm>
          <a:prstGeom prst="roundRect">
            <a:avLst>
              <a:gd name="adj" fmla="val 8645"/>
            </a:avLst>
          </a:pr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0BB085-3B6D-7691-7BDD-5D6D5F7C62EA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0844054-FABA-6470-877E-3CE70D72D955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8D7DE9-D6EE-8096-2FBA-F7E3F7E91DFB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9F4AD34-5D45-0438-B22E-4478EA581E08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1E36285-7F02-5A7A-30F0-BF10C84440C5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96AC8AB-92C7-6E14-D85C-C8AD61B667C9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18BAD8E-4FB5-4564-3A2D-A29963ED2754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BB90C3F-B71B-B282-75DD-3EC6365EBE20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9F4032B-8ABB-0B8C-A874-38294DA5121E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AC86373-1DE5-6A2B-B936-83DB9FF5374A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36578C9-30B7-3E31-2B6D-E02E58B102C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E562E8D-FB77-898C-6E99-34E2B6B07875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1969ED1-38E4-705C-0076-265CAC629F40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C3CBE6D-00F7-7D71-6B79-EF2C04FC9733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F8CF5ED-6C04-5885-FF9B-0825032673DB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2986719-15D0-3F46-E5FC-9A143F8C6335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284E2CF-F1E9-837C-3C5E-A85A767C5FF6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D2029F-E304-82B4-F36C-EF1C392A5695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0B4393-9E7D-365A-10DA-D6BB6FF95E3D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95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52F6964-DC38-30DD-FF86-FF9758C4F410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NEXT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A7729E6-0DDC-34CA-1B83-C19AB5B4CAC5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tx1"/>
                </a:solidFill>
                <a:cs typeface="Aharoni" panose="02010803020104030203" pitchFamily="2" charset="-79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987359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6B9CBC-50B2-F131-99FD-A49FD74BD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!!BG">
            <a:extLst>
              <a:ext uri="{FF2B5EF4-FFF2-40B4-BE49-F238E27FC236}">
                <a16:creationId xmlns:a16="http://schemas.microsoft.com/office/drawing/2014/main" id="{29D32E6D-F690-0DA1-F950-48A6935E7A51}"/>
              </a:ext>
            </a:extLst>
          </p:cNvPr>
          <p:cNvSpPr/>
          <p:nvPr/>
        </p:nvSpPr>
        <p:spPr>
          <a:xfrm>
            <a:off x="10201833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76A4FC-A469-4C63-2A9F-181FDB4B2C0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tx1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B74E2BF-45C5-F53D-64FD-5057588C9A06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6CD214-7E86-174F-607C-0AFD2C91181E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424DB9-F881-13EC-BE5A-F91B43D6935E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33CCAD-8B1A-9EA7-F8EA-83E1C22601DF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33CD275-3BE7-A766-CAF4-827EDB704DCD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6702990-C2B6-02AE-3496-78B49D4D55AE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B23D986-553D-C44C-BF69-52E297E29488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4A7732F-24DF-A51A-683C-C7AEC19EE97A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9578AE7-F875-5A81-0A3E-D52ADA56E6E7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D6CCE58-B88D-70AB-9B70-27D5314B9BA4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6135E04-58D2-4799-0D6D-7E59DEDB6A21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B5F5B2F-4863-05E4-B8BF-891229208D93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C767EC-A425-5D64-81CA-03FC50D62BBF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C58D2A5-CEA4-9DD4-8B83-44CE3CD7069C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9189AB8-082B-F95F-B5BC-BCDF91C3A887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B4A35F-9627-9B91-8AF1-00D114F73653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A169A8A-B6C7-1589-8E4C-7FD503089A0B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21EBDDA-CC02-E656-259D-4D599847F033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AC41429-5C6D-A66D-743B-6BD0D8F854BC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95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963343F-90AB-75BB-29FB-99830F655331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9374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11BA1C-B9BE-8E89-D91E-94B23F44F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!!BG">
            <a:extLst>
              <a:ext uri="{FF2B5EF4-FFF2-40B4-BE49-F238E27FC236}">
                <a16:creationId xmlns:a16="http://schemas.microsoft.com/office/drawing/2014/main" id="{7FAD0ECF-8F52-2DE8-14F1-37B75F121FDA}"/>
              </a:ext>
            </a:extLst>
          </p:cNvPr>
          <p:cNvSpPr/>
          <p:nvPr/>
        </p:nvSpPr>
        <p:spPr>
          <a:xfrm flipH="1">
            <a:off x="14658151" y="4511385"/>
            <a:ext cx="3980331" cy="7071016"/>
          </a:xfrm>
          <a:prstGeom prst="roundRect">
            <a:avLst>
              <a:gd name="adj" fmla="val 8645"/>
            </a:avLst>
          </a:pr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08142B6-7F38-84BD-4517-214769F8ABE6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tx1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4C435D4-39CE-7AF0-1BE2-E5A844E7B18B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5AE630-7551-3C25-C47D-DB096A89C1DF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8A64E6-780B-9F6D-9B48-2766C40B8D7A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455BEB-8734-7845-1AA8-3E01862C48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D142C8-1E94-4490-3B41-5965ABFC6270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9C6F854-8C25-A7CF-A078-E88F619F449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B81B493-3630-B807-B095-918CAB57F033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6E97FC-4D5A-4595-4718-A86EC4BA2963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3058855-4B10-BFFF-06E3-83771EC0706C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C68CFD-C6F2-9920-401E-8EB07A89469F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DBB107-5951-7DCA-C6B2-A75B8732C724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16D9556-FCB8-0B0B-AB6D-241C35910ED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BF8306D-CC23-D7C7-F8B8-47EB108E7083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11E3EF1-3745-2F4C-19F7-BE90BB3851C6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1494673-CC09-A07B-285E-9C493276B921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95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</a:rPr>
                <a:t>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E3BBA89-9E43-ED62-52AE-6AC0DFE53F29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8A61809-970D-F85E-B6EC-B7901E0B5026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9C852FE-3D43-0085-7120-C5EAECB059EF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58C3CE3-BCFE-D90B-3C31-14F9F0EF8800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95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A5DD906-22EB-6847-F2FF-52AAAC05DAEC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2709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</TotalTime>
  <Words>1440</Words>
  <Application>Microsoft Office PowerPoint</Application>
  <PresentationFormat>Custom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Aptos</vt:lpstr>
      <vt:lpstr>Arial</vt:lpstr>
      <vt:lpstr>Calibri</vt:lpstr>
      <vt:lpstr>Montserrat Black</vt:lpstr>
      <vt:lpstr>Open Sans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5Points_Morph</dc:title>
  <dc:creator>Slide Ocean</dc:creator>
  <cp:lastModifiedBy>SO</cp:lastModifiedBy>
  <cp:revision>190</cp:revision>
  <dcterms:created xsi:type="dcterms:W3CDTF">2024-04-24T08:43:56Z</dcterms:created>
  <dcterms:modified xsi:type="dcterms:W3CDTF">2025-12-01T03:50:04Z</dcterms:modified>
</cp:coreProperties>
</file>