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4" r:id="rId2"/>
    <p:sldId id="276" r:id="rId3"/>
    <p:sldId id="277" r:id="rId4"/>
    <p:sldId id="278" r:id="rId5"/>
    <p:sldId id="279" r:id="rId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91A"/>
    <a:srgbClr val="757371"/>
    <a:srgbClr val="A3A3A3"/>
    <a:srgbClr val="9B9B9B"/>
    <a:srgbClr val="7F7D7B"/>
    <a:srgbClr val="8A8886"/>
    <a:srgbClr val="B9B8B7"/>
    <a:srgbClr val="90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28" autoAdjust="0"/>
    <p:restoredTop sz="94069" autoAdjust="0"/>
  </p:normalViewPr>
  <p:slideViewPr>
    <p:cSldViewPr snapToGrid="0">
      <p:cViewPr>
        <p:scale>
          <a:sx n="25" d="100"/>
          <a:sy n="25" d="100"/>
        </p:scale>
        <p:origin x="3264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82AD9-BE7C-4E2B-8B89-9B7910A6BD79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A55AA-2644-45F8-876B-81D440075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3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A55AA-2644-45F8-876B-81D440075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5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A55AA-2644-45F8-876B-81D440075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03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757371"/>
            </a:gs>
            <a:gs pos="30000">
              <a:srgbClr val="A3A3A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686FEDA-AE7F-4747-B997-9CB78EBBEF3A}"/>
              </a:ext>
            </a:extLst>
          </p:cNvPr>
          <p:cNvSpPr>
            <a:spLocks/>
          </p:cNvSpPr>
          <p:nvPr/>
        </p:nvSpPr>
        <p:spPr bwMode="auto">
          <a:xfrm rot="16200000">
            <a:off x="22337093" y="11608446"/>
            <a:ext cx="2999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i="0" spc="300" dirty="0">
                <a:solidFill>
                  <a:schemeClr val="bg1">
                    <a:lumMod val="65000"/>
                  </a:schemeClr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fb.com/</a:t>
            </a:r>
            <a:r>
              <a:rPr lang="en-US" b="1" i="0" spc="300" dirty="0" err="1">
                <a:solidFill>
                  <a:schemeClr val="accent6"/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SlideOcean</a:t>
            </a:r>
            <a:endParaRPr lang="en-US" b="1" i="0" spc="300" dirty="0">
              <a:solidFill>
                <a:schemeClr val="accent6"/>
              </a:solidFill>
              <a:latin typeface="UTM Avo" panose="02040603050506020204" pitchFamily="18" charset="0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7C4438-204C-48CF-B4A6-1DE7366D2754}"/>
              </a:ext>
            </a:extLst>
          </p:cNvPr>
          <p:cNvSpPr txBox="1"/>
          <p:nvPr/>
        </p:nvSpPr>
        <p:spPr>
          <a:xfrm>
            <a:off x="7861300" y="3995543"/>
            <a:ext cx="8763000" cy="1862048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500" b="0" i="0" dirty="0">
                <a:solidFill>
                  <a:schemeClr val="accent5"/>
                </a:solidFill>
                <a:effectLst/>
                <a:latin typeface="+mj-lt"/>
              </a:rPr>
              <a:t>TOURISM</a:t>
            </a:r>
          </a:p>
        </p:txBody>
      </p:sp>
      <p:pic>
        <p:nvPicPr>
          <p:cNvPr id="1038" name="Picture 14" descr="Phu Quoc Island in Vietnam- the Rising Star of Luxury Travel">
            <a:extLst>
              <a:ext uri="{FF2B5EF4-FFF2-40B4-BE49-F238E27FC236}">
                <a16:creationId xmlns:a16="http://schemas.microsoft.com/office/drawing/2014/main" id="{B3BDC3FF-E14B-4E6F-8BBD-05A30FF96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9" b="54304"/>
          <a:stretch/>
        </p:blipFill>
        <p:spPr bwMode="auto">
          <a:xfrm>
            <a:off x="6629400" y="5857591"/>
            <a:ext cx="11125200" cy="2339487"/>
          </a:xfrm>
          <a:prstGeom prst="round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446586"/>
            <a:ext cx="12801600" cy="3321566"/>
          </a:xfrm>
          <a:prstGeom prst="rect">
            <a:avLst/>
          </a:prstGeom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9F6ABE-F618-4086-A6B4-55F3B8A04D79}"/>
              </a:ext>
            </a:extLst>
          </p:cNvPr>
          <p:cNvSpPr txBox="1"/>
          <p:nvPr/>
        </p:nvSpPr>
        <p:spPr>
          <a:xfrm>
            <a:off x="7861300" y="8532826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</p:spTree>
    <p:extLst>
      <p:ext uri="{BB962C8B-B14F-4D97-AF65-F5344CB8AC3E}">
        <p14:creationId xmlns:p14="http://schemas.microsoft.com/office/powerpoint/2010/main" val="3657966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Phu Quoc Island in Vietnam- the Rising Star of Luxury Travel">
            <a:extLst>
              <a:ext uri="{FF2B5EF4-FFF2-40B4-BE49-F238E27FC236}">
                <a16:creationId xmlns:a16="http://schemas.microsoft.com/office/drawing/2014/main" id="{B3BDC3FF-E14B-4E6F-8BBD-05A30FF96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" t="-418" r="388" b="-313"/>
          <a:stretch/>
        </p:blipFill>
        <p:spPr bwMode="auto">
          <a:xfrm>
            <a:off x="-1046290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081" y="-5423988"/>
            <a:ext cx="18695838" cy="4850914"/>
          </a:xfrm>
          <a:prstGeom prst="rect">
            <a:avLst/>
          </a:prstGeom>
          <a:effectLst>
            <a:outerShdw blurRad="127000" dist="127000" dir="5400000" algn="t" rotWithShape="0">
              <a:prstClr val="black">
                <a:alpha val="5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9F6ABE-F618-4086-A6B4-55F3B8A04D79}"/>
              </a:ext>
            </a:extLst>
          </p:cNvPr>
          <p:cNvSpPr txBox="1"/>
          <p:nvPr/>
        </p:nvSpPr>
        <p:spPr>
          <a:xfrm>
            <a:off x="7208684" y="8532826"/>
            <a:ext cx="9966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FF150F-2F2C-4462-9862-3ED878F2DC5A}"/>
              </a:ext>
            </a:extLst>
          </p:cNvPr>
          <p:cNvSpPr txBox="1"/>
          <p:nvPr/>
        </p:nvSpPr>
        <p:spPr>
          <a:xfrm>
            <a:off x="3984171" y="5280645"/>
            <a:ext cx="16415658" cy="3154710"/>
          </a:xfrm>
          <a:prstGeom prst="rect">
            <a:avLst/>
          </a:prstGeom>
          <a:noFill/>
          <a:effectLst>
            <a:outerShdw blurRad="152400" dist="1524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latin typeface="+mj-lt"/>
              </a:rPr>
              <a:t>PHÚ QUỐC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04366F-489E-416B-B063-54AF590168A0}"/>
              </a:ext>
            </a:extLst>
          </p:cNvPr>
          <p:cNvSpPr txBox="1"/>
          <p:nvPr/>
        </p:nvSpPr>
        <p:spPr>
          <a:xfrm>
            <a:off x="-16585688" y="5118133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6A995D-E6C8-4FD6-BFF9-F4C458C51532}"/>
              </a:ext>
            </a:extLst>
          </p:cNvPr>
          <p:cNvSpPr txBox="1"/>
          <p:nvPr/>
        </p:nvSpPr>
        <p:spPr>
          <a:xfrm>
            <a:off x="-14604293" y="3281141"/>
            <a:ext cx="8683576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70C0"/>
                </a:solidFill>
                <a:latin typeface="+mj-lt"/>
              </a:rPr>
              <a:t>3 </a:t>
            </a:r>
            <a:r>
              <a:rPr lang="en-US" sz="7200" dirty="0" err="1">
                <a:solidFill>
                  <a:srgbClr val="0070C0"/>
                </a:solidFill>
                <a:latin typeface="+mj-lt"/>
              </a:rPr>
              <a:t>Điều</a:t>
            </a:r>
            <a:r>
              <a:rPr lang="en-US" sz="72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rgbClr val="0070C0"/>
                </a:solidFill>
                <a:latin typeface="+mj-lt"/>
              </a:rPr>
              <a:t>thú</a:t>
            </a:r>
            <a:r>
              <a:rPr lang="en-US" sz="72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rgbClr val="0070C0"/>
                </a:solidFill>
                <a:latin typeface="+mj-lt"/>
              </a:rPr>
              <a:t>vị</a:t>
            </a:r>
            <a:endParaRPr lang="en-US" sz="72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0BDA1-A8A3-47AF-A7E3-2AEC2C04B299}"/>
              </a:ext>
            </a:extLst>
          </p:cNvPr>
          <p:cNvSpPr txBox="1"/>
          <p:nvPr/>
        </p:nvSpPr>
        <p:spPr>
          <a:xfrm>
            <a:off x="-18567082" y="7336486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800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418D0F-00EB-4910-A422-CEB84226E693}"/>
              </a:ext>
            </a:extLst>
          </p:cNvPr>
          <p:cNvSpPr txBox="1"/>
          <p:nvPr/>
        </p:nvSpPr>
        <p:spPr>
          <a:xfrm>
            <a:off x="-20548476" y="9554838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F67B93-85B1-4719-BFD9-DA465BF999CC}"/>
              </a:ext>
            </a:extLst>
          </p:cNvPr>
          <p:cNvSpPr>
            <a:spLocks/>
          </p:cNvSpPr>
          <p:nvPr/>
        </p:nvSpPr>
        <p:spPr bwMode="auto">
          <a:xfrm rot="16200000">
            <a:off x="22337093" y="11608446"/>
            <a:ext cx="2999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i="0" spc="300" dirty="0">
                <a:solidFill>
                  <a:schemeClr val="bg1">
                    <a:lumMod val="65000"/>
                  </a:schemeClr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fb.com/</a:t>
            </a:r>
            <a:r>
              <a:rPr lang="en-US" b="1" i="0" spc="300" dirty="0" err="1">
                <a:solidFill>
                  <a:schemeClr val="bg1"/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SlideOcean</a:t>
            </a:r>
            <a:endParaRPr lang="en-US" b="1" i="0" spc="300" dirty="0">
              <a:solidFill>
                <a:schemeClr val="bg1"/>
              </a:solidFill>
              <a:latin typeface="UTM Avo" panose="02040603050506020204" pitchFamily="18" charset="0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104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500">
        <p159:morph option="byObject"/>
      </p:transition>
    </mc:Choice>
    <mc:Fallback>
      <p:transition spd="slow" advClick="0" advTm="2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4" descr="Phu Quoc Island in Vietnam- the Rising Star of Luxury Travel">
            <a:extLst>
              <a:ext uri="{FF2B5EF4-FFF2-40B4-BE49-F238E27FC236}">
                <a16:creationId xmlns:a16="http://schemas.microsoft.com/office/drawing/2014/main" id="{C97EBBF5-618C-44B0-9848-94476995E6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" t="-418" r="388" b="-313"/>
          <a:stretch/>
        </p:blipFill>
        <p:spPr bwMode="auto">
          <a:xfrm>
            <a:off x="12192000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9F6ABE-F618-4086-A6B4-55F3B8A04D79}"/>
              </a:ext>
            </a:extLst>
          </p:cNvPr>
          <p:cNvSpPr txBox="1"/>
          <p:nvPr/>
        </p:nvSpPr>
        <p:spPr>
          <a:xfrm>
            <a:off x="1946788" y="5118133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FF150F-2F2C-4462-9862-3ED878F2DC5A}"/>
              </a:ext>
            </a:extLst>
          </p:cNvPr>
          <p:cNvSpPr txBox="1"/>
          <p:nvPr/>
        </p:nvSpPr>
        <p:spPr>
          <a:xfrm>
            <a:off x="2004630" y="3281141"/>
            <a:ext cx="8683576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accent5"/>
                </a:solidFill>
                <a:latin typeface="+mj-lt"/>
              </a:rPr>
              <a:t>3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Điều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thú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vị</a:t>
            </a:r>
            <a:endParaRPr lang="en-US" sz="7200" dirty="0">
              <a:solidFill>
                <a:schemeClr val="accent5"/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9C17D6-B47F-4452-813D-856924F4FAAB}"/>
              </a:ext>
            </a:extLst>
          </p:cNvPr>
          <p:cNvCxnSpPr>
            <a:cxnSpLocks/>
          </p:cNvCxnSpPr>
          <p:nvPr/>
        </p:nvCxnSpPr>
        <p:spPr>
          <a:xfrm flipV="1">
            <a:off x="24384000" y="15826920"/>
            <a:ext cx="0" cy="33921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CD553F4-65FC-4E76-97A5-08078F257C67}"/>
              </a:ext>
            </a:extLst>
          </p:cNvPr>
          <p:cNvSpPr txBox="1"/>
          <p:nvPr/>
        </p:nvSpPr>
        <p:spPr>
          <a:xfrm>
            <a:off x="1946788" y="7336486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800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21E5E9-3C01-4F20-9AB6-6EE1C498B644}"/>
              </a:ext>
            </a:extLst>
          </p:cNvPr>
          <p:cNvSpPr txBox="1"/>
          <p:nvPr/>
        </p:nvSpPr>
        <p:spPr>
          <a:xfrm>
            <a:off x="1946788" y="9554838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>
                <a:solidFill>
                  <a:schemeClr val="accent5"/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72550A-C40B-47A7-9B90-C80BAF2583A5}"/>
              </a:ext>
            </a:extLst>
          </p:cNvPr>
          <p:cNvSpPr/>
          <p:nvPr/>
        </p:nvSpPr>
        <p:spPr>
          <a:xfrm>
            <a:off x="3207707" y="14300405"/>
            <a:ext cx="4533900" cy="4533900"/>
          </a:xfrm>
          <a:prstGeom prst="ellipse">
            <a:avLst/>
          </a:prstGeom>
          <a:blipFill dpi="0" rotWithShape="1">
            <a:blip r:embed="rId3"/>
            <a:srcRect/>
            <a:tile tx="0" ty="-12700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5D1FB3-3ACA-4021-9CFB-1337E1E8F736}"/>
              </a:ext>
            </a:extLst>
          </p:cNvPr>
          <p:cNvSpPr/>
          <p:nvPr/>
        </p:nvSpPr>
        <p:spPr>
          <a:xfrm>
            <a:off x="9925050" y="16145854"/>
            <a:ext cx="4533900" cy="4533900"/>
          </a:xfrm>
          <a:prstGeom prst="ellipse">
            <a:avLst/>
          </a:prstGeom>
          <a:blipFill dpi="0" rotWithShape="1">
            <a:blip r:embed="rId3"/>
            <a:srcRect/>
            <a:tile tx="19050000" ty="-12700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CF96BE-9BF4-4DE6-B193-AB42C290C267}"/>
              </a:ext>
            </a:extLst>
          </p:cNvPr>
          <p:cNvSpPr/>
          <p:nvPr/>
        </p:nvSpPr>
        <p:spPr>
          <a:xfrm>
            <a:off x="16642394" y="17268240"/>
            <a:ext cx="4533900" cy="4533900"/>
          </a:xfrm>
          <a:prstGeom prst="ellipse">
            <a:avLst/>
          </a:prstGeom>
          <a:blipFill dpi="0" rotWithShape="1">
            <a:blip r:embed="rId3"/>
            <a:srcRect/>
            <a:tile tx="8890000" ty="-8255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9A9B49-D24F-4FA2-A5F9-140A0EE5B8E2}"/>
              </a:ext>
            </a:extLst>
          </p:cNvPr>
          <p:cNvSpPr txBox="1"/>
          <p:nvPr/>
        </p:nvSpPr>
        <p:spPr>
          <a:xfrm>
            <a:off x="4186685" y="19310360"/>
            <a:ext cx="2584362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/>
                </a:solidFill>
                <a:latin typeface="+mj-lt"/>
              </a:rPr>
              <a:t>TỰ NHIÊN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02C3B7-A21A-46BF-83E0-CA0348C9E5B9}"/>
              </a:ext>
            </a:extLst>
          </p:cNvPr>
          <p:cNvSpPr txBox="1"/>
          <p:nvPr/>
        </p:nvSpPr>
        <p:spPr>
          <a:xfrm>
            <a:off x="3744132" y="19956691"/>
            <a:ext cx="3469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5"/>
                </a:solidFill>
              </a:rPr>
              <a:t>Lorem ipsum dolor sit </a:t>
            </a:r>
            <a:r>
              <a:rPr lang="en-US" sz="1800" dirty="0" err="1">
                <a:solidFill>
                  <a:schemeClr val="accent5"/>
                </a:solidFill>
              </a:rPr>
              <a:t>amet</a:t>
            </a:r>
            <a:r>
              <a:rPr lang="en-US" sz="1800" dirty="0">
                <a:solidFill>
                  <a:schemeClr val="accent5"/>
                </a:solidFill>
              </a:rPr>
              <a:t>, </a:t>
            </a:r>
            <a:r>
              <a:rPr lang="en-US" sz="1800" dirty="0" err="1">
                <a:solidFill>
                  <a:schemeClr val="accent5"/>
                </a:solidFill>
              </a:rPr>
              <a:t>consectetuer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adipiscing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elit</a:t>
            </a:r>
            <a:r>
              <a:rPr lang="en-US" sz="1800" dirty="0">
                <a:solidFill>
                  <a:schemeClr val="accent5"/>
                </a:solidFill>
              </a:rPr>
              <a:t>. Maecenas </a:t>
            </a:r>
            <a:r>
              <a:rPr lang="en-US" sz="1800" dirty="0" err="1">
                <a:solidFill>
                  <a:schemeClr val="accent5"/>
                </a:solidFill>
              </a:rPr>
              <a:t>porttitor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congue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massa</a:t>
            </a:r>
            <a:r>
              <a:rPr lang="en-US" sz="1800" dirty="0">
                <a:solidFill>
                  <a:schemeClr val="accent5"/>
                </a:solidFill>
              </a:rPr>
              <a:t>.  Nunc </a:t>
            </a:r>
            <a:r>
              <a:rPr lang="en-US" sz="1800" dirty="0" err="1">
                <a:solidFill>
                  <a:schemeClr val="accent5"/>
                </a:solidFill>
              </a:rPr>
              <a:t>viverra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imperdiet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enim</a:t>
            </a:r>
            <a:r>
              <a:rPr lang="en-US" sz="1800" dirty="0">
                <a:solidFill>
                  <a:schemeClr val="accent5"/>
                </a:solidFill>
              </a:rPr>
              <a:t>. </a:t>
            </a:r>
            <a:r>
              <a:rPr lang="en-US" sz="1800" dirty="0" err="1">
                <a:solidFill>
                  <a:schemeClr val="accent5"/>
                </a:solidFill>
              </a:rPr>
              <a:t>Fusce</a:t>
            </a:r>
            <a:r>
              <a:rPr lang="en-US" sz="1800" dirty="0">
                <a:solidFill>
                  <a:schemeClr val="accent5"/>
                </a:solidFill>
              </a:rPr>
              <a:t> est. 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32E435-AB7C-4789-A1C6-0E712B48FF80}"/>
              </a:ext>
            </a:extLst>
          </p:cNvPr>
          <p:cNvSpPr txBox="1"/>
          <p:nvPr/>
        </p:nvSpPr>
        <p:spPr>
          <a:xfrm>
            <a:off x="10521513" y="21155809"/>
            <a:ext cx="3340979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/>
                </a:solidFill>
                <a:latin typeface="+mj-lt"/>
              </a:rPr>
              <a:t>HIẾU KHÁCH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1B737C-F70E-4435-BF87-FA94CBFCA28D}"/>
              </a:ext>
            </a:extLst>
          </p:cNvPr>
          <p:cNvSpPr txBox="1"/>
          <p:nvPr/>
        </p:nvSpPr>
        <p:spPr>
          <a:xfrm>
            <a:off x="10457266" y="21802140"/>
            <a:ext cx="3469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5"/>
                </a:solidFill>
              </a:rPr>
              <a:t>Lorem ipsum dolor sit </a:t>
            </a:r>
            <a:r>
              <a:rPr lang="en-US" sz="1800" dirty="0" err="1">
                <a:solidFill>
                  <a:schemeClr val="accent5"/>
                </a:solidFill>
              </a:rPr>
              <a:t>amet</a:t>
            </a:r>
            <a:r>
              <a:rPr lang="en-US" sz="1800" dirty="0">
                <a:solidFill>
                  <a:schemeClr val="accent5"/>
                </a:solidFill>
              </a:rPr>
              <a:t>, </a:t>
            </a:r>
            <a:r>
              <a:rPr lang="en-US" sz="1800" dirty="0" err="1">
                <a:solidFill>
                  <a:schemeClr val="accent5"/>
                </a:solidFill>
              </a:rPr>
              <a:t>consectetuer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adipiscing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elit</a:t>
            </a:r>
            <a:r>
              <a:rPr lang="en-US" sz="1800" dirty="0">
                <a:solidFill>
                  <a:schemeClr val="accent5"/>
                </a:solidFill>
              </a:rPr>
              <a:t>. Maecenas </a:t>
            </a:r>
            <a:r>
              <a:rPr lang="en-US" sz="1800" dirty="0" err="1">
                <a:solidFill>
                  <a:schemeClr val="accent5"/>
                </a:solidFill>
              </a:rPr>
              <a:t>porttitor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congue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massa</a:t>
            </a:r>
            <a:r>
              <a:rPr lang="en-US" sz="1800" dirty="0">
                <a:solidFill>
                  <a:schemeClr val="accent5"/>
                </a:solidFill>
              </a:rPr>
              <a:t>.  Nunc </a:t>
            </a:r>
            <a:r>
              <a:rPr lang="en-US" sz="1800" dirty="0" err="1">
                <a:solidFill>
                  <a:schemeClr val="accent5"/>
                </a:solidFill>
              </a:rPr>
              <a:t>viverra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imperdiet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enim</a:t>
            </a:r>
            <a:r>
              <a:rPr lang="en-US" sz="1800" dirty="0">
                <a:solidFill>
                  <a:schemeClr val="accent5"/>
                </a:solidFill>
              </a:rPr>
              <a:t>. </a:t>
            </a:r>
            <a:r>
              <a:rPr lang="en-US" sz="1800" dirty="0" err="1">
                <a:solidFill>
                  <a:schemeClr val="accent5"/>
                </a:solidFill>
              </a:rPr>
              <a:t>Fusce</a:t>
            </a:r>
            <a:r>
              <a:rPr lang="en-US" sz="1800" dirty="0">
                <a:solidFill>
                  <a:schemeClr val="accent5"/>
                </a:solidFill>
              </a:rPr>
              <a:t> est. 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E4C2CF-C823-4D9C-AC4F-7B00A2091DDA}"/>
              </a:ext>
            </a:extLst>
          </p:cNvPr>
          <p:cNvSpPr txBox="1"/>
          <p:nvPr/>
        </p:nvSpPr>
        <p:spPr>
          <a:xfrm>
            <a:off x="17653834" y="22278195"/>
            <a:ext cx="2502608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/>
                </a:solidFill>
                <a:latin typeface="+mj-lt"/>
              </a:rPr>
              <a:t>AN TOÀN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5AF786-4EBC-4C00-9D1D-EABC7B112A9A}"/>
              </a:ext>
            </a:extLst>
          </p:cNvPr>
          <p:cNvSpPr txBox="1"/>
          <p:nvPr/>
        </p:nvSpPr>
        <p:spPr>
          <a:xfrm>
            <a:off x="17170400" y="22924526"/>
            <a:ext cx="3469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5"/>
                </a:solidFill>
              </a:rPr>
              <a:t>Lorem ipsum dolor sit </a:t>
            </a:r>
            <a:r>
              <a:rPr lang="en-US" sz="1800" dirty="0" err="1">
                <a:solidFill>
                  <a:schemeClr val="accent5"/>
                </a:solidFill>
              </a:rPr>
              <a:t>amet</a:t>
            </a:r>
            <a:r>
              <a:rPr lang="en-US" sz="1800" dirty="0">
                <a:solidFill>
                  <a:schemeClr val="accent5"/>
                </a:solidFill>
              </a:rPr>
              <a:t>, </a:t>
            </a:r>
            <a:r>
              <a:rPr lang="en-US" sz="1800" dirty="0" err="1">
                <a:solidFill>
                  <a:schemeClr val="accent5"/>
                </a:solidFill>
              </a:rPr>
              <a:t>consectetuer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adipiscing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elit</a:t>
            </a:r>
            <a:r>
              <a:rPr lang="en-US" sz="1800" dirty="0">
                <a:solidFill>
                  <a:schemeClr val="accent5"/>
                </a:solidFill>
              </a:rPr>
              <a:t>. Maecenas </a:t>
            </a:r>
            <a:r>
              <a:rPr lang="en-US" sz="1800" dirty="0" err="1">
                <a:solidFill>
                  <a:schemeClr val="accent5"/>
                </a:solidFill>
              </a:rPr>
              <a:t>porttitor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congue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massa</a:t>
            </a:r>
            <a:r>
              <a:rPr lang="en-US" sz="1800" dirty="0">
                <a:solidFill>
                  <a:schemeClr val="accent5"/>
                </a:solidFill>
              </a:rPr>
              <a:t>.  Nunc </a:t>
            </a:r>
            <a:r>
              <a:rPr lang="en-US" sz="1800" dirty="0" err="1">
                <a:solidFill>
                  <a:schemeClr val="accent5"/>
                </a:solidFill>
              </a:rPr>
              <a:t>viverra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imperdiet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enim</a:t>
            </a:r>
            <a:r>
              <a:rPr lang="en-US" sz="1800" dirty="0">
                <a:solidFill>
                  <a:schemeClr val="accent5"/>
                </a:solidFill>
              </a:rPr>
              <a:t>. </a:t>
            </a:r>
            <a:r>
              <a:rPr lang="en-US" sz="1800" dirty="0" err="1">
                <a:solidFill>
                  <a:schemeClr val="accent5"/>
                </a:solidFill>
              </a:rPr>
              <a:t>Fusce</a:t>
            </a:r>
            <a:r>
              <a:rPr lang="en-US" sz="1800" dirty="0">
                <a:solidFill>
                  <a:schemeClr val="accent5"/>
                </a:solidFill>
              </a:rPr>
              <a:t> est. 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0562D9-B93C-4F14-B772-87E470A447D3}"/>
              </a:ext>
            </a:extLst>
          </p:cNvPr>
          <p:cNvSpPr txBox="1"/>
          <p:nvPr/>
        </p:nvSpPr>
        <p:spPr>
          <a:xfrm>
            <a:off x="6653720" y="-1182521"/>
            <a:ext cx="11076560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Điểm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Đến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Tuyệt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Vời</a:t>
            </a:r>
            <a:endParaRPr lang="en-US" sz="7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F65DA9-F705-4880-BCA2-9C563BE4CC46}"/>
              </a:ext>
            </a:extLst>
          </p:cNvPr>
          <p:cNvSpPr>
            <a:spLocks/>
          </p:cNvSpPr>
          <p:nvPr/>
        </p:nvSpPr>
        <p:spPr bwMode="auto">
          <a:xfrm rot="16200000">
            <a:off x="22337093" y="11608446"/>
            <a:ext cx="2999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i="0" spc="300" dirty="0">
                <a:solidFill>
                  <a:schemeClr val="bg1">
                    <a:lumMod val="65000"/>
                  </a:schemeClr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fb.com/</a:t>
            </a:r>
            <a:r>
              <a:rPr lang="en-US" b="1" i="0" spc="300" dirty="0" err="1">
                <a:solidFill>
                  <a:schemeClr val="bg1"/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SlideOcean</a:t>
            </a:r>
            <a:endParaRPr lang="en-US" b="1" i="0" spc="300" dirty="0">
              <a:solidFill>
                <a:schemeClr val="bg1"/>
              </a:solidFill>
              <a:latin typeface="UTM Avo" panose="02040603050506020204" pitchFamily="18" charset="0"/>
              <a:ea typeface="Roboto Black" charset="0"/>
              <a:cs typeface="Roboto Black" charset="0"/>
              <a:sym typeface="Bebas Neue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994" y="4481470"/>
            <a:ext cx="18695838" cy="4850914"/>
          </a:xfrm>
          <a:prstGeom prst="rect">
            <a:avLst/>
          </a:prstGeom>
          <a:effectLst>
            <a:outerShdw blurRad="127000" dist="127000" dir="5400000" algn="t" rotWithShape="0">
              <a:prstClr val="black">
                <a:alpha val="5000"/>
              </a:prst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A5A0037-4072-4828-B256-40B1A9EF6A36}"/>
              </a:ext>
            </a:extLst>
          </p:cNvPr>
          <p:cNvSpPr txBox="1"/>
          <p:nvPr/>
        </p:nvSpPr>
        <p:spPr>
          <a:xfrm>
            <a:off x="32335722" y="8532826"/>
            <a:ext cx="9966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Lorem ipsum dolor sit amet, consectetuer adipiscing elit. Maecenas porttitor congue massa.  Nunc viverra imperdiet enim. Fusce est. </a:t>
            </a:r>
          </a:p>
        </p:txBody>
      </p:sp>
    </p:spTree>
    <p:extLst>
      <p:ext uri="{BB962C8B-B14F-4D97-AF65-F5344CB8AC3E}">
        <p14:creationId xmlns:p14="http://schemas.microsoft.com/office/powerpoint/2010/main" val="2360419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500">
        <p159:morph option="byObject"/>
      </p:transition>
    </mc:Choice>
    <mc:Fallback>
      <p:transition spd="slow" advClick="0" advTm="2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4" descr="Phu Quoc Island in Vietnam- the Rising Star of Luxury Travel">
            <a:extLst>
              <a:ext uri="{FF2B5EF4-FFF2-40B4-BE49-F238E27FC236}">
                <a16:creationId xmlns:a16="http://schemas.microsoft.com/office/drawing/2014/main" id="{5137EE8C-A78E-4E13-9D7F-B41C9BE3A8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" t="-418" r="388" b="-313"/>
          <a:stretch/>
        </p:blipFill>
        <p:spPr bwMode="auto">
          <a:xfrm>
            <a:off x="24967636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686FEDA-AE7F-4747-B997-9CB78EBBEF3A}"/>
              </a:ext>
            </a:extLst>
          </p:cNvPr>
          <p:cNvSpPr>
            <a:spLocks/>
          </p:cNvSpPr>
          <p:nvPr/>
        </p:nvSpPr>
        <p:spPr bwMode="auto">
          <a:xfrm rot="16200000">
            <a:off x="22337093" y="11608446"/>
            <a:ext cx="2999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i="0" spc="300" dirty="0">
                <a:solidFill>
                  <a:schemeClr val="bg1">
                    <a:lumMod val="65000"/>
                  </a:schemeClr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fb.com/</a:t>
            </a:r>
            <a:r>
              <a:rPr lang="en-US" b="1" i="0" spc="300" dirty="0" err="1">
                <a:solidFill>
                  <a:schemeClr val="bg1"/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SlideOcean</a:t>
            </a:r>
            <a:endParaRPr lang="en-US" b="1" i="0" spc="300" dirty="0">
              <a:solidFill>
                <a:schemeClr val="bg1"/>
              </a:solidFill>
              <a:latin typeface="UTM Avo" panose="02040603050506020204" pitchFamily="18" charset="0"/>
              <a:ea typeface="Roboto Black" charset="0"/>
              <a:cs typeface="Roboto Black" charset="0"/>
              <a:sym typeface="Bebas Neue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9C17D6-B47F-4452-813D-856924F4FAAB}"/>
              </a:ext>
            </a:extLst>
          </p:cNvPr>
          <p:cNvCxnSpPr>
            <a:cxnSpLocks/>
          </p:cNvCxnSpPr>
          <p:nvPr/>
        </p:nvCxnSpPr>
        <p:spPr>
          <a:xfrm flipV="1">
            <a:off x="24384000" y="13981471"/>
            <a:ext cx="0" cy="33921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227A3575-D142-4AD4-958A-4433D56C3434}"/>
              </a:ext>
            </a:extLst>
          </p:cNvPr>
          <p:cNvSpPr/>
          <p:nvPr/>
        </p:nvSpPr>
        <p:spPr>
          <a:xfrm>
            <a:off x="3207707" y="4591050"/>
            <a:ext cx="4533900" cy="4533900"/>
          </a:xfrm>
          <a:prstGeom prst="ellipse">
            <a:avLst/>
          </a:prstGeom>
          <a:blipFill dpi="0" rotWithShape="1">
            <a:blip r:embed="rId4"/>
            <a:srcRect/>
            <a:tile tx="0" ty="-12700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E680D9-4690-4C53-B641-A18F64940326}"/>
              </a:ext>
            </a:extLst>
          </p:cNvPr>
          <p:cNvSpPr/>
          <p:nvPr/>
        </p:nvSpPr>
        <p:spPr>
          <a:xfrm>
            <a:off x="9925050" y="4591050"/>
            <a:ext cx="4533900" cy="4533900"/>
          </a:xfrm>
          <a:prstGeom prst="ellipse">
            <a:avLst/>
          </a:prstGeom>
          <a:blipFill dpi="0" rotWithShape="1">
            <a:blip r:embed="rId4"/>
            <a:srcRect/>
            <a:tile tx="19050000" ty="-12700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49D469-23C1-4FC1-AABA-1D845D177800}"/>
              </a:ext>
            </a:extLst>
          </p:cNvPr>
          <p:cNvSpPr/>
          <p:nvPr/>
        </p:nvSpPr>
        <p:spPr>
          <a:xfrm>
            <a:off x="16642394" y="4591050"/>
            <a:ext cx="4533900" cy="4533900"/>
          </a:xfrm>
          <a:prstGeom prst="ellipse">
            <a:avLst/>
          </a:prstGeom>
          <a:blipFill dpi="0" rotWithShape="1">
            <a:blip r:embed="rId4"/>
            <a:srcRect/>
            <a:tile tx="8890000" ty="-8255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94" y="4677794"/>
            <a:ext cx="11861012" cy="3077516"/>
          </a:xfrm>
          <a:prstGeom prst="rect">
            <a:avLst/>
          </a:prstGeom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FA031F-9053-4E18-A0D6-AD9A87252E03}"/>
              </a:ext>
            </a:extLst>
          </p:cNvPr>
          <p:cNvSpPr txBox="1"/>
          <p:nvPr/>
        </p:nvSpPr>
        <p:spPr>
          <a:xfrm>
            <a:off x="6653720" y="2221844"/>
            <a:ext cx="11076560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Điểm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Đến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Tuyệt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Vời</a:t>
            </a:r>
            <a:endParaRPr lang="en-US" sz="7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FE7A6D-4980-4B94-8969-4ADBD2518557}"/>
              </a:ext>
            </a:extLst>
          </p:cNvPr>
          <p:cNvSpPr txBox="1"/>
          <p:nvPr/>
        </p:nvSpPr>
        <p:spPr>
          <a:xfrm>
            <a:off x="4186685" y="9601005"/>
            <a:ext cx="2584362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/>
                </a:solidFill>
                <a:latin typeface="+mj-lt"/>
              </a:rPr>
              <a:t>TỰ NHIÊN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1EE2D6-C601-4A81-A915-F86C8274DE18}"/>
              </a:ext>
            </a:extLst>
          </p:cNvPr>
          <p:cNvSpPr txBox="1"/>
          <p:nvPr/>
        </p:nvSpPr>
        <p:spPr>
          <a:xfrm>
            <a:off x="3744132" y="10247336"/>
            <a:ext cx="3469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5"/>
                </a:solidFill>
              </a:rPr>
              <a:t>Lorem ipsum dolor sit </a:t>
            </a:r>
            <a:r>
              <a:rPr lang="en-US" sz="1800" dirty="0" err="1">
                <a:solidFill>
                  <a:schemeClr val="accent5"/>
                </a:solidFill>
              </a:rPr>
              <a:t>amet</a:t>
            </a:r>
            <a:r>
              <a:rPr lang="en-US" sz="1800" dirty="0">
                <a:solidFill>
                  <a:schemeClr val="accent5"/>
                </a:solidFill>
              </a:rPr>
              <a:t>, </a:t>
            </a:r>
            <a:r>
              <a:rPr lang="en-US" sz="1800" dirty="0" err="1">
                <a:solidFill>
                  <a:schemeClr val="accent5"/>
                </a:solidFill>
              </a:rPr>
              <a:t>consectetuer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adipiscing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elit</a:t>
            </a:r>
            <a:r>
              <a:rPr lang="en-US" sz="1800" dirty="0">
                <a:solidFill>
                  <a:schemeClr val="accent5"/>
                </a:solidFill>
              </a:rPr>
              <a:t>. Maecenas </a:t>
            </a:r>
            <a:r>
              <a:rPr lang="en-US" sz="1800" dirty="0" err="1">
                <a:solidFill>
                  <a:schemeClr val="accent5"/>
                </a:solidFill>
              </a:rPr>
              <a:t>porttitor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congue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massa</a:t>
            </a:r>
            <a:r>
              <a:rPr lang="en-US" sz="1800" dirty="0">
                <a:solidFill>
                  <a:schemeClr val="accent5"/>
                </a:solidFill>
              </a:rPr>
              <a:t>.  Nunc </a:t>
            </a:r>
            <a:r>
              <a:rPr lang="en-US" sz="1800" dirty="0" err="1">
                <a:solidFill>
                  <a:schemeClr val="accent5"/>
                </a:solidFill>
              </a:rPr>
              <a:t>viverra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imperdiet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enim</a:t>
            </a:r>
            <a:r>
              <a:rPr lang="en-US" sz="1800" dirty="0">
                <a:solidFill>
                  <a:schemeClr val="accent5"/>
                </a:solidFill>
              </a:rPr>
              <a:t>. </a:t>
            </a:r>
            <a:r>
              <a:rPr lang="en-US" sz="1800" dirty="0" err="1">
                <a:solidFill>
                  <a:schemeClr val="accent5"/>
                </a:solidFill>
              </a:rPr>
              <a:t>Fusce</a:t>
            </a:r>
            <a:r>
              <a:rPr lang="en-US" sz="1800" dirty="0">
                <a:solidFill>
                  <a:schemeClr val="accent5"/>
                </a:solidFill>
              </a:rPr>
              <a:t> est. 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97990F-2FFE-42EA-8BCC-5FA7A93BBB66}"/>
              </a:ext>
            </a:extLst>
          </p:cNvPr>
          <p:cNvSpPr txBox="1"/>
          <p:nvPr/>
        </p:nvSpPr>
        <p:spPr>
          <a:xfrm>
            <a:off x="10521513" y="9601005"/>
            <a:ext cx="3340979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/>
                </a:solidFill>
                <a:latin typeface="+mj-lt"/>
              </a:rPr>
              <a:t>HIẾU KHÁCH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91BDBC-30EF-4A65-BF36-8B5992E96393}"/>
              </a:ext>
            </a:extLst>
          </p:cNvPr>
          <p:cNvSpPr txBox="1"/>
          <p:nvPr/>
        </p:nvSpPr>
        <p:spPr>
          <a:xfrm>
            <a:off x="10457266" y="10247336"/>
            <a:ext cx="3469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5"/>
                </a:solidFill>
              </a:rPr>
              <a:t>Lorem ipsum dolor sit </a:t>
            </a:r>
            <a:r>
              <a:rPr lang="en-US" sz="1800" dirty="0" err="1">
                <a:solidFill>
                  <a:schemeClr val="accent5"/>
                </a:solidFill>
              </a:rPr>
              <a:t>amet</a:t>
            </a:r>
            <a:r>
              <a:rPr lang="en-US" sz="1800" dirty="0">
                <a:solidFill>
                  <a:schemeClr val="accent5"/>
                </a:solidFill>
              </a:rPr>
              <a:t>, </a:t>
            </a:r>
            <a:r>
              <a:rPr lang="en-US" sz="1800" dirty="0" err="1">
                <a:solidFill>
                  <a:schemeClr val="accent5"/>
                </a:solidFill>
              </a:rPr>
              <a:t>consectetuer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adipiscing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elit</a:t>
            </a:r>
            <a:r>
              <a:rPr lang="en-US" sz="1800" dirty="0">
                <a:solidFill>
                  <a:schemeClr val="accent5"/>
                </a:solidFill>
              </a:rPr>
              <a:t>. Maecenas </a:t>
            </a:r>
            <a:r>
              <a:rPr lang="en-US" sz="1800" dirty="0" err="1">
                <a:solidFill>
                  <a:schemeClr val="accent5"/>
                </a:solidFill>
              </a:rPr>
              <a:t>porttitor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congue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massa</a:t>
            </a:r>
            <a:r>
              <a:rPr lang="en-US" sz="1800" dirty="0">
                <a:solidFill>
                  <a:schemeClr val="accent5"/>
                </a:solidFill>
              </a:rPr>
              <a:t>.  Nunc </a:t>
            </a:r>
            <a:r>
              <a:rPr lang="en-US" sz="1800" dirty="0" err="1">
                <a:solidFill>
                  <a:schemeClr val="accent5"/>
                </a:solidFill>
              </a:rPr>
              <a:t>viverra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imperdiet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enim</a:t>
            </a:r>
            <a:r>
              <a:rPr lang="en-US" sz="1800" dirty="0">
                <a:solidFill>
                  <a:schemeClr val="accent5"/>
                </a:solidFill>
              </a:rPr>
              <a:t>. </a:t>
            </a:r>
            <a:r>
              <a:rPr lang="en-US" sz="1800" dirty="0" err="1">
                <a:solidFill>
                  <a:schemeClr val="accent5"/>
                </a:solidFill>
              </a:rPr>
              <a:t>Fusce</a:t>
            </a:r>
            <a:r>
              <a:rPr lang="en-US" sz="1800" dirty="0">
                <a:solidFill>
                  <a:schemeClr val="accent5"/>
                </a:solidFill>
              </a:rPr>
              <a:t> est. 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8F007A-BC50-43C1-AEAA-C8A741C95142}"/>
              </a:ext>
            </a:extLst>
          </p:cNvPr>
          <p:cNvSpPr txBox="1"/>
          <p:nvPr/>
        </p:nvSpPr>
        <p:spPr>
          <a:xfrm>
            <a:off x="17653834" y="9601005"/>
            <a:ext cx="2502608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/>
                </a:solidFill>
                <a:latin typeface="+mj-lt"/>
              </a:rPr>
              <a:t>AN TOÀN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43D533-E125-45F1-BEED-3B1FDBB36B90}"/>
              </a:ext>
            </a:extLst>
          </p:cNvPr>
          <p:cNvSpPr txBox="1"/>
          <p:nvPr/>
        </p:nvSpPr>
        <p:spPr>
          <a:xfrm>
            <a:off x="17170400" y="10247336"/>
            <a:ext cx="3469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5"/>
                </a:solidFill>
              </a:rPr>
              <a:t>Lorem ipsum dolor sit </a:t>
            </a:r>
            <a:r>
              <a:rPr lang="en-US" sz="1800" dirty="0" err="1">
                <a:solidFill>
                  <a:schemeClr val="accent5"/>
                </a:solidFill>
              </a:rPr>
              <a:t>amet</a:t>
            </a:r>
            <a:r>
              <a:rPr lang="en-US" sz="1800" dirty="0">
                <a:solidFill>
                  <a:schemeClr val="accent5"/>
                </a:solidFill>
              </a:rPr>
              <a:t>, </a:t>
            </a:r>
            <a:r>
              <a:rPr lang="en-US" sz="1800" dirty="0" err="1">
                <a:solidFill>
                  <a:schemeClr val="accent5"/>
                </a:solidFill>
              </a:rPr>
              <a:t>consectetuer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adipiscing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elit</a:t>
            </a:r>
            <a:r>
              <a:rPr lang="en-US" sz="1800" dirty="0">
                <a:solidFill>
                  <a:schemeClr val="accent5"/>
                </a:solidFill>
              </a:rPr>
              <a:t>. Maecenas </a:t>
            </a:r>
            <a:r>
              <a:rPr lang="en-US" sz="1800" dirty="0" err="1">
                <a:solidFill>
                  <a:schemeClr val="accent5"/>
                </a:solidFill>
              </a:rPr>
              <a:t>porttitor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congue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massa</a:t>
            </a:r>
            <a:r>
              <a:rPr lang="en-US" sz="1800" dirty="0">
                <a:solidFill>
                  <a:schemeClr val="accent5"/>
                </a:solidFill>
              </a:rPr>
              <a:t>.  Nunc </a:t>
            </a:r>
            <a:r>
              <a:rPr lang="en-US" sz="1800" dirty="0" err="1">
                <a:solidFill>
                  <a:schemeClr val="accent5"/>
                </a:solidFill>
              </a:rPr>
              <a:t>viverra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imperdiet</a:t>
            </a:r>
            <a:r>
              <a:rPr lang="en-US" sz="1800" dirty="0">
                <a:solidFill>
                  <a:schemeClr val="accent5"/>
                </a:solidFill>
              </a:rPr>
              <a:t> </a:t>
            </a:r>
            <a:r>
              <a:rPr lang="en-US" sz="1800" dirty="0" err="1">
                <a:solidFill>
                  <a:schemeClr val="accent5"/>
                </a:solidFill>
              </a:rPr>
              <a:t>enim</a:t>
            </a:r>
            <a:r>
              <a:rPr lang="en-US" sz="1800" dirty="0">
                <a:solidFill>
                  <a:schemeClr val="accent5"/>
                </a:solidFill>
              </a:rPr>
              <a:t>. </a:t>
            </a:r>
            <a:r>
              <a:rPr lang="en-US" sz="1800" dirty="0" err="1">
                <a:solidFill>
                  <a:schemeClr val="accent5"/>
                </a:solidFill>
              </a:rPr>
              <a:t>Fusce</a:t>
            </a:r>
            <a:r>
              <a:rPr lang="en-US" sz="1800" dirty="0">
                <a:solidFill>
                  <a:schemeClr val="accent5"/>
                </a:solidFill>
              </a:rPr>
              <a:t> est. 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9860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500">
        <p159:morph option="byObject"/>
      </p:transition>
    </mc:Choice>
    <mc:Fallback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2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Phu Quoc Island in Vietnam- the Rising Star of Luxury Travel">
            <a:extLst>
              <a:ext uri="{FF2B5EF4-FFF2-40B4-BE49-F238E27FC236}">
                <a16:creationId xmlns:a16="http://schemas.microsoft.com/office/drawing/2014/main" id="{52DE81C8-D71D-4784-989F-A24A9809D1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" t="-418" r="388" b="-313"/>
          <a:stretch/>
        </p:blipFill>
        <p:spPr bwMode="auto">
          <a:xfrm>
            <a:off x="-1046290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FA031F-9053-4E18-A0D6-AD9A87252E03}"/>
              </a:ext>
            </a:extLst>
          </p:cNvPr>
          <p:cNvSpPr txBox="1"/>
          <p:nvPr/>
        </p:nvSpPr>
        <p:spPr>
          <a:xfrm>
            <a:off x="1600200" y="4211852"/>
            <a:ext cx="21183600" cy="3770263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3900" dirty="0">
                <a:solidFill>
                  <a:schemeClr val="bg1"/>
                </a:solidFill>
                <a:latin typeface="+mj-lt"/>
              </a:rPr>
              <a:t>WELCOME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86FEDA-AE7F-4747-B997-9CB78EBBEF3A}"/>
              </a:ext>
            </a:extLst>
          </p:cNvPr>
          <p:cNvSpPr>
            <a:spLocks/>
          </p:cNvSpPr>
          <p:nvPr/>
        </p:nvSpPr>
        <p:spPr bwMode="auto">
          <a:xfrm rot="16200000">
            <a:off x="24608346" y="11608446"/>
            <a:ext cx="2999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i="0" spc="300" dirty="0">
                <a:solidFill>
                  <a:schemeClr val="bg1">
                    <a:lumMod val="65000"/>
                  </a:schemeClr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fb.com/</a:t>
            </a:r>
            <a:r>
              <a:rPr lang="en-US" b="1" i="0" spc="300" dirty="0" err="1">
                <a:solidFill>
                  <a:schemeClr val="accent6"/>
                </a:solidFill>
                <a:latin typeface="UTM Avo" panose="02040603050506020204" pitchFamily="18" charset="0"/>
                <a:ea typeface="Roboto Black" charset="0"/>
                <a:cs typeface="Roboto Black" charset="0"/>
                <a:sym typeface="Bebas Neue" charset="0"/>
              </a:rPr>
              <a:t>SlideOcean</a:t>
            </a:r>
            <a:endParaRPr lang="en-US" b="1" i="0" spc="300" dirty="0">
              <a:solidFill>
                <a:schemeClr val="accent6"/>
              </a:solidFill>
              <a:latin typeface="UTM Avo" panose="02040603050506020204" pitchFamily="18" charset="0"/>
              <a:ea typeface="Roboto Black" charset="0"/>
              <a:cs typeface="Roboto Black" charset="0"/>
              <a:sym typeface="Bebas Neue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9C17D6-B47F-4452-813D-856924F4FAAB}"/>
              </a:ext>
            </a:extLst>
          </p:cNvPr>
          <p:cNvCxnSpPr>
            <a:cxnSpLocks/>
          </p:cNvCxnSpPr>
          <p:nvPr/>
        </p:nvCxnSpPr>
        <p:spPr>
          <a:xfrm flipV="1">
            <a:off x="24384000" y="13981471"/>
            <a:ext cx="0" cy="33921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06" y="3855915"/>
            <a:ext cx="23140588" cy="6004170"/>
          </a:xfrm>
          <a:prstGeom prst="rect">
            <a:avLst/>
          </a:prstGeom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F5CAFB2-AB25-42A6-8A4C-FFFFC6BF85AE}"/>
              </a:ext>
            </a:extLst>
          </p:cNvPr>
          <p:cNvSpPr>
            <a:spLocks/>
          </p:cNvSpPr>
          <p:nvPr/>
        </p:nvSpPr>
        <p:spPr bwMode="auto">
          <a:xfrm>
            <a:off x="12379061" y="4232704"/>
            <a:ext cx="5531964" cy="430887"/>
          </a:xfrm>
          <a:prstGeom prst="rect">
            <a:avLst/>
          </a:prstGeom>
          <a:noFill/>
          <a:ln>
            <a:noFill/>
          </a:ln>
          <a:effectLst>
            <a:outerShdw blurRad="25400" dist="254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b="1" i="0" spc="300" dirty="0">
                <a:solidFill>
                  <a:schemeClr val="bg2"/>
                </a:solidFill>
                <a:ea typeface="Roboto Black" charset="0"/>
                <a:cs typeface="Roboto Black" charset="0"/>
                <a:sym typeface="Bebas Neue" charset="0"/>
              </a:rPr>
              <a:t>facebook.com/</a:t>
            </a:r>
            <a:r>
              <a:rPr lang="en-US" sz="2800" b="1" i="0" spc="300" dirty="0" err="1">
                <a:solidFill>
                  <a:srgbClr val="FFFF00"/>
                </a:solidFill>
                <a:ea typeface="Roboto Black" charset="0"/>
                <a:cs typeface="Roboto Black" charset="0"/>
                <a:sym typeface="Bebas Neue" charset="0"/>
              </a:rPr>
              <a:t>SlideOcean</a:t>
            </a:r>
            <a:endParaRPr lang="en-US" sz="2800" b="1" i="0" spc="300" dirty="0">
              <a:solidFill>
                <a:srgbClr val="FFFF00"/>
              </a:solidFill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1271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500">
        <p159:morph option="byObject"/>
      </p:transition>
    </mc:Choice>
    <mc:Fallback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SlideOcean - Dark 80">
      <a:dk1>
        <a:srgbClr val="F9FEF8"/>
      </a:dk1>
      <a:lt1>
        <a:srgbClr val="FFFFFF"/>
      </a:lt1>
      <a:dk2>
        <a:srgbClr val="E6ECED"/>
      </a:dk2>
      <a:lt2>
        <a:srgbClr val="19242F"/>
      </a:lt2>
      <a:accent1>
        <a:srgbClr val="249DCE"/>
      </a:accent1>
      <a:accent2>
        <a:srgbClr val="38ACC3"/>
      </a:accent2>
      <a:accent3>
        <a:srgbClr val="21B3A9"/>
      </a:accent3>
      <a:accent4>
        <a:srgbClr val="5FBD73"/>
      </a:accent4>
      <a:accent5>
        <a:srgbClr val="566986"/>
      </a:accent5>
      <a:accent6>
        <a:srgbClr val="D8D8D8"/>
      </a:accent6>
      <a:hlink>
        <a:srgbClr val="00B0F0"/>
      </a:hlink>
      <a:folHlink>
        <a:srgbClr val="0070C0"/>
      </a:folHlink>
    </a:clrScheme>
    <a:fontScheme name="Custom 3">
      <a:majorFont>
        <a:latin typeface="Montserrat black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409</Words>
  <Application>Microsoft Office PowerPoint</Application>
  <PresentationFormat>Custom</PresentationFormat>
  <Paragraphs>36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Montserrat black</vt:lpstr>
      <vt:lpstr>Open Sans</vt:lpstr>
      <vt:lpstr>UTM Avo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Tourism Morph</dc:title>
  <dc:creator>Slide Ocean</dc:creator>
  <cp:lastModifiedBy>Slide Ocean</cp:lastModifiedBy>
  <cp:revision>34</cp:revision>
  <dcterms:created xsi:type="dcterms:W3CDTF">2024-04-24T08:43:56Z</dcterms:created>
  <dcterms:modified xsi:type="dcterms:W3CDTF">2024-04-25T13:25:52Z</dcterms:modified>
</cp:coreProperties>
</file>