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3"/>
  </p:notesMasterIdLst>
  <p:handoutMasterIdLst>
    <p:handoutMasterId r:id="rId14"/>
  </p:handoutMasterIdLst>
  <p:sldIdLst>
    <p:sldId id="280" r:id="rId4"/>
    <p:sldId id="281" r:id="rId5"/>
    <p:sldId id="282" r:id="rId6"/>
    <p:sldId id="289" r:id="rId7"/>
    <p:sldId id="290" r:id="rId8"/>
    <p:sldId id="291" r:id="rId9"/>
    <p:sldId id="285" r:id="rId10"/>
    <p:sldId id="286" r:id="rId11"/>
    <p:sldId id="287" r:id="rId12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626262"/>
    <a:srgbClr val="A42E3A"/>
    <a:srgbClr val="D9670E"/>
    <a:srgbClr val="F4B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322" autoAdjust="0"/>
    <p:restoredTop sz="95039" autoAdjust="0"/>
  </p:normalViewPr>
  <p:slideViewPr>
    <p:cSldViewPr snapToGrid="0">
      <p:cViewPr>
        <p:scale>
          <a:sx n="50" d="100"/>
          <a:sy n="50" d="100"/>
        </p:scale>
        <p:origin x="606" y="2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574EA-BA94-E2CC-2ED7-D017F88612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922CB7-CB3E-02FF-A5D9-6AECECEC20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0F282A-EC11-6E18-02C7-67102707E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4A6AB-9847-D2EF-581E-872DA6D5E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F0076-A5F4-701B-C6A0-D68D23624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11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1B230-B85F-2748-B230-1D99A72A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F4E69-3993-D5DB-0E3F-C6ED65A61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02D83-E68F-01C6-D31E-634FCC9F8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10C96-DC4F-6449-05C7-A7E00F8FE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348A0-7D15-CF36-573B-0406E12E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006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9F837-4FE6-C748-F004-E4BEFEB8D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059ECD-25FA-E7A2-E68F-220D76EEF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B4B59-9DD3-F737-7479-6FCBEA726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61101-C29F-5570-473F-A67638049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AAB1D-E018-576C-6153-35C7ECDC4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057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36A6D-5B50-4336-D21D-319FE3D2C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7DDC4-B58F-D5AC-4D15-8580AE2677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BEAF06-DEFC-D2D5-1F54-E627DB8212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BB9E18-B6BA-6D9D-7AD1-C554F65BD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774400-59E7-D5BC-2841-67F37FFCF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C7BEF0-399B-9C00-D939-70F100E23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250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E2638-30F7-A228-811C-09A911061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95C6-AC5B-D33C-9018-3CAF3AC054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F23CB3-7F22-F757-C2D2-29E0C6175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AEA578-ED61-3F60-0ACC-941B14133F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2F0165-E0FD-0014-7D64-93F0BDE3A6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63B96F-5286-2479-DB1A-B938ADEE7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E5C18F-4300-6829-2037-A3826D4C8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3E6C97-67B8-C6E6-3645-FB03A891B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55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249C0-11C4-DBEC-54DE-73FC241A2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88357-25FD-8C75-4A25-18CF459E7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BDB2C6-CE9B-2ACB-3803-6D7899DE6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AED38E-D362-71E8-E271-51960454F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650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04A3F0-6524-69F2-E113-746F3FA78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F8DD8F-64F9-E5D8-F929-A6B0FDF2B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36524-2326-29A9-27BF-92C0655AD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437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BF8D7-F5D7-49AF-6238-3CDCA1B8E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2ED4A-7800-54AB-6530-F72BDEDBD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622D7B-47B7-360B-BEFC-CDE7294A6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990D45-FEEB-E67F-24A8-B30904123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F206C-8533-1032-9ACB-5D91E21CE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3F5072-E5F7-D07B-7660-9F2C72F46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6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F824C-18D7-8ADD-4110-D47FB3527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48DC14-9B5B-EC98-F19F-2D91809AE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62B2DE-CB50-E454-493D-844437280A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C803EB-6493-BB50-6836-E676CB234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57AEB-AD9F-4A02-63C0-54DE94106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FDD2E7-BD13-6F0A-C5F5-1A6CF2550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32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1C3D3-1A19-C0C6-D550-FFD626449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324E2D-6E63-D7E7-A7EE-BC1C3000C1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7818C-51A2-1C97-039D-277E346BB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3510C-31CF-EEEE-80C9-6D1024F6B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FD5A0-462B-52FB-5827-E4A1BF1D2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723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D87B71-16A8-3A58-F96B-64EB0C2442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1174D2-B8C8-3A33-E9EC-CACB08CF34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E056A-DB29-EF9E-A3AE-82B97F6D5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B239F-33F4-5A55-9C92-1C6D21ACC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D9157-FC01-061B-5202-E68E6D9D4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8386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8FEFC-A94B-1ADE-0955-33619BDCCD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AF86AC-73D0-63F4-134A-B2B51FD15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A545B-7735-972A-581F-554864AC8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FD3B8-3DC7-5511-2CD5-C9AC402C5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072FB-154E-6C97-C9C7-05C74BEC2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124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53695-2D72-4A54-F023-A530D5293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5DD59-4492-E9B8-5D21-B3A7D79A6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80347-7BE8-D7B5-B222-27A507B66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B4DF2-FF3B-8596-2AA5-F3BFD3D1F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8925F-9348-97A9-0B41-BBFBDECF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7889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FECAB-E08E-66D9-A946-3D287925C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3B7833-3FFE-90F9-DAED-1B88316C9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BE6E8-9501-5980-C7D3-9AAC4E027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A566AE-7B03-892E-45B0-695448FD9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BDE2F-D48C-2D23-D226-94BCC3196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346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450C4-9E31-9126-4B25-D2DD37615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87B7B-8AF3-F99A-5AE2-30D1B31C8D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ADB7A4-16DC-F7B3-543F-C446E887F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6C6105-FA71-4256-DF5B-A72867F73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94F6AF-5737-9B1F-5A1F-B3009863C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F166D0-1FD5-069A-7409-47E31F805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143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01FDC-38F7-B01B-4CD3-54E09010A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08053-1FF0-ED95-D58F-FC06C2D4C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5EB12A-9196-13D4-F652-A378E1B9D1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2816FD-84DA-B920-8D98-A70B9F34AA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C1CB75-AE6A-64B9-E6CB-955F3F6253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D425EE-0E5A-4E4D-A40F-1FFAE4C80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37FAA6-01CF-0B65-4702-801AC5225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CAE03-ABD6-B4A1-A69A-A68AD0D6B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764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041EB-10D6-6FC6-B01A-E8BBB0D30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1E69F1-C93B-1981-3B44-5861BC4E2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35D4F1-35A6-5563-1480-5A4BEC19F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4D26CD-AA54-0E5F-45CC-74556CBB9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496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2C168-0904-646E-BA6A-2ED42F3DD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588C87-4E47-7B8D-FF4C-9C0391677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A46F14-54E7-BBE1-9D44-ED0843741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19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AC36A-9ED7-4504-8902-1EB68EC91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6B067-09F2-21EB-DEC9-771E9E3DF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C23F97-F318-ED16-FBEC-85016EC16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8AB38-B687-2890-3F6E-BDB498E5A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215F12-14FC-BAE4-ECE1-CD4862C48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7CFBD2-E497-CB11-479F-C8F7AAC37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113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D39CB-73FA-090E-E141-E27E10C3B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721274-3656-7AC0-1306-EF42EE0429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1DC501-3D8B-F8AB-3EFE-54188BFDEE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85527D-DD81-B2F9-465D-D020E3591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29C7B5-6984-AFE0-DDBE-6F841DB34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3CCC70-60B6-4489-E458-31850825A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816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469BD-3EDA-CBF2-7997-A5A79FE59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3CFE97-470E-CC43-8149-3F5A6A5FC4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7FFBB-E09D-F41D-62CF-8F4BEE8B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38B46-3982-2046-51F9-1F067E6E5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42AAB3-53A6-A45B-7446-821CB928D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66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6CF24-3EEE-6229-3DA9-F1D9107795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FCBD55-155D-5CF7-9CB4-811FA4B86B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FD682-3FF1-0DF0-1DA9-C97F9A5B2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5B3CD-2DCD-2861-E18D-6CCB1422A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6A26D-9CDA-47E2-7A6C-00F437C4C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91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991062-BC38-7950-B541-1FF912F22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2D3CB3-AE34-A28D-4930-C66A7359B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B5619-1B96-8D9C-A0AA-696020AC59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B4E6AA-8C16-4112-8D34-35289574AB07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214D1-C33D-A32E-0F29-9980DD332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B7075-6782-9682-3CA4-0BFDEADBE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5D56A5-DE61-478B-A4F5-7C9C21734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26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55AE02-B78C-31E8-CCF4-45BF7EDC8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9E971C-CAD1-B715-D442-89B2C8B67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B8E59-5A5A-6DB7-C9AD-84304EEC76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78D1D-BD78-4CF3-9531-88B34158465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E0978-0270-0A0C-435C-2E3A2895B4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A6E7E-C758-6739-E070-BB4045C7C5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89D342-5940-4B16-954F-EEE44DAAE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6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slide" Target="slide2.xml"/><Relationship Id="rId9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Relationship Id="rId9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sv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slide" Target="slide2.xml"/><Relationship Id="rId4" Type="http://schemas.openxmlformats.org/officeDocument/2006/relationships/image" Target="../media/image8.svg"/><Relationship Id="rId9" Type="http://schemas.openxmlformats.org/officeDocument/2006/relationships/image" Target="../media/image1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svg"/><Relationship Id="rId7" Type="http://schemas.openxmlformats.org/officeDocument/2006/relationships/slide" Target="slide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9.svg"/><Relationship Id="rId5" Type="http://schemas.openxmlformats.org/officeDocument/2006/relationships/image" Target="../media/image9.png"/><Relationship Id="rId4" Type="http://schemas.openxmlformats.org/officeDocument/2006/relationships/slide" Target="slide2.xml"/><Relationship Id="rId9" Type="http://schemas.openxmlformats.org/officeDocument/2006/relationships/image" Target="../media/image2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1.png"/><Relationship Id="rId7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Relationship Id="rId9" Type="http://schemas.openxmlformats.org/officeDocument/2006/relationships/image" Target="../media/image2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1.png"/><Relationship Id="rId7" Type="http://schemas.openxmlformats.org/officeDocument/2006/relationships/image" Target="../media/image26.svg"/><Relationship Id="rId2" Type="http://schemas.openxmlformats.org/officeDocument/2006/relationships/slide" Target="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22.svg"/><Relationship Id="rId9" Type="http://schemas.openxmlformats.org/officeDocument/2006/relationships/image" Target="../media/image2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8.svg"/><Relationship Id="rId7" Type="http://schemas.openxmlformats.org/officeDocument/2006/relationships/slide" Target="slide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slide" Target="slide2.xml"/><Relationship Id="rId9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8.svg"/><Relationship Id="rId9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7.png"/><Relationship Id="rId7" Type="http://schemas.openxmlformats.org/officeDocument/2006/relationships/image" Target="../media/image14.svg"/><Relationship Id="rId2" Type="http://schemas.openxmlformats.org/officeDocument/2006/relationships/slide" Target="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slide" Target="slide2.xml"/><Relationship Id="rId4" Type="http://schemas.openxmlformats.org/officeDocument/2006/relationships/image" Target="../media/image8.svg"/><Relationship Id="rId9" Type="http://schemas.openxmlformats.org/officeDocument/2006/relationships/image" Target="../media/image2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D3FF12E-161D-FC39-2667-50E60B6E3779}"/>
              </a:ext>
            </a:extLst>
          </p:cNvPr>
          <p:cNvSpPr/>
          <p:nvPr/>
        </p:nvSpPr>
        <p:spPr>
          <a:xfrm flipH="1">
            <a:off x="890575" y="3370262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" name="Graphic 2" descr="Briefcase outline">
            <a:extLst>
              <a:ext uri="{FF2B5EF4-FFF2-40B4-BE49-F238E27FC236}">
                <a16:creationId xmlns:a16="http://schemas.microsoft.com/office/drawing/2014/main" id="{072050FB-AB84-D733-3FDF-EAF85A6047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4" name="Graphic 3" descr="Bullseye outline">
            <a:hlinkClick r:id="rId4" action="ppaction://hlinksldjump"/>
            <a:extLst>
              <a:ext uri="{FF2B5EF4-FFF2-40B4-BE49-F238E27FC236}">
                <a16:creationId xmlns:a16="http://schemas.microsoft.com/office/drawing/2014/main" id="{1167B013-3EC9-EDB1-88B8-C62F566E83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5" name="Graphic 4" descr="Download from cloud outline">
            <a:hlinkClick r:id="rId7" action="ppaction://hlinksldjump"/>
            <a:extLst>
              <a:ext uri="{FF2B5EF4-FFF2-40B4-BE49-F238E27FC236}">
                <a16:creationId xmlns:a16="http://schemas.microsoft.com/office/drawing/2014/main" id="{82FF3BBC-6F4E-BDF1-EC5C-98BBC62D86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E80E53A-E380-C317-3408-11E137D8BED0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8471DB4-386F-F1EB-E7FF-AD47FFFC61B2}"/>
              </a:ext>
            </a:extLst>
          </p:cNvPr>
          <p:cNvGrpSpPr/>
          <p:nvPr/>
        </p:nvGrpSpPr>
        <p:grpSpPr>
          <a:xfrm>
            <a:off x="9146660" y="2699427"/>
            <a:ext cx="8321669" cy="8321040"/>
            <a:chOff x="8027992" y="3430262"/>
            <a:chExt cx="8321669" cy="832104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1CCADA1-764E-8E90-BAE2-81CC02E3D716}"/>
                </a:ext>
              </a:extLst>
            </p:cNvPr>
            <p:cNvCxnSpPr/>
            <p:nvPr/>
          </p:nvCxnSpPr>
          <p:spPr>
            <a:xfrm>
              <a:off x="12188196" y="3430262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25BE42C-8C2F-E27A-9DB7-DD4270458741}"/>
                </a:ext>
              </a:extLst>
            </p:cNvPr>
            <p:cNvCxnSpPr/>
            <p:nvPr/>
          </p:nvCxnSpPr>
          <p:spPr>
            <a:xfrm rot="3600000">
              <a:off x="12188512" y="3429717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3BD735B-739A-6E20-CE7A-C05B51A1D4EE}"/>
                </a:ext>
              </a:extLst>
            </p:cNvPr>
            <p:cNvCxnSpPr/>
            <p:nvPr/>
          </p:nvCxnSpPr>
          <p:spPr>
            <a:xfrm rot="7200000">
              <a:off x="12189141" y="3429717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66922E-9A8E-124B-6EB3-17CF34FD3950}"/>
              </a:ext>
            </a:extLst>
          </p:cNvPr>
          <p:cNvGrpSpPr/>
          <p:nvPr/>
        </p:nvGrpSpPr>
        <p:grpSpPr>
          <a:xfrm>
            <a:off x="9704061" y="2699428"/>
            <a:ext cx="7206234" cy="6240235"/>
            <a:chOff x="8586023" y="3656244"/>
            <a:chExt cx="7206234" cy="6240235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E2590BC-B3C9-AF47-8E07-B939AC129EDC}"/>
                </a:ext>
              </a:extLst>
            </p:cNvPr>
            <p:cNvCxnSpPr/>
            <p:nvPr/>
          </p:nvCxnSpPr>
          <p:spPr>
            <a:xfrm flipV="1">
              <a:off x="8586023" y="3656244"/>
              <a:ext cx="360280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5626F76-60BA-7CEE-D1A4-13BA6314B80F}"/>
                </a:ext>
              </a:extLst>
            </p:cNvPr>
            <p:cNvCxnSpPr/>
            <p:nvPr/>
          </p:nvCxnSpPr>
          <p:spPr>
            <a:xfrm>
              <a:off x="12188825" y="3656244"/>
              <a:ext cx="360343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1C225D6-A6AD-04E6-1E9F-9F7DEBC3BC0A}"/>
                </a:ext>
              </a:extLst>
            </p:cNvPr>
            <p:cNvCxnSpPr/>
            <p:nvPr/>
          </p:nvCxnSpPr>
          <p:spPr>
            <a:xfrm>
              <a:off x="8586652" y="9896479"/>
              <a:ext cx="7205605" cy="0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56E2FB5-6EE4-6744-7705-ABDF166B96FD}"/>
              </a:ext>
            </a:extLst>
          </p:cNvPr>
          <p:cNvGrpSpPr/>
          <p:nvPr/>
        </p:nvGrpSpPr>
        <p:grpSpPr>
          <a:xfrm rot="10800000">
            <a:off x="9704061" y="4779142"/>
            <a:ext cx="7206234" cy="6240235"/>
            <a:chOff x="8586023" y="3656244"/>
            <a:chExt cx="7206234" cy="6240235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46983CD-7B43-D8FB-1B18-7ABB57ACF011}"/>
                </a:ext>
              </a:extLst>
            </p:cNvPr>
            <p:cNvCxnSpPr/>
            <p:nvPr/>
          </p:nvCxnSpPr>
          <p:spPr>
            <a:xfrm flipV="1">
              <a:off x="8586023" y="3656244"/>
              <a:ext cx="360280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89EBDAF-DFB0-7C6C-0246-22CD10BD31A0}"/>
                </a:ext>
              </a:extLst>
            </p:cNvPr>
            <p:cNvCxnSpPr/>
            <p:nvPr/>
          </p:nvCxnSpPr>
          <p:spPr>
            <a:xfrm>
              <a:off x="12188825" y="3656244"/>
              <a:ext cx="360343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D9D62B9-22A8-80B7-1ED8-932C60CFC53D}"/>
                </a:ext>
              </a:extLst>
            </p:cNvPr>
            <p:cNvCxnSpPr/>
            <p:nvPr/>
          </p:nvCxnSpPr>
          <p:spPr>
            <a:xfrm>
              <a:off x="8586652" y="9896479"/>
              <a:ext cx="7205605" cy="0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58ED54B-19E5-26BF-6CF0-5D2FD829868B}"/>
              </a:ext>
            </a:extLst>
          </p:cNvPr>
          <p:cNvGrpSpPr/>
          <p:nvPr/>
        </p:nvGrpSpPr>
        <p:grpSpPr>
          <a:xfrm>
            <a:off x="8227453" y="1222503"/>
            <a:ext cx="10160079" cy="11274888"/>
            <a:chOff x="8227453" y="1222503"/>
            <a:chExt cx="10160079" cy="1127488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FF648C3-75AC-90BE-AFCC-3653522BEBE6}"/>
                </a:ext>
              </a:extLst>
            </p:cNvPr>
            <p:cNvSpPr/>
            <p:nvPr/>
          </p:nvSpPr>
          <p:spPr>
            <a:xfrm>
              <a:off x="11830568" y="1222503"/>
              <a:ext cx="2953848" cy="29538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skills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59B76CB-B939-38F7-E43F-8B084FCB949B}"/>
                </a:ext>
              </a:extLst>
            </p:cNvPr>
            <p:cNvSpPr/>
            <p:nvPr/>
          </p:nvSpPr>
          <p:spPr>
            <a:xfrm>
              <a:off x="11830568" y="9543543"/>
              <a:ext cx="2953848" cy="29538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system</a:t>
              </a:r>
              <a:endParaRPr lang="en-US" sz="3200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5209539-E75E-E354-2CE2-E5D4373F3648}"/>
                </a:ext>
              </a:extLst>
            </p:cNvPr>
            <p:cNvSpPr/>
            <p:nvPr/>
          </p:nvSpPr>
          <p:spPr>
            <a:xfrm>
              <a:off x="15433684" y="3302763"/>
              <a:ext cx="2953848" cy="2953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staff</a:t>
              </a:r>
              <a:endParaRPr lang="en-US" sz="3200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9CD5E43-59CE-1EB2-3C8E-347716A4991F}"/>
                </a:ext>
              </a:extLst>
            </p:cNvPr>
            <p:cNvSpPr/>
            <p:nvPr/>
          </p:nvSpPr>
          <p:spPr>
            <a:xfrm>
              <a:off x="8227453" y="7463283"/>
              <a:ext cx="2953848" cy="295384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structure</a:t>
              </a:r>
              <a:endParaRPr lang="en-US" sz="320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71CD463-6975-6429-E2B6-0E50B468BB71}"/>
                </a:ext>
              </a:extLst>
            </p:cNvPr>
            <p:cNvSpPr/>
            <p:nvPr/>
          </p:nvSpPr>
          <p:spPr>
            <a:xfrm>
              <a:off x="15433684" y="7463283"/>
              <a:ext cx="2953848" cy="29538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style</a:t>
              </a:r>
              <a:endParaRPr lang="en-US" sz="3200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2C15996-0F68-56D5-CC29-ABB8D04F40F2}"/>
                </a:ext>
              </a:extLst>
            </p:cNvPr>
            <p:cNvSpPr/>
            <p:nvPr/>
          </p:nvSpPr>
          <p:spPr>
            <a:xfrm>
              <a:off x="8227453" y="3302763"/>
              <a:ext cx="2953848" cy="2953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strategy</a:t>
              </a:r>
              <a:endParaRPr lang="en-US" sz="3200" dirty="0"/>
            </a:p>
          </p:txBody>
        </p:sp>
      </p:grpSp>
      <p:sp>
        <p:nvSpPr>
          <p:cNvPr id="58" name="!!Round1">
            <a:extLst>
              <a:ext uri="{FF2B5EF4-FFF2-40B4-BE49-F238E27FC236}">
                <a16:creationId xmlns:a16="http://schemas.microsoft.com/office/drawing/2014/main" id="{DF17BBE6-A041-DB47-F25E-B140B63DDAD5}"/>
              </a:ext>
            </a:extLst>
          </p:cNvPr>
          <p:cNvSpPr/>
          <p:nvPr/>
        </p:nvSpPr>
        <p:spPr>
          <a:xfrm>
            <a:off x="11830570" y="5383023"/>
            <a:ext cx="2953848" cy="2953848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127000" dist="2540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Shared Values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99583D6-AC15-42B2-2E8B-AFB215CE26C8}"/>
              </a:ext>
            </a:extLst>
          </p:cNvPr>
          <p:cNvSpPr txBox="1"/>
          <p:nvPr/>
        </p:nvSpPr>
        <p:spPr>
          <a:xfrm>
            <a:off x="3999722" y="3962909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ACC4F3-032F-899E-BE7C-B9297AA6082F}"/>
              </a:ext>
            </a:extLst>
          </p:cNvPr>
          <p:cNvSpPr txBox="1"/>
          <p:nvPr/>
        </p:nvSpPr>
        <p:spPr>
          <a:xfrm>
            <a:off x="3999722" y="8059887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2BB4971-A801-ACB1-4434-BA7F0112E3BC}"/>
              </a:ext>
            </a:extLst>
          </p:cNvPr>
          <p:cNvSpPr txBox="1"/>
          <p:nvPr/>
        </p:nvSpPr>
        <p:spPr>
          <a:xfrm>
            <a:off x="7489428" y="10905757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1CD47EE-175A-AA5D-6720-E5A24BE49615}"/>
              </a:ext>
            </a:extLst>
          </p:cNvPr>
          <p:cNvSpPr txBox="1"/>
          <p:nvPr/>
        </p:nvSpPr>
        <p:spPr>
          <a:xfrm>
            <a:off x="15432425" y="1386398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E0E62D4-FE5D-6FA5-8FC9-D33B23A45718}"/>
              </a:ext>
            </a:extLst>
          </p:cNvPr>
          <p:cNvSpPr txBox="1"/>
          <p:nvPr/>
        </p:nvSpPr>
        <p:spPr>
          <a:xfrm>
            <a:off x="19035228" y="4028821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0C9C52B-B877-550F-8380-20695B06B4B6}"/>
              </a:ext>
            </a:extLst>
          </p:cNvPr>
          <p:cNvSpPr txBox="1"/>
          <p:nvPr/>
        </p:nvSpPr>
        <p:spPr>
          <a:xfrm>
            <a:off x="19035228" y="8059249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5" name="!!Round1">
            <a:extLst>
              <a:ext uri="{FF2B5EF4-FFF2-40B4-BE49-F238E27FC236}">
                <a16:creationId xmlns:a16="http://schemas.microsoft.com/office/drawing/2014/main" id="{F7D0C6C7-0913-A802-96C0-0243524AFBF5}"/>
              </a:ext>
            </a:extLst>
          </p:cNvPr>
          <p:cNvSpPr/>
          <p:nvPr/>
        </p:nvSpPr>
        <p:spPr>
          <a:xfrm rot="10800000">
            <a:off x="11587496" y="5139949"/>
            <a:ext cx="3439996" cy="3439996"/>
          </a:xfrm>
          <a:prstGeom prst="ellipse">
            <a:avLst/>
          </a:prstGeom>
          <a:noFill/>
          <a:ln>
            <a:solidFill>
              <a:schemeClr val="tx2"/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46405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1500">
        <p159:morph option="byObjec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" presetClass="entr" presetSubtype="8" decel="5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5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5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!!Round1">
            <a:extLst>
              <a:ext uri="{FF2B5EF4-FFF2-40B4-BE49-F238E27FC236}">
                <a16:creationId xmlns:a16="http://schemas.microsoft.com/office/drawing/2014/main" id="{5402F7E2-858D-615A-F19E-95127FED8CE2}"/>
              </a:ext>
            </a:extLst>
          </p:cNvPr>
          <p:cNvSpPr/>
          <p:nvPr/>
        </p:nvSpPr>
        <p:spPr>
          <a:xfrm>
            <a:off x="5953125" y="4462677"/>
            <a:ext cx="4691427" cy="469142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228600" dist="3175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3Points </a:t>
            </a:r>
            <a:r>
              <a:rPr lang="en-US" sz="3200" dirty="0" err="1">
                <a:solidFill>
                  <a:schemeClr val="tx2"/>
                </a:solidFill>
                <a:latin typeface="+mj-lt"/>
              </a:rPr>
              <a:t>FlowChart</a:t>
            </a:r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1D8EE85-F6D2-E65B-9254-E73BD93F469C}"/>
              </a:ext>
            </a:extLst>
          </p:cNvPr>
          <p:cNvSpPr/>
          <p:nvPr/>
        </p:nvSpPr>
        <p:spPr>
          <a:xfrm flipH="1">
            <a:off x="890575" y="5853271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3" name="Graphic 22" descr="Briefcase outline">
            <a:hlinkClick r:id="rId2" action="ppaction://hlinksldjump"/>
            <a:extLst>
              <a:ext uri="{FF2B5EF4-FFF2-40B4-BE49-F238E27FC236}">
                <a16:creationId xmlns:a16="http://schemas.microsoft.com/office/drawing/2014/main" id="{AD0DB24C-4BD4-2228-9E06-99A53423B3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25" name="Graphic 24" descr="Bullseye outline">
            <a:extLst>
              <a:ext uri="{FF2B5EF4-FFF2-40B4-BE49-F238E27FC236}">
                <a16:creationId xmlns:a16="http://schemas.microsoft.com/office/drawing/2014/main" id="{4E78B63E-B576-683C-9581-F8BDA88AA3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27" name="Graphic 26" descr="Download from cloud outline">
            <a:hlinkClick r:id="rId7" action="ppaction://hlinksldjump"/>
            <a:extLst>
              <a:ext uri="{FF2B5EF4-FFF2-40B4-BE49-F238E27FC236}">
                <a16:creationId xmlns:a16="http://schemas.microsoft.com/office/drawing/2014/main" id="{D86F32E8-2B4B-EB16-CE10-5C65EE21C2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2B69B89-F41C-5001-A8EE-0187B4007E6B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Line 6">
            <a:extLst>
              <a:ext uri="{FF2B5EF4-FFF2-40B4-BE49-F238E27FC236}">
                <a16:creationId xmlns:a16="http://schemas.microsoft.com/office/drawing/2014/main" id="{F282CFDE-0627-B975-3191-7B8FF0573B8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25870" y="6746748"/>
            <a:ext cx="2815493" cy="0"/>
          </a:xfrm>
          <a:prstGeom prst="line">
            <a:avLst/>
          </a:prstGeom>
          <a:noFill/>
          <a:ln w="31750" cap="rnd"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B230D5B6-4307-441A-A673-36E85FF30DA2}"/>
              </a:ext>
            </a:extLst>
          </p:cNvPr>
          <p:cNvSpPr>
            <a:spLocks/>
          </p:cNvSpPr>
          <p:nvPr/>
        </p:nvSpPr>
        <p:spPr bwMode="auto">
          <a:xfrm>
            <a:off x="10925870" y="3464655"/>
            <a:ext cx="2815493" cy="3282095"/>
          </a:xfrm>
          <a:custGeom>
            <a:avLst/>
            <a:gdLst>
              <a:gd name="T0" fmla="*/ 0 w 370"/>
              <a:gd name="T1" fmla="*/ 431 h 431"/>
              <a:gd name="T2" fmla="*/ 370 w 370"/>
              <a:gd name="T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0" h="431">
                <a:moveTo>
                  <a:pt x="0" y="431"/>
                </a:moveTo>
                <a:cubicBezTo>
                  <a:pt x="324" y="431"/>
                  <a:pt x="128" y="0"/>
                  <a:pt x="370" y="0"/>
                </a:cubicBezTo>
              </a:path>
            </a:pathLst>
          </a:custGeom>
          <a:noFill/>
          <a:ln w="31750" cap="rnd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3BCBC679-712A-A7D1-1F8C-CAD958664BE0}"/>
              </a:ext>
            </a:extLst>
          </p:cNvPr>
          <p:cNvSpPr>
            <a:spLocks/>
          </p:cNvSpPr>
          <p:nvPr/>
        </p:nvSpPr>
        <p:spPr bwMode="auto">
          <a:xfrm>
            <a:off x="10925870" y="6746750"/>
            <a:ext cx="2815493" cy="3282095"/>
          </a:xfrm>
          <a:custGeom>
            <a:avLst/>
            <a:gdLst>
              <a:gd name="T0" fmla="*/ 0 w 370"/>
              <a:gd name="T1" fmla="*/ 0 h 431"/>
              <a:gd name="T2" fmla="*/ 370 w 370"/>
              <a:gd name="T3" fmla="*/ 431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0" h="431">
                <a:moveTo>
                  <a:pt x="0" y="0"/>
                </a:moveTo>
                <a:cubicBezTo>
                  <a:pt x="324" y="0"/>
                  <a:pt x="128" y="431"/>
                  <a:pt x="370" y="431"/>
                </a:cubicBezTo>
              </a:path>
            </a:pathLst>
          </a:custGeom>
          <a:noFill/>
          <a:ln w="31750" cap="rnd">
            <a:gradFill>
              <a:gsLst>
                <a:gs pos="100000">
                  <a:schemeClr val="accent3">
                    <a:alpha val="0"/>
                  </a:schemeClr>
                </a:gs>
                <a:gs pos="0">
                  <a:schemeClr val="accent3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1DB7A9C7-889C-AB48-75AA-1997FF8892FE}"/>
              </a:ext>
            </a:extLst>
          </p:cNvPr>
          <p:cNvSpPr>
            <a:spLocks/>
          </p:cNvSpPr>
          <p:nvPr/>
        </p:nvSpPr>
        <p:spPr bwMode="auto">
          <a:xfrm>
            <a:off x="13801669" y="5626267"/>
            <a:ext cx="6716550" cy="2240966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8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6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6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8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E554CDA0-A33A-21C5-928A-E7E9D45F3259}"/>
              </a:ext>
            </a:extLst>
          </p:cNvPr>
          <p:cNvSpPr>
            <a:spLocks/>
          </p:cNvSpPr>
          <p:nvPr/>
        </p:nvSpPr>
        <p:spPr bwMode="auto">
          <a:xfrm>
            <a:off x="13801669" y="2344172"/>
            <a:ext cx="6716550" cy="2237793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9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6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6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9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AB8C675D-63E1-0983-1CEC-5813980D7FD4}"/>
              </a:ext>
            </a:extLst>
          </p:cNvPr>
          <p:cNvSpPr>
            <a:spLocks/>
          </p:cNvSpPr>
          <p:nvPr/>
        </p:nvSpPr>
        <p:spPr bwMode="auto">
          <a:xfrm>
            <a:off x="13801669" y="8911535"/>
            <a:ext cx="6716550" cy="2237793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8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5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5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8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" name="Freeform 15">
            <a:extLst>
              <a:ext uri="{FF2B5EF4-FFF2-40B4-BE49-F238E27FC236}">
                <a16:creationId xmlns:a16="http://schemas.microsoft.com/office/drawing/2014/main" id="{DC8E702C-1AA0-A804-E413-D5D516261F9B}"/>
              </a:ext>
            </a:extLst>
          </p:cNvPr>
          <p:cNvSpPr>
            <a:spLocks noEditPoints="1"/>
          </p:cNvSpPr>
          <p:nvPr/>
        </p:nvSpPr>
        <p:spPr bwMode="auto">
          <a:xfrm>
            <a:off x="19039057" y="6448377"/>
            <a:ext cx="565003" cy="596745"/>
          </a:xfrm>
          <a:custGeom>
            <a:avLst/>
            <a:gdLst>
              <a:gd name="T0" fmla="*/ 65 w 74"/>
              <a:gd name="T1" fmla="*/ 44 h 78"/>
              <a:gd name="T2" fmla="*/ 74 w 74"/>
              <a:gd name="T3" fmla="*/ 54 h 78"/>
              <a:gd name="T4" fmla="*/ 69 w 74"/>
              <a:gd name="T5" fmla="*/ 64 h 78"/>
              <a:gd name="T6" fmla="*/ 56 w 74"/>
              <a:gd name="T7" fmla="*/ 61 h 78"/>
              <a:gd name="T8" fmla="*/ 47 w 74"/>
              <a:gd name="T9" fmla="*/ 66 h 78"/>
              <a:gd name="T10" fmla="*/ 43 w 74"/>
              <a:gd name="T11" fmla="*/ 78 h 78"/>
              <a:gd name="T12" fmla="*/ 32 w 74"/>
              <a:gd name="T13" fmla="*/ 78 h 78"/>
              <a:gd name="T14" fmla="*/ 28 w 74"/>
              <a:gd name="T15" fmla="*/ 66 h 78"/>
              <a:gd name="T16" fmla="*/ 19 w 74"/>
              <a:gd name="T17" fmla="*/ 61 h 78"/>
              <a:gd name="T18" fmla="*/ 6 w 74"/>
              <a:gd name="T19" fmla="*/ 64 h 78"/>
              <a:gd name="T20" fmla="*/ 0 w 74"/>
              <a:gd name="T21" fmla="*/ 54 h 78"/>
              <a:gd name="T22" fmla="*/ 9 w 74"/>
              <a:gd name="T23" fmla="*/ 44 h 78"/>
              <a:gd name="T24" fmla="*/ 9 w 74"/>
              <a:gd name="T25" fmla="*/ 39 h 78"/>
              <a:gd name="T26" fmla="*/ 9 w 74"/>
              <a:gd name="T27" fmla="*/ 34 h 78"/>
              <a:gd name="T28" fmla="*/ 0 w 74"/>
              <a:gd name="T29" fmla="*/ 24 h 78"/>
              <a:gd name="T30" fmla="*/ 6 w 74"/>
              <a:gd name="T31" fmla="*/ 14 h 78"/>
              <a:gd name="T32" fmla="*/ 19 w 74"/>
              <a:gd name="T33" fmla="*/ 17 h 78"/>
              <a:gd name="T34" fmla="*/ 28 w 74"/>
              <a:gd name="T35" fmla="*/ 12 h 78"/>
              <a:gd name="T36" fmla="*/ 32 w 74"/>
              <a:gd name="T37" fmla="*/ 0 h 78"/>
              <a:gd name="T38" fmla="*/ 43 w 74"/>
              <a:gd name="T39" fmla="*/ 0 h 78"/>
              <a:gd name="T40" fmla="*/ 47 w 74"/>
              <a:gd name="T41" fmla="*/ 12 h 78"/>
              <a:gd name="T42" fmla="*/ 56 w 74"/>
              <a:gd name="T43" fmla="*/ 17 h 78"/>
              <a:gd name="T44" fmla="*/ 69 w 74"/>
              <a:gd name="T45" fmla="*/ 14 h 78"/>
              <a:gd name="T46" fmla="*/ 74 w 74"/>
              <a:gd name="T47" fmla="*/ 24 h 78"/>
              <a:gd name="T48" fmla="*/ 65 w 74"/>
              <a:gd name="T49" fmla="*/ 34 h 78"/>
              <a:gd name="T50" fmla="*/ 66 w 74"/>
              <a:gd name="T51" fmla="*/ 39 h 78"/>
              <a:gd name="T52" fmla="*/ 65 w 74"/>
              <a:gd name="T53" fmla="*/ 44 h 78"/>
              <a:gd name="T54" fmla="*/ 37 w 74"/>
              <a:gd name="T55" fmla="*/ 25 h 78"/>
              <a:gd name="T56" fmla="*/ 24 w 74"/>
              <a:gd name="T57" fmla="*/ 39 h 78"/>
              <a:gd name="T58" fmla="*/ 37 w 74"/>
              <a:gd name="T59" fmla="*/ 53 h 78"/>
              <a:gd name="T60" fmla="*/ 51 w 74"/>
              <a:gd name="T61" fmla="*/ 39 h 78"/>
              <a:gd name="T62" fmla="*/ 37 w 74"/>
              <a:gd name="T63" fmla="*/ 25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" h="78">
                <a:moveTo>
                  <a:pt x="65" y="44"/>
                </a:moveTo>
                <a:cubicBezTo>
                  <a:pt x="74" y="54"/>
                  <a:pt x="74" y="54"/>
                  <a:pt x="74" y="54"/>
                </a:cubicBezTo>
                <a:cubicBezTo>
                  <a:pt x="69" y="64"/>
                  <a:pt x="69" y="64"/>
                  <a:pt x="69" y="64"/>
                </a:cubicBezTo>
                <a:cubicBezTo>
                  <a:pt x="56" y="61"/>
                  <a:pt x="56" y="61"/>
                  <a:pt x="56" y="61"/>
                </a:cubicBezTo>
                <a:cubicBezTo>
                  <a:pt x="53" y="63"/>
                  <a:pt x="50" y="65"/>
                  <a:pt x="47" y="66"/>
                </a:cubicBezTo>
                <a:cubicBezTo>
                  <a:pt x="43" y="78"/>
                  <a:pt x="43" y="78"/>
                  <a:pt x="43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28" y="66"/>
                  <a:pt x="28" y="66"/>
                  <a:pt x="28" y="66"/>
                </a:cubicBezTo>
                <a:cubicBezTo>
                  <a:pt x="25" y="65"/>
                  <a:pt x="21" y="63"/>
                  <a:pt x="19" y="61"/>
                </a:cubicBezTo>
                <a:cubicBezTo>
                  <a:pt x="6" y="64"/>
                  <a:pt x="6" y="64"/>
                  <a:pt x="6" y="64"/>
                </a:cubicBezTo>
                <a:cubicBezTo>
                  <a:pt x="0" y="54"/>
                  <a:pt x="0" y="54"/>
                  <a:pt x="0" y="5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3"/>
                  <a:pt x="9" y="41"/>
                  <a:pt x="9" y="39"/>
                </a:cubicBezTo>
                <a:cubicBezTo>
                  <a:pt x="9" y="37"/>
                  <a:pt x="9" y="35"/>
                  <a:pt x="9" y="34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14"/>
                  <a:pt x="6" y="14"/>
                  <a:pt x="6" y="14"/>
                </a:cubicBezTo>
                <a:cubicBezTo>
                  <a:pt x="19" y="17"/>
                  <a:pt x="19" y="17"/>
                  <a:pt x="19" y="17"/>
                </a:cubicBezTo>
                <a:cubicBezTo>
                  <a:pt x="21" y="15"/>
                  <a:pt x="25" y="13"/>
                  <a:pt x="28" y="12"/>
                </a:cubicBezTo>
                <a:cubicBezTo>
                  <a:pt x="32" y="0"/>
                  <a:pt x="32" y="0"/>
                  <a:pt x="32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12"/>
                  <a:pt x="47" y="12"/>
                  <a:pt x="47" y="12"/>
                </a:cubicBezTo>
                <a:cubicBezTo>
                  <a:pt x="50" y="13"/>
                  <a:pt x="53" y="15"/>
                  <a:pt x="56" y="17"/>
                </a:cubicBezTo>
                <a:cubicBezTo>
                  <a:pt x="69" y="14"/>
                  <a:pt x="69" y="14"/>
                  <a:pt x="69" y="14"/>
                </a:cubicBezTo>
                <a:cubicBezTo>
                  <a:pt x="74" y="24"/>
                  <a:pt x="74" y="24"/>
                  <a:pt x="74" y="24"/>
                </a:cubicBezTo>
                <a:cubicBezTo>
                  <a:pt x="65" y="34"/>
                  <a:pt x="65" y="34"/>
                  <a:pt x="65" y="34"/>
                </a:cubicBezTo>
                <a:cubicBezTo>
                  <a:pt x="66" y="35"/>
                  <a:pt x="66" y="37"/>
                  <a:pt x="66" y="39"/>
                </a:cubicBezTo>
                <a:cubicBezTo>
                  <a:pt x="66" y="41"/>
                  <a:pt x="66" y="43"/>
                  <a:pt x="65" y="44"/>
                </a:cubicBezTo>
                <a:close/>
                <a:moveTo>
                  <a:pt x="37" y="25"/>
                </a:moveTo>
                <a:cubicBezTo>
                  <a:pt x="30" y="25"/>
                  <a:pt x="24" y="31"/>
                  <a:pt x="24" y="39"/>
                </a:cubicBezTo>
                <a:cubicBezTo>
                  <a:pt x="24" y="47"/>
                  <a:pt x="30" y="53"/>
                  <a:pt x="37" y="53"/>
                </a:cubicBezTo>
                <a:cubicBezTo>
                  <a:pt x="45" y="53"/>
                  <a:pt x="51" y="47"/>
                  <a:pt x="51" y="39"/>
                </a:cubicBezTo>
                <a:cubicBezTo>
                  <a:pt x="51" y="31"/>
                  <a:pt x="45" y="25"/>
                  <a:pt x="37" y="25"/>
                </a:cubicBezTo>
                <a:close/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Freeform 16">
            <a:extLst>
              <a:ext uri="{FF2B5EF4-FFF2-40B4-BE49-F238E27FC236}">
                <a16:creationId xmlns:a16="http://schemas.microsoft.com/office/drawing/2014/main" id="{E790D5F3-AA89-31E8-8503-F11F763C9D72}"/>
              </a:ext>
            </a:extLst>
          </p:cNvPr>
          <p:cNvSpPr>
            <a:spLocks noEditPoints="1"/>
          </p:cNvSpPr>
          <p:nvPr/>
        </p:nvSpPr>
        <p:spPr bwMode="auto">
          <a:xfrm>
            <a:off x="19086666" y="9724124"/>
            <a:ext cx="545958" cy="603093"/>
          </a:xfrm>
          <a:custGeom>
            <a:avLst/>
            <a:gdLst>
              <a:gd name="T0" fmla="*/ 52 w 72"/>
              <a:gd name="T1" fmla="*/ 17 h 79"/>
              <a:gd name="T2" fmla="*/ 36 w 72"/>
              <a:gd name="T3" fmla="*/ 34 h 79"/>
              <a:gd name="T4" fmla="*/ 19 w 72"/>
              <a:gd name="T5" fmla="*/ 17 h 79"/>
              <a:gd name="T6" fmla="*/ 36 w 72"/>
              <a:gd name="T7" fmla="*/ 0 h 79"/>
              <a:gd name="T8" fmla="*/ 52 w 72"/>
              <a:gd name="T9" fmla="*/ 17 h 79"/>
              <a:gd name="T10" fmla="*/ 72 w 72"/>
              <a:gd name="T11" fmla="*/ 55 h 79"/>
              <a:gd name="T12" fmla="*/ 36 w 72"/>
              <a:gd name="T13" fmla="*/ 47 h 79"/>
              <a:gd name="T14" fmla="*/ 0 w 72"/>
              <a:gd name="T15" fmla="*/ 55 h 79"/>
              <a:gd name="T16" fmla="*/ 0 w 72"/>
              <a:gd name="T17" fmla="*/ 79 h 79"/>
              <a:gd name="T18" fmla="*/ 72 w 72"/>
              <a:gd name="T19" fmla="*/ 79 h 79"/>
              <a:gd name="T20" fmla="*/ 72 w 72"/>
              <a:gd name="T21" fmla="*/ 5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" h="79">
                <a:moveTo>
                  <a:pt x="52" y="17"/>
                </a:moveTo>
                <a:cubicBezTo>
                  <a:pt x="52" y="26"/>
                  <a:pt x="45" y="34"/>
                  <a:pt x="36" y="34"/>
                </a:cubicBezTo>
                <a:cubicBezTo>
                  <a:pt x="26" y="34"/>
                  <a:pt x="19" y="26"/>
                  <a:pt x="19" y="17"/>
                </a:cubicBezTo>
                <a:cubicBezTo>
                  <a:pt x="19" y="8"/>
                  <a:pt x="26" y="0"/>
                  <a:pt x="36" y="0"/>
                </a:cubicBezTo>
                <a:cubicBezTo>
                  <a:pt x="45" y="0"/>
                  <a:pt x="52" y="8"/>
                  <a:pt x="52" y="17"/>
                </a:cubicBezTo>
                <a:close/>
                <a:moveTo>
                  <a:pt x="72" y="55"/>
                </a:moveTo>
                <a:cubicBezTo>
                  <a:pt x="36" y="47"/>
                  <a:pt x="36" y="47"/>
                  <a:pt x="36" y="4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9"/>
                  <a:pt x="0" y="79"/>
                  <a:pt x="0" y="79"/>
                </a:cubicBezTo>
                <a:cubicBezTo>
                  <a:pt x="72" y="79"/>
                  <a:pt x="72" y="79"/>
                  <a:pt x="72" y="79"/>
                </a:cubicBezTo>
                <a:lnTo>
                  <a:pt x="72" y="55"/>
                </a:lnTo>
                <a:close/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 17">
            <a:extLst>
              <a:ext uri="{FF2B5EF4-FFF2-40B4-BE49-F238E27FC236}">
                <a16:creationId xmlns:a16="http://schemas.microsoft.com/office/drawing/2014/main" id="{811F87E1-719C-728F-D64A-BCDCB37D0A04}"/>
              </a:ext>
            </a:extLst>
          </p:cNvPr>
          <p:cNvSpPr>
            <a:spLocks noEditPoints="1"/>
          </p:cNvSpPr>
          <p:nvPr/>
        </p:nvSpPr>
        <p:spPr bwMode="auto">
          <a:xfrm>
            <a:off x="18886696" y="3198025"/>
            <a:ext cx="647531" cy="539609"/>
          </a:xfrm>
          <a:custGeom>
            <a:avLst/>
            <a:gdLst>
              <a:gd name="T0" fmla="*/ 85 w 85"/>
              <a:gd name="T1" fmla="*/ 71 h 71"/>
              <a:gd name="T2" fmla="*/ 0 w 85"/>
              <a:gd name="T3" fmla="*/ 71 h 71"/>
              <a:gd name="T4" fmla="*/ 0 w 85"/>
              <a:gd name="T5" fmla="*/ 13 h 71"/>
              <a:gd name="T6" fmla="*/ 85 w 85"/>
              <a:gd name="T7" fmla="*/ 13 h 71"/>
              <a:gd name="T8" fmla="*/ 85 w 85"/>
              <a:gd name="T9" fmla="*/ 71 h 71"/>
              <a:gd name="T10" fmla="*/ 57 w 85"/>
              <a:gd name="T11" fmla="*/ 0 h 71"/>
              <a:gd name="T12" fmla="*/ 28 w 85"/>
              <a:gd name="T13" fmla="*/ 0 h 71"/>
              <a:gd name="T14" fmla="*/ 28 w 85"/>
              <a:gd name="T15" fmla="*/ 13 h 71"/>
              <a:gd name="T16" fmla="*/ 57 w 85"/>
              <a:gd name="T17" fmla="*/ 13 h 71"/>
              <a:gd name="T18" fmla="*/ 57 w 85"/>
              <a:gd name="T19" fmla="*/ 0 h 71"/>
              <a:gd name="T20" fmla="*/ 0 w 85"/>
              <a:gd name="T21" fmla="*/ 31 h 71"/>
              <a:gd name="T22" fmla="*/ 24 w 85"/>
              <a:gd name="T23" fmla="*/ 40 h 71"/>
              <a:gd name="T24" fmla="*/ 61 w 85"/>
              <a:gd name="T25" fmla="*/ 40 h 71"/>
              <a:gd name="T26" fmla="*/ 85 w 85"/>
              <a:gd name="T27" fmla="*/ 31 h 71"/>
              <a:gd name="T28" fmla="*/ 42 w 85"/>
              <a:gd name="T29" fmla="*/ 53 h 71"/>
              <a:gd name="T30" fmla="*/ 42 w 85"/>
              <a:gd name="T31" fmla="*/ 3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" h="71">
                <a:moveTo>
                  <a:pt x="85" y="71"/>
                </a:moveTo>
                <a:cubicBezTo>
                  <a:pt x="0" y="71"/>
                  <a:pt x="0" y="71"/>
                  <a:pt x="0" y="71"/>
                </a:cubicBezTo>
                <a:cubicBezTo>
                  <a:pt x="0" y="13"/>
                  <a:pt x="0" y="13"/>
                  <a:pt x="0" y="13"/>
                </a:cubicBezTo>
                <a:cubicBezTo>
                  <a:pt x="85" y="13"/>
                  <a:pt x="85" y="13"/>
                  <a:pt x="85" y="13"/>
                </a:cubicBezTo>
                <a:lnTo>
                  <a:pt x="85" y="71"/>
                </a:lnTo>
                <a:close/>
                <a:moveTo>
                  <a:pt x="57" y="0"/>
                </a:moveTo>
                <a:cubicBezTo>
                  <a:pt x="28" y="0"/>
                  <a:pt x="28" y="0"/>
                  <a:pt x="28" y="0"/>
                </a:cubicBezTo>
                <a:cubicBezTo>
                  <a:pt x="28" y="13"/>
                  <a:pt x="28" y="13"/>
                  <a:pt x="28" y="13"/>
                </a:cubicBezTo>
                <a:cubicBezTo>
                  <a:pt x="57" y="13"/>
                  <a:pt x="57" y="13"/>
                  <a:pt x="57" y="13"/>
                </a:cubicBezTo>
                <a:lnTo>
                  <a:pt x="57" y="0"/>
                </a:lnTo>
                <a:close/>
                <a:moveTo>
                  <a:pt x="0" y="31"/>
                </a:moveTo>
                <a:cubicBezTo>
                  <a:pt x="24" y="40"/>
                  <a:pt x="24" y="40"/>
                  <a:pt x="24" y="40"/>
                </a:cubicBezTo>
                <a:cubicBezTo>
                  <a:pt x="36" y="44"/>
                  <a:pt x="49" y="44"/>
                  <a:pt x="61" y="40"/>
                </a:cubicBezTo>
                <a:cubicBezTo>
                  <a:pt x="85" y="31"/>
                  <a:pt x="85" y="31"/>
                  <a:pt x="85" y="31"/>
                </a:cubicBezTo>
                <a:moveTo>
                  <a:pt x="42" y="53"/>
                </a:moveTo>
                <a:cubicBezTo>
                  <a:pt x="42" y="33"/>
                  <a:pt x="42" y="33"/>
                  <a:pt x="42" y="33"/>
                </a:cubicBez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Rectangle 18">
            <a:extLst>
              <a:ext uri="{FF2B5EF4-FFF2-40B4-BE49-F238E27FC236}">
                <a16:creationId xmlns:a16="http://schemas.microsoft.com/office/drawing/2014/main" id="{61125E95-DA4A-39B3-A2A0-D42D5D6BAE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4539" y="3013922"/>
            <a:ext cx="702115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 dirty="0">
                <a:latin typeface="Montserrat SemiBold" panose="00000700000000000000" pitchFamily="50" charset="-52"/>
              </a:rPr>
              <a:t>01</a:t>
            </a:r>
            <a:endParaRPr lang="ru-UA" altLang="ru-UA" sz="3599" dirty="0">
              <a:latin typeface="Montserrat SemiBold" panose="00000700000000000000" pitchFamily="50" charset="-52"/>
            </a:endParaRPr>
          </a:p>
        </p:txBody>
      </p:sp>
      <p:sp>
        <p:nvSpPr>
          <p:cNvPr id="32" name="Rectangle 19">
            <a:extLst>
              <a:ext uri="{FF2B5EF4-FFF2-40B4-BE49-F238E27FC236}">
                <a16:creationId xmlns:a16="http://schemas.microsoft.com/office/drawing/2014/main" id="{2F204C0D-4D9C-AF2E-4AE7-0DC6B141B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17" y="6302366"/>
            <a:ext cx="836768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>
                <a:latin typeface="Montserrat SemiBold" panose="00000700000000000000" pitchFamily="50" charset="-52"/>
              </a:rPr>
              <a:t>02</a:t>
            </a:r>
            <a:endParaRPr lang="ru-UA" altLang="ru-UA" sz="3599">
              <a:latin typeface="Montserrat SemiBold" panose="00000700000000000000" pitchFamily="50" charset="-52"/>
            </a:endParaRPr>
          </a:p>
        </p:txBody>
      </p:sp>
      <p:sp>
        <p:nvSpPr>
          <p:cNvPr id="33" name="Rectangle 20">
            <a:extLst>
              <a:ext uri="{FF2B5EF4-FFF2-40B4-BE49-F238E27FC236}">
                <a16:creationId xmlns:a16="http://schemas.microsoft.com/office/drawing/2014/main" id="{3C2DB3FE-6E10-2B3A-EE24-5B94D6C7D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17" y="9641596"/>
            <a:ext cx="836768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>
                <a:latin typeface="Montserrat SemiBold" panose="00000700000000000000" pitchFamily="50" charset="-52"/>
              </a:rPr>
              <a:t>03</a:t>
            </a:r>
            <a:endParaRPr lang="ru-UA" altLang="ru-UA" sz="3599">
              <a:latin typeface="Montserrat SemiBold" panose="00000700000000000000" pitchFamily="50" charset="-52"/>
            </a:endParaRPr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80B3140C-8F30-5CCF-4C80-6B51911CB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2991702"/>
            <a:ext cx="1915589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latin typeface="+mj-lt"/>
              </a:rPr>
              <a:t>Investment</a:t>
            </a:r>
            <a:endParaRPr lang="ru-UA" altLang="ru-UA" sz="3599" dirty="0">
              <a:latin typeface="+mj-lt"/>
            </a:endParaRPr>
          </a:p>
        </p:txBody>
      </p:sp>
      <p:sp>
        <p:nvSpPr>
          <p:cNvPr id="35" name="Rectangle 26">
            <a:extLst>
              <a:ext uri="{FF2B5EF4-FFF2-40B4-BE49-F238E27FC236}">
                <a16:creationId xmlns:a16="http://schemas.microsoft.com/office/drawing/2014/main" id="{C6274847-EE07-C255-C30F-7428D3ABB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6283319"/>
            <a:ext cx="2048638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latin typeface="+mj-lt"/>
              </a:rPr>
              <a:t>Develpment</a:t>
            </a:r>
            <a:endParaRPr lang="ru-UA" altLang="ru-UA" sz="3599" dirty="0">
              <a:latin typeface="+mj-lt"/>
            </a:endParaRPr>
          </a:p>
        </p:txBody>
      </p:sp>
      <p:sp>
        <p:nvSpPr>
          <p:cNvPr id="36" name="Rectangle 29">
            <a:extLst>
              <a:ext uri="{FF2B5EF4-FFF2-40B4-BE49-F238E27FC236}">
                <a16:creationId xmlns:a16="http://schemas.microsoft.com/office/drawing/2014/main" id="{2EFA4586-053E-EF0E-F5A2-A4B6F418E2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9574937"/>
            <a:ext cx="1728038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latin typeface="+mj-lt"/>
              </a:rPr>
              <a:t>Marketing</a:t>
            </a:r>
            <a:endParaRPr lang="ru-UA" altLang="ru-UA" sz="3599" dirty="0">
              <a:latin typeface="+mj-lt"/>
            </a:endParaRPr>
          </a:p>
        </p:txBody>
      </p:sp>
      <p:sp>
        <p:nvSpPr>
          <p:cNvPr id="37" name="Text Placeholder 53">
            <a:extLst>
              <a:ext uri="{FF2B5EF4-FFF2-40B4-BE49-F238E27FC236}">
                <a16:creationId xmlns:a16="http://schemas.microsoft.com/office/drawing/2014/main" id="{AA671AE6-11B4-6AA8-6984-980032AB79E6}"/>
              </a:ext>
            </a:extLst>
          </p:cNvPr>
          <p:cNvSpPr txBox="1">
            <a:spLocks/>
          </p:cNvSpPr>
          <p:nvPr/>
        </p:nvSpPr>
        <p:spPr>
          <a:xfrm>
            <a:off x="15714570" y="3389942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 dirty="0" err="1"/>
              <a:t>Excepteur</a:t>
            </a:r>
            <a:r>
              <a:rPr lang="fr-FR" sz="1600" dirty="0"/>
              <a:t> </a:t>
            </a:r>
            <a:r>
              <a:rPr lang="fr-FR" sz="1600" dirty="0" err="1"/>
              <a:t>sint</a:t>
            </a:r>
            <a:r>
              <a:rPr lang="fr-FR" sz="1600" dirty="0"/>
              <a:t> </a:t>
            </a:r>
            <a:r>
              <a:rPr lang="fr-FR" sz="1600" dirty="0" err="1"/>
              <a:t>occaecat</a:t>
            </a:r>
            <a:r>
              <a:rPr lang="fr-FR" sz="1600" dirty="0"/>
              <a:t> </a:t>
            </a:r>
            <a:r>
              <a:rPr lang="fr-FR" sz="1600" dirty="0" err="1"/>
              <a:t>cupidatat</a:t>
            </a:r>
            <a:r>
              <a:rPr lang="fr-FR" sz="1600" dirty="0"/>
              <a:t> non </a:t>
            </a:r>
            <a:r>
              <a:rPr lang="fr-FR" sz="1600" dirty="0" err="1"/>
              <a:t>proident</a:t>
            </a:r>
            <a:r>
              <a:rPr lang="fr-FR" sz="1600" dirty="0"/>
              <a:t>.</a:t>
            </a:r>
            <a:endParaRPr lang="en-US" sz="1600" dirty="0"/>
          </a:p>
        </p:txBody>
      </p:sp>
      <p:sp>
        <p:nvSpPr>
          <p:cNvPr id="38" name="Text Placeholder 53">
            <a:extLst>
              <a:ext uri="{FF2B5EF4-FFF2-40B4-BE49-F238E27FC236}">
                <a16:creationId xmlns:a16="http://schemas.microsoft.com/office/drawing/2014/main" id="{64472301-9FAE-2DA9-00C2-30FC6814B4FD}"/>
              </a:ext>
            </a:extLst>
          </p:cNvPr>
          <p:cNvSpPr txBox="1">
            <a:spLocks/>
          </p:cNvSpPr>
          <p:nvPr/>
        </p:nvSpPr>
        <p:spPr>
          <a:xfrm>
            <a:off x="15714570" y="6678386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 dirty="0" err="1"/>
              <a:t>Excepteur</a:t>
            </a:r>
            <a:r>
              <a:rPr lang="fr-FR" sz="1600" dirty="0"/>
              <a:t> </a:t>
            </a:r>
            <a:r>
              <a:rPr lang="fr-FR" sz="1600" dirty="0" err="1"/>
              <a:t>sint</a:t>
            </a:r>
            <a:r>
              <a:rPr lang="fr-FR" sz="1600" dirty="0"/>
              <a:t> </a:t>
            </a:r>
            <a:r>
              <a:rPr lang="fr-FR" sz="1600" dirty="0" err="1"/>
              <a:t>occaecat</a:t>
            </a:r>
            <a:r>
              <a:rPr lang="fr-FR" sz="1600" dirty="0"/>
              <a:t> </a:t>
            </a:r>
            <a:r>
              <a:rPr lang="fr-FR" sz="1600" dirty="0" err="1"/>
              <a:t>cupidatat</a:t>
            </a:r>
            <a:r>
              <a:rPr lang="fr-FR" sz="1600" dirty="0"/>
              <a:t> non </a:t>
            </a:r>
            <a:r>
              <a:rPr lang="fr-FR" sz="1600" dirty="0" err="1"/>
              <a:t>proident</a:t>
            </a:r>
            <a:r>
              <a:rPr lang="fr-FR" sz="1600" dirty="0"/>
              <a:t>.</a:t>
            </a:r>
            <a:endParaRPr lang="en-US" sz="1600" dirty="0"/>
          </a:p>
        </p:txBody>
      </p:sp>
      <p:sp>
        <p:nvSpPr>
          <p:cNvPr id="39" name="Text Placeholder 53">
            <a:extLst>
              <a:ext uri="{FF2B5EF4-FFF2-40B4-BE49-F238E27FC236}">
                <a16:creationId xmlns:a16="http://schemas.microsoft.com/office/drawing/2014/main" id="{60DDAE71-36A8-565D-E3C6-4C315AB153BA}"/>
              </a:ext>
            </a:extLst>
          </p:cNvPr>
          <p:cNvSpPr txBox="1">
            <a:spLocks/>
          </p:cNvSpPr>
          <p:nvPr/>
        </p:nvSpPr>
        <p:spPr>
          <a:xfrm>
            <a:off x="15714570" y="10017616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/>
              <a:t>Excepteur sint occaecat cupidatat non proident.</a:t>
            </a:r>
            <a:endParaRPr lang="en-US" sz="1600" dirty="0"/>
          </a:p>
        </p:txBody>
      </p:sp>
      <p:sp>
        <p:nvSpPr>
          <p:cNvPr id="41" name="!!Round1">
            <a:extLst>
              <a:ext uri="{FF2B5EF4-FFF2-40B4-BE49-F238E27FC236}">
                <a16:creationId xmlns:a16="http://schemas.microsoft.com/office/drawing/2014/main" id="{3995F3D1-C51F-0E9B-5F09-BF58773FEA28}"/>
              </a:ext>
            </a:extLst>
          </p:cNvPr>
          <p:cNvSpPr/>
          <p:nvPr/>
        </p:nvSpPr>
        <p:spPr>
          <a:xfrm>
            <a:off x="6138648" y="4648200"/>
            <a:ext cx="4320380" cy="4320380"/>
          </a:xfrm>
          <a:prstGeom prst="ellipse">
            <a:avLst/>
          </a:prstGeom>
          <a:noFill/>
          <a:ln>
            <a:solidFill>
              <a:schemeClr val="tx2"/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61487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1500">
        <p159:morph option="byObjec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!!Round1">
            <a:extLst>
              <a:ext uri="{FF2B5EF4-FFF2-40B4-BE49-F238E27FC236}">
                <a16:creationId xmlns:a16="http://schemas.microsoft.com/office/drawing/2014/main" id="{83F2B118-C70E-8ABD-2849-837E7857BEF0}"/>
              </a:ext>
            </a:extLst>
          </p:cNvPr>
          <p:cNvSpPr/>
          <p:nvPr/>
        </p:nvSpPr>
        <p:spPr>
          <a:xfrm>
            <a:off x="9398705" y="2952883"/>
            <a:ext cx="2148916" cy="214891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en-US" sz="2799" b="1" dirty="0"/>
          </a:p>
        </p:txBody>
      </p:sp>
      <p:sp>
        <p:nvSpPr>
          <p:cNvPr id="56" name="!!Round1">
            <a:extLst>
              <a:ext uri="{FF2B5EF4-FFF2-40B4-BE49-F238E27FC236}">
                <a16:creationId xmlns:a16="http://schemas.microsoft.com/office/drawing/2014/main" id="{51CDFC73-B2F8-7B5E-3CAE-A143F3ECC7B4}"/>
              </a:ext>
            </a:extLst>
          </p:cNvPr>
          <p:cNvSpPr/>
          <p:nvPr/>
        </p:nvSpPr>
        <p:spPr>
          <a:xfrm rot="9954329">
            <a:off x="8703887" y="2259014"/>
            <a:ext cx="3552518" cy="3552518"/>
          </a:xfrm>
          <a:prstGeom prst="ellipse">
            <a:avLst/>
          </a:prstGeom>
          <a:noFill/>
          <a:ln>
            <a:solidFill>
              <a:schemeClr val="tx1">
                <a:lumMod val="10000"/>
                <a:lumOff val="90000"/>
              </a:schemeClr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1D8EE85-F6D2-E65B-9254-E73BD93F469C}"/>
              </a:ext>
            </a:extLst>
          </p:cNvPr>
          <p:cNvSpPr/>
          <p:nvPr/>
        </p:nvSpPr>
        <p:spPr>
          <a:xfrm flipH="1">
            <a:off x="890575" y="8336279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3" name="Graphic 22" descr="Briefcase outline">
            <a:hlinkClick r:id="rId2" action="ppaction://hlinksldjump"/>
            <a:extLst>
              <a:ext uri="{FF2B5EF4-FFF2-40B4-BE49-F238E27FC236}">
                <a16:creationId xmlns:a16="http://schemas.microsoft.com/office/drawing/2014/main" id="{AD0DB24C-4BD4-2228-9E06-99A53423B3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25" name="Graphic 24" descr="Bullseye outline">
            <a:hlinkClick r:id="rId5" action="ppaction://hlinksldjump"/>
            <a:extLst>
              <a:ext uri="{FF2B5EF4-FFF2-40B4-BE49-F238E27FC236}">
                <a16:creationId xmlns:a16="http://schemas.microsoft.com/office/drawing/2014/main" id="{4E78B63E-B576-683C-9581-F8BDA88AA3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27" name="Graphic 26" descr="Download from cloud outline">
            <a:extLst>
              <a:ext uri="{FF2B5EF4-FFF2-40B4-BE49-F238E27FC236}">
                <a16:creationId xmlns:a16="http://schemas.microsoft.com/office/drawing/2014/main" id="{D86F32E8-2B4B-EB16-CE10-5C65EE21C2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2B69B89-F41C-5001-A8EE-0187B4007E6B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65F3F41-491A-6470-4593-E91E560E333D}"/>
              </a:ext>
            </a:extLst>
          </p:cNvPr>
          <p:cNvGrpSpPr/>
          <p:nvPr/>
        </p:nvGrpSpPr>
        <p:grpSpPr>
          <a:xfrm>
            <a:off x="14779563" y="8336279"/>
            <a:ext cx="3190045" cy="3199567"/>
            <a:chOff x="6867525" y="4329113"/>
            <a:chExt cx="1595438" cy="1600200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B5BF8B85-F43E-3F0C-3DD1-8A775E3A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4329113"/>
              <a:ext cx="1595438" cy="1600200"/>
            </a:xfrm>
            <a:custGeom>
              <a:avLst/>
              <a:gdLst>
                <a:gd name="T0" fmla="*/ 328 w 419"/>
                <a:gd name="T1" fmla="*/ 0 h 420"/>
                <a:gd name="T2" fmla="*/ 328 w 419"/>
                <a:gd name="T3" fmla="*/ 329 h 420"/>
                <a:gd name="T4" fmla="*/ 0 w 419"/>
                <a:gd name="T5" fmla="*/ 329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420">
                  <a:moveTo>
                    <a:pt x="328" y="0"/>
                  </a:moveTo>
                  <a:cubicBezTo>
                    <a:pt x="419" y="91"/>
                    <a:pt x="419" y="238"/>
                    <a:pt x="328" y="329"/>
                  </a:cubicBezTo>
                  <a:cubicBezTo>
                    <a:pt x="238" y="420"/>
                    <a:pt x="90" y="420"/>
                    <a:pt x="0" y="329"/>
                  </a:cubicBezTo>
                </a:path>
              </a:pathLst>
            </a:custGeom>
            <a:noFill/>
            <a:ln w="34925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3B540E7-F70A-73C4-658D-833905735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5583238"/>
              <a:ext cx="122238" cy="117475"/>
            </a:xfrm>
            <a:custGeom>
              <a:avLst/>
              <a:gdLst>
                <a:gd name="T0" fmla="*/ 31 w 77"/>
                <a:gd name="T1" fmla="*/ 74 h 74"/>
                <a:gd name="T2" fmla="*/ 0 w 77"/>
                <a:gd name="T3" fmla="*/ 0 h 74"/>
                <a:gd name="T4" fmla="*/ 77 w 77"/>
                <a:gd name="T5" fmla="*/ 2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74">
                  <a:moveTo>
                    <a:pt x="31" y="74"/>
                  </a:moveTo>
                  <a:lnTo>
                    <a:pt x="0" y="0"/>
                  </a:lnTo>
                  <a:lnTo>
                    <a:pt x="77" y="22"/>
                  </a:lnTo>
                </a:path>
              </a:pathLst>
            </a:custGeom>
            <a:noFill/>
            <a:ln w="34925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7E08D25-9F18-99EC-6454-0BF0A2ECC1B6}"/>
              </a:ext>
            </a:extLst>
          </p:cNvPr>
          <p:cNvGrpSpPr/>
          <p:nvPr/>
        </p:nvGrpSpPr>
        <p:grpSpPr>
          <a:xfrm>
            <a:off x="14779563" y="2089508"/>
            <a:ext cx="3190045" cy="3196393"/>
            <a:chOff x="6867525" y="1204913"/>
            <a:chExt cx="1595438" cy="1598613"/>
          </a:xfrm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324AE4A-DFC2-61A4-C65E-0273E0962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1204913"/>
              <a:ext cx="1595438" cy="1598613"/>
            </a:xfrm>
            <a:custGeom>
              <a:avLst/>
              <a:gdLst>
                <a:gd name="T0" fmla="*/ 0 w 419"/>
                <a:gd name="T1" fmla="*/ 90 h 419"/>
                <a:gd name="T2" fmla="*/ 328 w 419"/>
                <a:gd name="T3" fmla="*/ 90 h 419"/>
                <a:gd name="T4" fmla="*/ 328 w 419"/>
                <a:gd name="T5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419">
                  <a:moveTo>
                    <a:pt x="0" y="90"/>
                  </a:moveTo>
                  <a:cubicBezTo>
                    <a:pt x="90" y="0"/>
                    <a:pt x="238" y="0"/>
                    <a:pt x="328" y="90"/>
                  </a:cubicBezTo>
                  <a:cubicBezTo>
                    <a:pt x="419" y="181"/>
                    <a:pt x="419" y="329"/>
                    <a:pt x="328" y="419"/>
                  </a:cubicBezTo>
                </a:path>
              </a:pathLst>
            </a:custGeom>
            <a:noFill/>
            <a:ln w="34925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6A982C1F-5226-4FB9-22F5-1539D5C43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88" y="2681288"/>
              <a:ext cx="117475" cy="122238"/>
            </a:xfrm>
            <a:custGeom>
              <a:avLst/>
              <a:gdLst>
                <a:gd name="T0" fmla="*/ 74 w 74"/>
                <a:gd name="T1" fmla="*/ 45 h 77"/>
                <a:gd name="T2" fmla="*/ 0 w 74"/>
                <a:gd name="T3" fmla="*/ 77 h 77"/>
                <a:gd name="T4" fmla="*/ 24 w 74"/>
                <a:gd name="T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77">
                  <a:moveTo>
                    <a:pt x="74" y="45"/>
                  </a:moveTo>
                  <a:lnTo>
                    <a:pt x="0" y="77"/>
                  </a:lnTo>
                  <a:lnTo>
                    <a:pt x="24" y="0"/>
                  </a:lnTo>
                </a:path>
              </a:pathLst>
            </a:custGeom>
            <a:noFill/>
            <a:ln w="34925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9DB02B8-D365-F0D0-0467-5C4F53D12603}"/>
              </a:ext>
            </a:extLst>
          </p:cNvPr>
          <p:cNvGrpSpPr/>
          <p:nvPr/>
        </p:nvGrpSpPr>
        <p:grpSpPr>
          <a:xfrm>
            <a:off x="8532791" y="2089508"/>
            <a:ext cx="3199569" cy="3196393"/>
            <a:chOff x="3743325" y="1204913"/>
            <a:chExt cx="1600201" cy="1598613"/>
          </a:xfrm>
        </p:grpSpPr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631DCDA1-1BEF-FB00-11EC-870A1F054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325" y="1204913"/>
              <a:ext cx="1600200" cy="1598613"/>
            </a:xfrm>
            <a:custGeom>
              <a:avLst/>
              <a:gdLst>
                <a:gd name="T0" fmla="*/ 91 w 420"/>
                <a:gd name="T1" fmla="*/ 419 h 419"/>
                <a:gd name="T2" fmla="*/ 91 w 420"/>
                <a:gd name="T3" fmla="*/ 90 h 419"/>
                <a:gd name="T4" fmla="*/ 420 w 420"/>
                <a:gd name="T5" fmla="*/ 9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419">
                  <a:moveTo>
                    <a:pt x="91" y="419"/>
                  </a:moveTo>
                  <a:cubicBezTo>
                    <a:pt x="0" y="329"/>
                    <a:pt x="0" y="181"/>
                    <a:pt x="91" y="90"/>
                  </a:cubicBezTo>
                  <a:cubicBezTo>
                    <a:pt x="182" y="0"/>
                    <a:pt x="329" y="0"/>
                    <a:pt x="420" y="90"/>
                  </a:cubicBezTo>
                </a:path>
              </a:pathLst>
            </a:custGeom>
            <a:noFill/>
            <a:ln w="349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2FC700DC-0C52-50AE-842D-0BD913255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288" y="1433513"/>
              <a:ext cx="122238" cy="114300"/>
            </a:xfrm>
            <a:custGeom>
              <a:avLst/>
              <a:gdLst>
                <a:gd name="T0" fmla="*/ 46 w 77"/>
                <a:gd name="T1" fmla="*/ 0 h 72"/>
                <a:gd name="T2" fmla="*/ 77 w 77"/>
                <a:gd name="T3" fmla="*/ 72 h 72"/>
                <a:gd name="T4" fmla="*/ 0 w 77"/>
                <a:gd name="T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72">
                  <a:moveTo>
                    <a:pt x="46" y="0"/>
                  </a:moveTo>
                  <a:lnTo>
                    <a:pt x="77" y="72"/>
                  </a:lnTo>
                  <a:lnTo>
                    <a:pt x="0" y="51"/>
                  </a:lnTo>
                </a:path>
              </a:pathLst>
            </a:custGeom>
            <a:noFill/>
            <a:ln w="349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FEB779E-4057-BB82-A9C5-ED6E083D4EBE}"/>
              </a:ext>
            </a:extLst>
          </p:cNvPr>
          <p:cNvGrpSpPr/>
          <p:nvPr/>
        </p:nvGrpSpPr>
        <p:grpSpPr>
          <a:xfrm>
            <a:off x="8532790" y="8336279"/>
            <a:ext cx="3199567" cy="3199567"/>
            <a:chOff x="3743325" y="4329113"/>
            <a:chExt cx="1600200" cy="1600200"/>
          </a:xfrm>
        </p:grpSpPr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A29461E6-15D2-D1BB-8B5F-FD96D103D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325" y="4329113"/>
              <a:ext cx="1600200" cy="1600200"/>
            </a:xfrm>
            <a:custGeom>
              <a:avLst/>
              <a:gdLst>
                <a:gd name="T0" fmla="*/ 420 w 420"/>
                <a:gd name="T1" fmla="*/ 329 h 420"/>
                <a:gd name="T2" fmla="*/ 91 w 420"/>
                <a:gd name="T3" fmla="*/ 329 h 420"/>
                <a:gd name="T4" fmla="*/ 91 w 420"/>
                <a:gd name="T5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420">
                  <a:moveTo>
                    <a:pt x="420" y="329"/>
                  </a:moveTo>
                  <a:cubicBezTo>
                    <a:pt x="329" y="420"/>
                    <a:pt x="182" y="420"/>
                    <a:pt x="91" y="329"/>
                  </a:cubicBezTo>
                  <a:cubicBezTo>
                    <a:pt x="0" y="238"/>
                    <a:pt x="0" y="91"/>
                    <a:pt x="91" y="0"/>
                  </a:cubicBezTo>
                </a:path>
              </a:pathLst>
            </a:custGeom>
            <a:noFill/>
            <a:ln w="3492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BEC48C6F-3B88-6225-D80D-9A7D6C89E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1925" y="4329113"/>
              <a:ext cx="119063" cy="120650"/>
            </a:xfrm>
            <a:custGeom>
              <a:avLst/>
              <a:gdLst>
                <a:gd name="T0" fmla="*/ 0 w 75"/>
                <a:gd name="T1" fmla="*/ 31 h 76"/>
                <a:gd name="T2" fmla="*/ 75 w 75"/>
                <a:gd name="T3" fmla="*/ 0 h 76"/>
                <a:gd name="T4" fmla="*/ 53 w 75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76">
                  <a:moveTo>
                    <a:pt x="0" y="31"/>
                  </a:moveTo>
                  <a:lnTo>
                    <a:pt x="75" y="0"/>
                  </a:lnTo>
                  <a:lnTo>
                    <a:pt x="53" y="76"/>
                  </a:lnTo>
                </a:path>
              </a:pathLst>
            </a:custGeom>
            <a:noFill/>
            <a:ln w="3492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736DA49-CF90-0985-DB6F-1B6F3FD588E9}"/>
              </a:ext>
            </a:extLst>
          </p:cNvPr>
          <p:cNvGrpSpPr/>
          <p:nvPr/>
        </p:nvGrpSpPr>
        <p:grpSpPr>
          <a:xfrm>
            <a:off x="9272374" y="2829089"/>
            <a:ext cx="7957651" cy="7967175"/>
            <a:chOff x="4113213" y="1574800"/>
            <a:chExt cx="3979862" cy="3984625"/>
          </a:xfrm>
        </p:grpSpPr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58ED11EE-DB4B-FE88-C60C-46BC8F525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3565525"/>
              <a:ext cx="2273300" cy="1993900"/>
            </a:xfrm>
            <a:custGeom>
              <a:avLst/>
              <a:gdLst>
                <a:gd name="T0" fmla="*/ 0 w 597"/>
                <a:gd name="T1" fmla="*/ 523 h 523"/>
                <a:gd name="T2" fmla="*/ 180 w 597"/>
                <a:gd name="T3" fmla="*/ 523 h 523"/>
                <a:gd name="T4" fmla="*/ 311 w 597"/>
                <a:gd name="T5" fmla="*/ 221 h 523"/>
                <a:gd name="T6" fmla="*/ 597 w 597"/>
                <a:gd name="T7" fmla="*/ 91 h 523"/>
                <a:gd name="T8" fmla="*/ 292 w 597"/>
                <a:gd name="T9" fmla="*/ 0 h 523"/>
                <a:gd name="T10" fmla="*/ 180 w 597"/>
                <a:gd name="T11" fmla="*/ 89 h 523"/>
                <a:gd name="T12" fmla="*/ 0 w 597"/>
                <a:gd name="T13" fmla="*/ 523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7" h="523">
                  <a:moveTo>
                    <a:pt x="0" y="523"/>
                  </a:moveTo>
                  <a:cubicBezTo>
                    <a:pt x="180" y="523"/>
                    <a:pt x="180" y="523"/>
                    <a:pt x="180" y="523"/>
                  </a:cubicBezTo>
                  <a:cubicBezTo>
                    <a:pt x="184" y="413"/>
                    <a:pt x="227" y="304"/>
                    <a:pt x="311" y="221"/>
                  </a:cubicBezTo>
                  <a:cubicBezTo>
                    <a:pt x="390" y="141"/>
                    <a:pt x="493" y="98"/>
                    <a:pt x="597" y="91"/>
                  </a:cubicBezTo>
                  <a:cubicBezTo>
                    <a:pt x="487" y="88"/>
                    <a:pt x="383" y="56"/>
                    <a:pt x="292" y="0"/>
                  </a:cubicBezTo>
                  <a:cubicBezTo>
                    <a:pt x="252" y="25"/>
                    <a:pt x="214" y="55"/>
                    <a:pt x="180" y="89"/>
                  </a:cubicBezTo>
                  <a:cubicBezTo>
                    <a:pt x="64" y="205"/>
                    <a:pt x="0" y="359"/>
                    <a:pt x="0" y="52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FA6F0C48-9490-90E6-A12C-9DFE4EB39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1636713"/>
              <a:ext cx="1987550" cy="2276475"/>
            </a:xfrm>
            <a:custGeom>
              <a:avLst/>
              <a:gdLst>
                <a:gd name="T0" fmla="*/ 522 w 522"/>
                <a:gd name="T1" fmla="*/ 597 h 597"/>
                <a:gd name="T2" fmla="*/ 522 w 522"/>
                <a:gd name="T3" fmla="*/ 417 h 597"/>
                <a:gd name="T4" fmla="*/ 220 w 522"/>
                <a:gd name="T5" fmla="*/ 286 h 597"/>
                <a:gd name="T6" fmla="*/ 90 w 522"/>
                <a:gd name="T7" fmla="*/ 0 h 597"/>
                <a:gd name="T8" fmla="*/ 0 w 522"/>
                <a:gd name="T9" fmla="*/ 305 h 597"/>
                <a:gd name="T10" fmla="*/ 89 w 522"/>
                <a:gd name="T11" fmla="*/ 417 h 597"/>
                <a:gd name="T12" fmla="*/ 522 w 522"/>
                <a:gd name="T13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597">
                  <a:moveTo>
                    <a:pt x="522" y="597"/>
                  </a:moveTo>
                  <a:cubicBezTo>
                    <a:pt x="522" y="417"/>
                    <a:pt x="522" y="417"/>
                    <a:pt x="522" y="417"/>
                  </a:cubicBezTo>
                  <a:cubicBezTo>
                    <a:pt x="412" y="413"/>
                    <a:pt x="304" y="370"/>
                    <a:pt x="220" y="286"/>
                  </a:cubicBezTo>
                  <a:cubicBezTo>
                    <a:pt x="140" y="206"/>
                    <a:pt x="97" y="104"/>
                    <a:pt x="90" y="0"/>
                  </a:cubicBezTo>
                  <a:cubicBezTo>
                    <a:pt x="87" y="110"/>
                    <a:pt x="56" y="214"/>
                    <a:pt x="0" y="305"/>
                  </a:cubicBezTo>
                  <a:cubicBezTo>
                    <a:pt x="25" y="345"/>
                    <a:pt x="54" y="383"/>
                    <a:pt x="89" y="417"/>
                  </a:cubicBezTo>
                  <a:cubicBezTo>
                    <a:pt x="204" y="533"/>
                    <a:pt x="358" y="597"/>
                    <a:pt x="522" y="59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9EDCD4CE-0031-EC90-CE30-6F65363B6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300" y="1574800"/>
              <a:ext cx="2270125" cy="1990725"/>
            </a:xfrm>
            <a:custGeom>
              <a:avLst/>
              <a:gdLst>
                <a:gd name="T0" fmla="*/ 596 w 596"/>
                <a:gd name="T1" fmla="*/ 0 h 522"/>
                <a:gd name="T2" fmla="*/ 416 w 596"/>
                <a:gd name="T3" fmla="*/ 0 h 522"/>
                <a:gd name="T4" fmla="*/ 285 w 596"/>
                <a:gd name="T5" fmla="*/ 302 h 522"/>
                <a:gd name="T6" fmla="*/ 0 w 596"/>
                <a:gd name="T7" fmla="*/ 432 h 522"/>
                <a:gd name="T8" fmla="*/ 304 w 596"/>
                <a:gd name="T9" fmla="*/ 522 h 522"/>
                <a:gd name="T10" fmla="*/ 417 w 596"/>
                <a:gd name="T11" fmla="*/ 433 h 522"/>
                <a:gd name="T12" fmla="*/ 596 w 596"/>
                <a:gd name="T13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522">
                  <a:moveTo>
                    <a:pt x="596" y="0"/>
                  </a:moveTo>
                  <a:cubicBezTo>
                    <a:pt x="416" y="0"/>
                    <a:pt x="416" y="0"/>
                    <a:pt x="416" y="0"/>
                  </a:cubicBezTo>
                  <a:cubicBezTo>
                    <a:pt x="413" y="110"/>
                    <a:pt x="369" y="218"/>
                    <a:pt x="285" y="302"/>
                  </a:cubicBezTo>
                  <a:cubicBezTo>
                    <a:pt x="206" y="382"/>
                    <a:pt x="104" y="425"/>
                    <a:pt x="0" y="432"/>
                  </a:cubicBezTo>
                  <a:cubicBezTo>
                    <a:pt x="109" y="435"/>
                    <a:pt x="213" y="466"/>
                    <a:pt x="304" y="522"/>
                  </a:cubicBezTo>
                  <a:cubicBezTo>
                    <a:pt x="345" y="497"/>
                    <a:pt x="382" y="468"/>
                    <a:pt x="417" y="433"/>
                  </a:cubicBezTo>
                  <a:cubicBezTo>
                    <a:pt x="532" y="318"/>
                    <a:pt x="596" y="164"/>
                    <a:pt x="5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DEC2F997-6681-1B77-004F-EAF791C09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222625"/>
              <a:ext cx="1992313" cy="2273300"/>
            </a:xfrm>
            <a:custGeom>
              <a:avLst/>
              <a:gdLst>
                <a:gd name="T0" fmla="*/ 0 w 523"/>
                <a:gd name="T1" fmla="*/ 0 h 596"/>
                <a:gd name="T2" fmla="*/ 0 w 523"/>
                <a:gd name="T3" fmla="*/ 180 h 596"/>
                <a:gd name="T4" fmla="*/ 302 w 523"/>
                <a:gd name="T5" fmla="*/ 311 h 596"/>
                <a:gd name="T6" fmla="*/ 432 w 523"/>
                <a:gd name="T7" fmla="*/ 596 h 596"/>
                <a:gd name="T8" fmla="*/ 523 w 523"/>
                <a:gd name="T9" fmla="*/ 292 h 596"/>
                <a:gd name="T10" fmla="*/ 434 w 523"/>
                <a:gd name="T11" fmla="*/ 179 h 596"/>
                <a:gd name="T12" fmla="*/ 0 w 523"/>
                <a:gd name="T1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3" h="596">
                  <a:moveTo>
                    <a:pt x="0" y="0"/>
                  </a:moveTo>
                  <a:cubicBezTo>
                    <a:pt x="0" y="180"/>
                    <a:pt x="0" y="180"/>
                    <a:pt x="0" y="180"/>
                  </a:cubicBezTo>
                  <a:cubicBezTo>
                    <a:pt x="110" y="183"/>
                    <a:pt x="219" y="227"/>
                    <a:pt x="302" y="311"/>
                  </a:cubicBezTo>
                  <a:cubicBezTo>
                    <a:pt x="382" y="390"/>
                    <a:pt x="425" y="492"/>
                    <a:pt x="432" y="596"/>
                  </a:cubicBezTo>
                  <a:cubicBezTo>
                    <a:pt x="435" y="487"/>
                    <a:pt x="467" y="383"/>
                    <a:pt x="523" y="292"/>
                  </a:cubicBezTo>
                  <a:cubicBezTo>
                    <a:pt x="498" y="251"/>
                    <a:pt x="468" y="214"/>
                    <a:pt x="434" y="179"/>
                  </a:cubicBezTo>
                  <a:cubicBezTo>
                    <a:pt x="318" y="63"/>
                    <a:pt x="164" y="0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5" name="Oval 19">
            <a:extLst>
              <a:ext uri="{FF2B5EF4-FFF2-40B4-BE49-F238E27FC236}">
                <a16:creationId xmlns:a16="http://schemas.microsoft.com/office/drawing/2014/main" id="{710C1FF0-8362-D2BC-1538-51A46D1E93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4143" y="2959229"/>
            <a:ext cx="2148916" cy="214891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6" name="Oval 20">
            <a:extLst>
              <a:ext uri="{FF2B5EF4-FFF2-40B4-BE49-F238E27FC236}">
                <a16:creationId xmlns:a16="http://schemas.microsoft.com/office/drawing/2014/main" id="{95A7D8CD-2149-3453-B850-770577C5E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4143" y="8517207"/>
            <a:ext cx="2148916" cy="21520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7" name="Oval 21">
            <a:extLst>
              <a:ext uri="{FF2B5EF4-FFF2-40B4-BE49-F238E27FC236}">
                <a16:creationId xmlns:a16="http://schemas.microsoft.com/office/drawing/2014/main" id="{2E8E617C-E14D-6C0B-40FE-EE4AB2BF85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2513" y="8517207"/>
            <a:ext cx="2148916" cy="21520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8" name="Freeform 22">
            <a:extLst>
              <a:ext uri="{FF2B5EF4-FFF2-40B4-BE49-F238E27FC236}">
                <a16:creationId xmlns:a16="http://schemas.microsoft.com/office/drawing/2014/main" id="{C7CAD09A-4608-AF57-2A33-09AB67BE65CE}"/>
              </a:ext>
            </a:extLst>
          </p:cNvPr>
          <p:cNvSpPr>
            <a:spLocks noEditPoints="1"/>
          </p:cNvSpPr>
          <p:nvPr/>
        </p:nvSpPr>
        <p:spPr bwMode="auto">
          <a:xfrm>
            <a:off x="10262716" y="3806733"/>
            <a:ext cx="434863" cy="457081"/>
          </a:xfrm>
          <a:custGeom>
            <a:avLst/>
            <a:gdLst>
              <a:gd name="T0" fmla="*/ 50 w 57"/>
              <a:gd name="T1" fmla="*/ 34 h 60"/>
              <a:gd name="T2" fmla="*/ 57 w 57"/>
              <a:gd name="T3" fmla="*/ 41 h 60"/>
              <a:gd name="T4" fmla="*/ 52 w 57"/>
              <a:gd name="T5" fmla="*/ 49 h 60"/>
              <a:gd name="T6" fmla="*/ 43 w 57"/>
              <a:gd name="T7" fmla="*/ 47 h 60"/>
              <a:gd name="T8" fmla="*/ 36 w 57"/>
              <a:gd name="T9" fmla="*/ 51 h 60"/>
              <a:gd name="T10" fmla="*/ 33 w 57"/>
              <a:gd name="T11" fmla="*/ 60 h 60"/>
              <a:gd name="T12" fmla="*/ 24 w 57"/>
              <a:gd name="T13" fmla="*/ 60 h 60"/>
              <a:gd name="T14" fmla="*/ 21 w 57"/>
              <a:gd name="T15" fmla="*/ 51 h 60"/>
              <a:gd name="T16" fmla="*/ 14 w 57"/>
              <a:gd name="T17" fmla="*/ 47 h 60"/>
              <a:gd name="T18" fmla="*/ 4 w 57"/>
              <a:gd name="T19" fmla="*/ 49 h 60"/>
              <a:gd name="T20" fmla="*/ 0 w 57"/>
              <a:gd name="T21" fmla="*/ 41 h 60"/>
              <a:gd name="T22" fmla="*/ 7 w 57"/>
              <a:gd name="T23" fmla="*/ 34 h 60"/>
              <a:gd name="T24" fmla="*/ 6 w 57"/>
              <a:gd name="T25" fmla="*/ 30 h 60"/>
              <a:gd name="T26" fmla="*/ 7 w 57"/>
              <a:gd name="T27" fmla="*/ 26 h 60"/>
              <a:gd name="T28" fmla="*/ 0 w 57"/>
              <a:gd name="T29" fmla="*/ 19 h 60"/>
              <a:gd name="T30" fmla="*/ 4 w 57"/>
              <a:gd name="T31" fmla="*/ 11 h 60"/>
              <a:gd name="T32" fmla="*/ 14 w 57"/>
              <a:gd name="T33" fmla="*/ 13 h 60"/>
              <a:gd name="T34" fmla="*/ 21 w 57"/>
              <a:gd name="T35" fmla="*/ 9 h 60"/>
              <a:gd name="T36" fmla="*/ 24 w 57"/>
              <a:gd name="T37" fmla="*/ 0 h 60"/>
              <a:gd name="T38" fmla="*/ 33 w 57"/>
              <a:gd name="T39" fmla="*/ 0 h 60"/>
              <a:gd name="T40" fmla="*/ 36 w 57"/>
              <a:gd name="T41" fmla="*/ 9 h 60"/>
              <a:gd name="T42" fmla="*/ 43 w 57"/>
              <a:gd name="T43" fmla="*/ 13 h 60"/>
              <a:gd name="T44" fmla="*/ 52 w 57"/>
              <a:gd name="T45" fmla="*/ 11 h 60"/>
              <a:gd name="T46" fmla="*/ 57 w 57"/>
              <a:gd name="T47" fmla="*/ 19 h 60"/>
              <a:gd name="T48" fmla="*/ 50 w 57"/>
              <a:gd name="T49" fmla="*/ 26 h 60"/>
              <a:gd name="T50" fmla="*/ 50 w 57"/>
              <a:gd name="T51" fmla="*/ 30 h 60"/>
              <a:gd name="T52" fmla="*/ 50 w 57"/>
              <a:gd name="T53" fmla="*/ 34 h 60"/>
              <a:gd name="T54" fmla="*/ 28 w 57"/>
              <a:gd name="T55" fmla="*/ 19 h 60"/>
              <a:gd name="T56" fmla="*/ 18 w 57"/>
              <a:gd name="T57" fmla="*/ 30 h 60"/>
              <a:gd name="T58" fmla="*/ 28 w 57"/>
              <a:gd name="T59" fmla="*/ 40 h 60"/>
              <a:gd name="T60" fmla="*/ 39 w 57"/>
              <a:gd name="T61" fmla="*/ 30 h 60"/>
              <a:gd name="T62" fmla="*/ 28 w 57"/>
              <a:gd name="T63" fmla="*/ 1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" h="60">
                <a:moveTo>
                  <a:pt x="50" y="34"/>
                </a:moveTo>
                <a:cubicBezTo>
                  <a:pt x="57" y="41"/>
                  <a:pt x="57" y="41"/>
                  <a:pt x="57" y="41"/>
                </a:cubicBezTo>
                <a:cubicBezTo>
                  <a:pt x="52" y="49"/>
                  <a:pt x="52" y="49"/>
                  <a:pt x="52" y="49"/>
                </a:cubicBezTo>
                <a:cubicBezTo>
                  <a:pt x="43" y="47"/>
                  <a:pt x="43" y="47"/>
                  <a:pt x="43" y="47"/>
                </a:cubicBezTo>
                <a:cubicBezTo>
                  <a:pt x="41" y="48"/>
                  <a:pt x="38" y="50"/>
                  <a:pt x="36" y="51"/>
                </a:cubicBezTo>
                <a:cubicBezTo>
                  <a:pt x="33" y="60"/>
                  <a:pt x="33" y="60"/>
                  <a:pt x="33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1" y="51"/>
                  <a:pt x="21" y="51"/>
                  <a:pt x="21" y="51"/>
                </a:cubicBezTo>
                <a:cubicBezTo>
                  <a:pt x="19" y="50"/>
                  <a:pt x="16" y="48"/>
                  <a:pt x="14" y="47"/>
                </a:cubicBezTo>
                <a:cubicBezTo>
                  <a:pt x="4" y="49"/>
                  <a:pt x="4" y="49"/>
                  <a:pt x="4" y="49"/>
                </a:cubicBezTo>
                <a:cubicBezTo>
                  <a:pt x="0" y="41"/>
                  <a:pt x="0" y="41"/>
                  <a:pt x="0" y="41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3"/>
                  <a:pt x="6" y="31"/>
                  <a:pt x="6" y="30"/>
                </a:cubicBezTo>
                <a:cubicBezTo>
                  <a:pt x="6" y="29"/>
                  <a:pt x="7" y="27"/>
                  <a:pt x="7" y="26"/>
                </a:cubicBezTo>
                <a:cubicBezTo>
                  <a:pt x="0" y="19"/>
                  <a:pt x="0" y="19"/>
                  <a:pt x="0" y="19"/>
                </a:cubicBezTo>
                <a:cubicBezTo>
                  <a:pt x="4" y="11"/>
                  <a:pt x="4" y="11"/>
                  <a:pt x="4" y="11"/>
                </a:cubicBezTo>
                <a:cubicBezTo>
                  <a:pt x="14" y="13"/>
                  <a:pt x="14" y="13"/>
                  <a:pt x="14" y="13"/>
                </a:cubicBezTo>
                <a:cubicBezTo>
                  <a:pt x="16" y="12"/>
                  <a:pt x="19" y="10"/>
                  <a:pt x="21" y="9"/>
                </a:cubicBezTo>
                <a:cubicBezTo>
                  <a:pt x="24" y="0"/>
                  <a:pt x="24" y="0"/>
                  <a:pt x="24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9"/>
                  <a:pt x="36" y="9"/>
                  <a:pt x="36" y="9"/>
                </a:cubicBezTo>
                <a:cubicBezTo>
                  <a:pt x="38" y="10"/>
                  <a:pt x="41" y="12"/>
                  <a:pt x="43" y="13"/>
                </a:cubicBezTo>
                <a:cubicBezTo>
                  <a:pt x="52" y="11"/>
                  <a:pt x="52" y="11"/>
                  <a:pt x="52" y="11"/>
                </a:cubicBezTo>
                <a:cubicBezTo>
                  <a:pt x="57" y="19"/>
                  <a:pt x="57" y="19"/>
                  <a:pt x="57" y="19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27"/>
                  <a:pt x="50" y="29"/>
                  <a:pt x="50" y="30"/>
                </a:cubicBezTo>
                <a:cubicBezTo>
                  <a:pt x="50" y="31"/>
                  <a:pt x="50" y="33"/>
                  <a:pt x="50" y="34"/>
                </a:cubicBezTo>
                <a:close/>
                <a:moveTo>
                  <a:pt x="28" y="19"/>
                </a:moveTo>
                <a:cubicBezTo>
                  <a:pt x="23" y="19"/>
                  <a:pt x="18" y="24"/>
                  <a:pt x="18" y="30"/>
                </a:cubicBezTo>
                <a:cubicBezTo>
                  <a:pt x="18" y="36"/>
                  <a:pt x="23" y="40"/>
                  <a:pt x="28" y="40"/>
                </a:cubicBezTo>
                <a:cubicBezTo>
                  <a:pt x="34" y="40"/>
                  <a:pt x="39" y="36"/>
                  <a:pt x="39" y="30"/>
                </a:cubicBezTo>
                <a:cubicBezTo>
                  <a:pt x="39" y="24"/>
                  <a:pt x="34" y="19"/>
                  <a:pt x="28" y="19"/>
                </a:cubicBez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 23">
            <a:extLst>
              <a:ext uri="{FF2B5EF4-FFF2-40B4-BE49-F238E27FC236}">
                <a16:creationId xmlns:a16="http://schemas.microsoft.com/office/drawing/2014/main" id="{5BF5990A-0AE9-03EF-5823-A659ED2CE7FD}"/>
              </a:ext>
            </a:extLst>
          </p:cNvPr>
          <p:cNvSpPr>
            <a:spLocks noEditPoints="1"/>
          </p:cNvSpPr>
          <p:nvPr/>
        </p:nvSpPr>
        <p:spPr bwMode="auto">
          <a:xfrm>
            <a:off x="15785777" y="9348841"/>
            <a:ext cx="485649" cy="479301"/>
          </a:xfrm>
          <a:custGeom>
            <a:avLst/>
            <a:gdLst>
              <a:gd name="T0" fmla="*/ 32 w 64"/>
              <a:gd name="T1" fmla="*/ 32 h 63"/>
              <a:gd name="T2" fmla="*/ 64 w 64"/>
              <a:gd name="T3" fmla="*/ 32 h 63"/>
              <a:gd name="T4" fmla="*/ 32 w 64"/>
              <a:gd name="T5" fmla="*/ 63 h 63"/>
              <a:gd name="T6" fmla="*/ 0 w 64"/>
              <a:gd name="T7" fmla="*/ 32 h 63"/>
              <a:gd name="T8" fmla="*/ 32 w 64"/>
              <a:gd name="T9" fmla="*/ 0 h 63"/>
              <a:gd name="T10" fmla="*/ 32 w 64"/>
              <a:gd name="T11" fmla="*/ 32 h 63"/>
              <a:gd name="T12" fmla="*/ 63 w 64"/>
              <a:gd name="T13" fmla="*/ 22 h 63"/>
              <a:gd name="T14" fmla="*/ 42 w 64"/>
              <a:gd name="T15" fmla="*/ 1 h 63"/>
              <a:gd name="T16" fmla="*/ 42 w 64"/>
              <a:gd name="T17" fmla="*/ 22 h 63"/>
              <a:gd name="T18" fmla="*/ 63 w 64"/>
              <a:gd name="T19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3">
                <a:moveTo>
                  <a:pt x="32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49"/>
                  <a:pt x="49" y="63"/>
                  <a:pt x="32" y="63"/>
                </a:cubicBezTo>
                <a:cubicBezTo>
                  <a:pt x="15" y="63"/>
                  <a:pt x="0" y="49"/>
                  <a:pt x="0" y="32"/>
                </a:cubicBezTo>
                <a:cubicBezTo>
                  <a:pt x="0" y="14"/>
                  <a:pt x="15" y="0"/>
                  <a:pt x="32" y="0"/>
                </a:cubicBezTo>
                <a:lnTo>
                  <a:pt x="32" y="32"/>
                </a:lnTo>
                <a:close/>
                <a:moveTo>
                  <a:pt x="63" y="22"/>
                </a:moveTo>
                <a:cubicBezTo>
                  <a:pt x="60" y="11"/>
                  <a:pt x="52" y="3"/>
                  <a:pt x="42" y="1"/>
                </a:cubicBezTo>
                <a:cubicBezTo>
                  <a:pt x="42" y="22"/>
                  <a:pt x="42" y="22"/>
                  <a:pt x="42" y="22"/>
                </a:cubicBezTo>
                <a:lnTo>
                  <a:pt x="63" y="22"/>
                </a:ln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24">
            <a:extLst>
              <a:ext uri="{FF2B5EF4-FFF2-40B4-BE49-F238E27FC236}">
                <a16:creationId xmlns:a16="http://schemas.microsoft.com/office/drawing/2014/main" id="{BAFB221E-6F5C-1596-0758-32075200ED96}"/>
              </a:ext>
            </a:extLst>
          </p:cNvPr>
          <p:cNvSpPr>
            <a:spLocks noEditPoints="1"/>
          </p:cNvSpPr>
          <p:nvPr/>
        </p:nvSpPr>
        <p:spPr bwMode="auto">
          <a:xfrm>
            <a:off x="10208755" y="9364712"/>
            <a:ext cx="542785" cy="450733"/>
          </a:xfrm>
          <a:custGeom>
            <a:avLst/>
            <a:gdLst>
              <a:gd name="T0" fmla="*/ 64 w 71"/>
              <a:gd name="T1" fmla="*/ 30 h 59"/>
              <a:gd name="T2" fmla="*/ 64 w 71"/>
              <a:gd name="T3" fmla="*/ 33 h 59"/>
              <a:gd name="T4" fmla="*/ 56 w 71"/>
              <a:gd name="T5" fmla="*/ 52 h 59"/>
              <a:gd name="T6" fmla="*/ 56 w 71"/>
              <a:gd name="T7" fmla="*/ 52 h 59"/>
              <a:gd name="T8" fmla="*/ 56 w 71"/>
              <a:gd name="T9" fmla="*/ 59 h 59"/>
              <a:gd name="T10" fmla="*/ 40 w 71"/>
              <a:gd name="T11" fmla="*/ 59 h 59"/>
              <a:gd name="T12" fmla="*/ 40 w 71"/>
              <a:gd name="T13" fmla="*/ 55 h 59"/>
              <a:gd name="T14" fmla="*/ 40 w 71"/>
              <a:gd name="T15" fmla="*/ 55 h 59"/>
              <a:gd name="T16" fmla="*/ 34 w 71"/>
              <a:gd name="T17" fmla="*/ 56 h 59"/>
              <a:gd name="T18" fmla="*/ 28 w 71"/>
              <a:gd name="T19" fmla="*/ 55 h 59"/>
              <a:gd name="T20" fmla="*/ 28 w 71"/>
              <a:gd name="T21" fmla="*/ 55 h 59"/>
              <a:gd name="T22" fmla="*/ 28 w 71"/>
              <a:gd name="T23" fmla="*/ 59 h 59"/>
              <a:gd name="T24" fmla="*/ 12 w 71"/>
              <a:gd name="T25" fmla="*/ 59 h 59"/>
              <a:gd name="T26" fmla="*/ 12 w 71"/>
              <a:gd name="T27" fmla="*/ 52 h 59"/>
              <a:gd name="T28" fmla="*/ 12 w 71"/>
              <a:gd name="T29" fmla="*/ 52 h 59"/>
              <a:gd name="T30" fmla="*/ 5 w 71"/>
              <a:gd name="T31" fmla="*/ 41 h 59"/>
              <a:gd name="T32" fmla="*/ 5 w 71"/>
              <a:gd name="T33" fmla="*/ 41 h 59"/>
              <a:gd name="T34" fmla="*/ 2 w 71"/>
              <a:gd name="T35" fmla="*/ 41 h 59"/>
              <a:gd name="T36" fmla="*/ 0 w 71"/>
              <a:gd name="T37" fmla="*/ 39 h 59"/>
              <a:gd name="T38" fmla="*/ 0 w 71"/>
              <a:gd name="T39" fmla="*/ 28 h 59"/>
              <a:gd name="T40" fmla="*/ 2 w 71"/>
              <a:gd name="T41" fmla="*/ 25 h 59"/>
              <a:gd name="T42" fmla="*/ 5 w 71"/>
              <a:gd name="T43" fmla="*/ 25 h 59"/>
              <a:gd name="T44" fmla="*/ 5 w 71"/>
              <a:gd name="T45" fmla="*/ 25 h 59"/>
              <a:gd name="T46" fmla="*/ 16 w 71"/>
              <a:gd name="T47" fmla="*/ 11 h 59"/>
              <a:gd name="T48" fmla="*/ 16 w 71"/>
              <a:gd name="T49" fmla="*/ 11 h 59"/>
              <a:gd name="T50" fmla="*/ 12 w 71"/>
              <a:gd name="T51" fmla="*/ 2 h 59"/>
              <a:gd name="T52" fmla="*/ 25 w 71"/>
              <a:gd name="T53" fmla="*/ 7 h 59"/>
              <a:gd name="T54" fmla="*/ 25 w 71"/>
              <a:gd name="T55" fmla="*/ 7 h 59"/>
              <a:gd name="T56" fmla="*/ 34 w 71"/>
              <a:gd name="T57" fmla="*/ 6 h 59"/>
              <a:gd name="T58" fmla="*/ 40 w 71"/>
              <a:gd name="T59" fmla="*/ 6 h 59"/>
              <a:gd name="T60" fmla="*/ 48 w 71"/>
              <a:gd name="T61" fmla="*/ 23 h 59"/>
              <a:gd name="T62" fmla="*/ 53 w 71"/>
              <a:gd name="T63" fmla="*/ 25 h 59"/>
              <a:gd name="T64" fmla="*/ 60 w 71"/>
              <a:gd name="T65" fmla="*/ 21 h 59"/>
              <a:gd name="T66" fmla="*/ 54 w 71"/>
              <a:gd name="T67" fmla="*/ 16 h 59"/>
              <a:gd name="T68" fmla="*/ 48 w 71"/>
              <a:gd name="T69" fmla="*/ 12 h 59"/>
              <a:gd name="T70" fmla="*/ 54 w 71"/>
              <a:gd name="T71" fmla="*/ 9 h 59"/>
              <a:gd name="T72" fmla="*/ 58 w 71"/>
              <a:gd name="T73" fmla="*/ 10 h 59"/>
              <a:gd name="T74" fmla="*/ 53 w 71"/>
              <a:gd name="T75" fmla="*/ 25 h 59"/>
              <a:gd name="T76" fmla="*/ 53 w 71"/>
              <a:gd name="T77" fmla="*/ 28 h 59"/>
              <a:gd name="T78" fmla="*/ 53 w 71"/>
              <a:gd name="T79" fmla="*/ 6 h 59"/>
              <a:gd name="T80" fmla="*/ 53 w 71"/>
              <a:gd name="T81" fmla="*/ 9 h 59"/>
              <a:gd name="T82" fmla="*/ 54 w 71"/>
              <a:gd name="T83" fmla="*/ 0 h 59"/>
              <a:gd name="T84" fmla="*/ 37 w 71"/>
              <a:gd name="T85" fmla="*/ 17 h 59"/>
              <a:gd name="T86" fmla="*/ 54 w 71"/>
              <a:gd name="T87" fmla="*/ 34 h 59"/>
              <a:gd name="T88" fmla="*/ 71 w 71"/>
              <a:gd name="T89" fmla="*/ 17 h 59"/>
              <a:gd name="T90" fmla="*/ 54 w 71"/>
              <a:gd name="T91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1" h="59">
                <a:moveTo>
                  <a:pt x="64" y="30"/>
                </a:moveTo>
                <a:cubicBezTo>
                  <a:pt x="64" y="31"/>
                  <a:pt x="64" y="32"/>
                  <a:pt x="64" y="33"/>
                </a:cubicBezTo>
                <a:cubicBezTo>
                  <a:pt x="64" y="41"/>
                  <a:pt x="61" y="47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9"/>
                  <a:pt x="56" y="59"/>
                  <a:pt x="56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38" y="55"/>
                  <a:pt x="36" y="56"/>
                  <a:pt x="34" y="56"/>
                </a:cubicBezTo>
                <a:cubicBezTo>
                  <a:pt x="32" y="56"/>
                  <a:pt x="30" y="55"/>
                  <a:pt x="28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9"/>
                  <a:pt x="28" y="59"/>
                  <a:pt x="28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9" y="49"/>
                  <a:pt x="7" y="45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6"/>
                  <a:pt x="1" y="25"/>
                  <a:pt x="2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7" y="19"/>
                  <a:pt x="11" y="14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5" y="8"/>
                  <a:pt x="14" y="6"/>
                  <a:pt x="12" y="2"/>
                </a:cubicBezTo>
                <a:cubicBezTo>
                  <a:pt x="18" y="1"/>
                  <a:pt x="25" y="7"/>
                  <a:pt x="25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8" y="6"/>
                  <a:pt x="31" y="6"/>
                  <a:pt x="34" y="6"/>
                </a:cubicBezTo>
                <a:cubicBezTo>
                  <a:pt x="36" y="6"/>
                  <a:pt x="38" y="6"/>
                  <a:pt x="40" y="6"/>
                </a:cubicBezTo>
                <a:moveTo>
                  <a:pt x="48" y="23"/>
                </a:moveTo>
                <a:cubicBezTo>
                  <a:pt x="49" y="24"/>
                  <a:pt x="51" y="25"/>
                  <a:pt x="53" y="25"/>
                </a:cubicBezTo>
                <a:cubicBezTo>
                  <a:pt x="55" y="25"/>
                  <a:pt x="60" y="25"/>
                  <a:pt x="60" y="21"/>
                </a:cubicBezTo>
                <a:cubicBezTo>
                  <a:pt x="60" y="18"/>
                  <a:pt x="58" y="17"/>
                  <a:pt x="54" y="16"/>
                </a:cubicBezTo>
                <a:cubicBezTo>
                  <a:pt x="52" y="16"/>
                  <a:pt x="48" y="16"/>
                  <a:pt x="48" y="12"/>
                </a:cubicBezTo>
                <a:cubicBezTo>
                  <a:pt x="48" y="11"/>
                  <a:pt x="50" y="9"/>
                  <a:pt x="54" y="9"/>
                </a:cubicBezTo>
                <a:cubicBezTo>
                  <a:pt x="55" y="9"/>
                  <a:pt x="57" y="9"/>
                  <a:pt x="58" y="10"/>
                </a:cubicBezTo>
                <a:moveTo>
                  <a:pt x="53" y="25"/>
                </a:moveTo>
                <a:cubicBezTo>
                  <a:pt x="53" y="28"/>
                  <a:pt x="53" y="28"/>
                  <a:pt x="53" y="28"/>
                </a:cubicBezTo>
                <a:moveTo>
                  <a:pt x="53" y="6"/>
                </a:moveTo>
                <a:cubicBezTo>
                  <a:pt x="53" y="9"/>
                  <a:pt x="53" y="9"/>
                  <a:pt x="53" y="9"/>
                </a:cubicBezTo>
                <a:moveTo>
                  <a:pt x="54" y="0"/>
                </a:moveTo>
                <a:cubicBezTo>
                  <a:pt x="44" y="0"/>
                  <a:pt x="37" y="7"/>
                  <a:pt x="37" y="17"/>
                </a:cubicBezTo>
                <a:cubicBezTo>
                  <a:pt x="37" y="26"/>
                  <a:pt x="44" y="34"/>
                  <a:pt x="54" y="34"/>
                </a:cubicBezTo>
                <a:cubicBezTo>
                  <a:pt x="63" y="34"/>
                  <a:pt x="71" y="26"/>
                  <a:pt x="71" y="17"/>
                </a:cubicBezTo>
                <a:cubicBezTo>
                  <a:pt x="71" y="7"/>
                  <a:pt x="63" y="0"/>
                  <a:pt x="54" y="0"/>
                </a:cubicBez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25">
            <a:extLst>
              <a:ext uri="{FF2B5EF4-FFF2-40B4-BE49-F238E27FC236}">
                <a16:creationId xmlns:a16="http://schemas.microsoft.com/office/drawing/2014/main" id="{2BD7A04B-F191-91C7-B9DA-7573D8E6EC2C}"/>
              </a:ext>
            </a:extLst>
          </p:cNvPr>
          <p:cNvSpPr>
            <a:spLocks noEditPoints="1"/>
          </p:cNvSpPr>
          <p:nvPr/>
        </p:nvSpPr>
        <p:spPr bwMode="auto">
          <a:xfrm>
            <a:off x="15769906" y="3828954"/>
            <a:ext cx="517391" cy="412643"/>
          </a:xfrm>
          <a:custGeom>
            <a:avLst/>
            <a:gdLst>
              <a:gd name="T0" fmla="*/ 96 w 163"/>
              <a:gd name="T1" fmla="*/ 130 h 130"/>
              <a:gd name="T2" fmla="*/ 67 w 163"/>
              <a:gd name="T3" fmla="*/ 130 h 130"/>
              <a:gd name="T4" fmla="*/ 67 w 163"/>
              <a:gd name="T5" fmla="*/ 43 h 130"/>
              <a:gd name="T6" fmla="*/ 96 w 163"/>
              <a:gd name="T7" fmla="*/ 43 h 130"/>
              <a:gd name="T8" fmla="*/ 96 w 163"/>
              <a:gd name="T9" fmla="*/ 130 h 130"/>
              <a:gd name="T10" fmla="*/ 0 w 163"/>
              <a:gd name="T11" fmla="*/ 130 h 130"/>
              <a:gd name="T12" fmla="*/ 163 w 163"/>
              <a:gd name="T13" fmla="*/ 130 h 130"/>
              <a:gd name="T14" fmla="*/ 45 w 163"/>
              <a:gd name="T15" fmla="*/ 77 h 130"/>
              <a:gd name="T16" fmla="*/ 17 w 163"/>
              <a:gd name="T17" fmla="*/ 77 h 130"/>
              <a:gd name="T18" fmla="*/ 17 w 163"/>
              <a:gd name="T19" fmla="*/ 130 h 130"/>
              <a:gd name="T20" fmla="*/ 45 w 163"/>
              <a:gd name="T21" fmla="*/ 130 h 130"/>
              <a:gd name="T22" fmla="*/ 45 w 163"/>
              <a:gd name="T23" fmla="*/ 77 h 130"/>
              <a:gd name="T24" fmla="*/ 146 w 163"/>
              <a:gd name="T25" fmla="*/ 62 h 130"/>
              <a:gd name="T26" fmla="*/ 117 w 163"/>
              <a:gd name="T27" fmla="*/ 62 h 130"/>
              <a:gd name="T28" fmla="*/ 117 w 163"/>
              <a:gd name="T29" fmla="*/ 130 h 130"/>
              <a:gd name="T30" fmla="*/ 146 w 163"/>
              <a:gd name="T31" fmla="*/ 130 h 130"/>
              <a:gd name="T32" fmla="*/ 146 w 163"/>
              <a:gd name="T33" fmla="*/ 62 h 130"/>
              <a:gd name="T34" fmla="*/ 158 w 163"/>
              <a:gd name="T35" fmla="*/ 7 h 130"/>
              <a:gd name="T36" fmla="*/ 132 w 163"/>
              <a:gd name="T37" fmla="*/ 36 h 130"/>
              <a:gd name="T38" fmla="*/ 81 w 163"/>
              <a:gd name="T39" fmla="*/ 0 h 130"/>
              <a:gd name="T40" fmla="*/ 12 w 163"/>
              <a:gd name="T41" fmla="*/ 48 h 130"/>
              <a:gd name="T42" fmla="*/ 160 w 163"/>
              <a:gd name="T43" fmla="*/ 33 h 130"/>
              <a:gd name="T44" fmla="*/ 158 w 163"/>
              <a:gd name="T45" fmla="*/ 7 h 130"/>
              <a:gd name="T46" fmla="*/ 132 w 163"/>
              <a:gd name="T47" fmla="*/ 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3" h="130">
                <a:moveTo>
                  <a:pt x="96" y="130"/>
                </a:moveTo>
                <a:lnTo>
                  <a:pt x="67" y="130"/>
                </a:lnTo>
                <a:lnTo>
                  <a:pt x="67" y="43"/>
                </a:lnTo>
                <a:lnTo>
                  <a:pt x="96" y="43"/>
                </a:lnTo>
                <a:lnTo>
                  <a:pt x="96" y="130"/>
                </a:lnTo>
                <a:moveTo>
                  <a:pt x="0" y="130"/>
                </a:moveTo>
                <a:lnTo>
                  <a:pt x="163" y="130"/>
                </a:lnTo>
                <a:moveTo>
                  <a:pt x="45" y="77"/>
                </a:moveTo>
                <a:lnTo>
                  <a:pt x="17" y="77"/>
                </a:lnTo>
                <a:lnTo>
                  <a:pt x="17" y="130"/>
                </a:lnTo>
                <a:lnTo>
                  <a:pt x="45" y="130"/>
                </a:lnTo>
                <a:lnTo>
                  <a:pt x="45" y="77"/>
                </a:lnTo>
                <a:moveTo>
                  <a:pt x="146" y="62"/>
                </a:moveTo>
                <a:lnTo>
                  <a:pt x="117" y="62"/>
                </a:lnTo>
                <a:lnTo>
                  <a:pt x="117" y="130"/>
                </a:lnTo>
                <a:lnTo>
                  <a:pt x="146" y="130"/>
                </a:lnTo>
                <a:lnTo>
                  <a:pt x="146" y="62"/>
                </a:lnTo>
                <a:moveTo>
                  <a:pt x="158" y="7"/>
                </a:moveTo>
                <a:lnTo>
                  <a:pt x="132" y="36"/>
                </a:lnTo>
                <a:lnTo>
                  <a:pt x="81" y="0"/>
                </a:lnTo>
                <a:lnTo>
                  <a:pt x="12" y="48"/>
                </a:lnTo>
                <a:moveTo>
                  <a:pt x="160" y="33"/>
                </a:moveTo>
                <a:lnTo>
                  <a:pt x="158" y="7"/>
                </a:lnTo>
                <a:lnTo>
                  <a:pt x="132" y="7"/>
                </a:lnTo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B21982D-7C0F-B6BA-F162-D8BE2635C008}"/>
              </a:ext>
            </a:extLst>
          </p:cNvPr>
          <p:cNvGrpSpPr/>
          <p:nvPr/>
        </p:nvGrpSpPr>
        <p:grpSpPr>
          <a:xfrm>
            <a:off x="3999722" y="8434359"/>
            <a:ext cx="3406527" cy="2497447"/>
            <a:chOff x="1476200" y="4239048"/>
            <a:chExt cx="1703707" cy="1249049"/>
          </a:xfrm>
        </p:grpSpPr>
        <p:sp>
          <p:nvSpPr>
            <p:cNvPr id="43" name="Text Placeholder 53">
              <a:extLst>
                <a:ext uri="{FF2B5EF4-FFF2-40B4-BE49-F238E27FC236}">
                  <a16:creationId xmlns:a16="http://schemas.microsoft.com/office/drawing/2014/main" id="{185AD0B0-325A-9DD5-4EA1-92A974EC242D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4586712"/>
              <a:ext cx="170370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44" name="Text Placeholder 56">
              <a:extLst>
                <a:ext uri="{FF2B5EF4-FFF2-40B4-BE49-F238E27FC236}">
                  <a16:creationId xmlns:a16="http://schemas.microsoft.com/office/drawing/2014/main" id="{43695095-592A-82D6-7685-789BBFA2827F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4239048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Investment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5F9B230-B376-B6B0-4ABE-B50000919083}"/>
              </a:ext>
            </a:extLst>
          </p:cNvPr>
          <p:cNvGrpSpPr/>
          <p:nvPr/>
        </p:nvGrpSpPr>
        <p:grpSpPr>
          <a:xfrm>
            <a:off x="3999722" y="3486139"/>
            <a:ext cx="3406527" cy="2509192"/>
            <a:chOff x="1476200" y="1764294"/>
            <a:chExt cx="1703707" cy="1254923"/>
          </a:xfrm>
        </p:grpSpPr>
        <p:sp>
          <p:nvSpPr>
            <p:cNvPr id="46" name="Text Placeholder 53">
              <a:extLst>
                <a:ext uri="{FF2B5EF4-FFF2-40B4-BE49-F238E27FC236}">
                  <a16:creationId xmlns:a16="http://schemas.microsoft.com/office/drawing/2014/main" id="{7191597F-4451-7862-828A-B8F5EFB5CCAF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2117832"/>
              <a:ext cx="170370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47" name="Text Placeholder 56">
              <a:extLst>
                <a:ext uri="{FF2B5EF4-FFF2-40B4-BE49-F238E27FC236}">
                  <a16:creationId xmlns:a16="http://schemas.microsoft.com/office/drawing/2014/main" id="{59F56042-D5E2-41DD-56B3-C180C002FE30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1764294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Process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A4354D2-D2A4-24F2-83F4-F0D95BC49EAB}"/>
              </a:ext>
            </a:extLst>
          </p:cNvPr>
          <p:cNvGrpSpPr/>
          <p:nvPr/>
        </p:nvGrpSpPr>
        <p:grpSpPr>
          <a:xfrm>
            <a:off x="19067582" y="8434359"/>
            <a:ext cx="3577582" cy="2497447"/>
            <a:chOff x="9012093" y="4239048"/>
            <a:chExt cx="1789257" cy="1249049"/>
          </a:xfrm>
        </p:grpSpPr>
        <p:sp>
          <p:nvSpPr>
            <p:cNvPr id="49" name="Text Placeholder 53">
              <a:extLst>
                <a:ext uri="{FF2B5EF4-FFF2-40B4-BE49-F238E27FC236}">
                  <a16:creationId xmlns:a16="http://schemas.microsoft.com/office/drawing/2014/main" id="{B778D6C5-732F-3C1A-FBE9-143B9F6F20D0}"/>
                </a:ext>
              </a:extLst>
            </p:cNvPr>
            <p:cNvSpPr txBox="1">
              <a:spLocks/>
            </p:cNvSpPr>
            <p:nvPr/>
          </p:nvSpPr>
          <p:spPr>
            <a:xfrm>
              <a:off x="9012093" y="4586712"/>
              <a:ext cx="178925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50" name="Text Placeholder 56">
              <a:extLst>
                <a:ext uri="{FF2B5EF4-FFF2-40B4-BE49-F238E27FC236}">
                  <a16:creationId xmlns:a16="http://schemas.microsoft.com/office/drawing/2014/main" id="{BE369FF6-E4E2-25F5-D192-D97ABDAF6FA6}"/>
                </a:ext>
              </a:extLst>
            </p:cNvPr>
            <p:cNvSpPr txBox="1">
              <a:spLocks/>
            </p:cNvSpPr>
            <p:nvPr/>
          </p:nvSpPr>
          <p:spPr>
            <a:xfrm>
              <a:off x="9038009" y="4239048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Marketing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5A159A2-5B73-18E1-3569-A736668DBE25}"/>
              </a:ext>
            </a:extLst>
          </p:cNvPr>
          <p:cNvGrpSpPr/>
          <p:nvPr/>
        </p:nvGrpSpPr>
        <p:grpSpPr>
          <a:xfrm>
            <a:off x="19067582" y="3512478"/>
            <a:ext cx="3577582" cy="2482853"/>
            <a:chOff x="9012093" y="1777467"/>
            <a:chExt cx="1789257" cy="1241750"/>
          </a:xfrm>
        </p:grpSpPr>
        <p:sp>
          <p:nvSpPr>
            <p:cNvPr id="52" name="Text Placeholder 53">
              <a:extLst>
                <a:ext uri="{FF2B5EF4-FFF2-40B4-BE49-F238E27FC236}">
                  <a16:creationId xmlns:a16="http://schemas.microsoft.com/office/drawing/2014/main" id="{1E98B417-C9A3-C444-6934-A70B30E5DBFB}"/>
                </a:ext>
              </a:extLst>
            </p:cNvPr>
            <p:cNvSpPr txBox="1">
              <a:spLocks/>
            </p:cNvSpPr>
            <p:nvPr/>
          </p:nvSpPr>
          <p:spPr>
            <a:xfrm>
              <a:off x="9012093" y="2117832"/>
              <a:ext cx="178925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53" name="Text Placeholder 56">
              <a:extLst>
                <a:ext uri="{FF2B5EF4-FFF2-40B4-BE49-F238E27FC236}">
                  <a16:creationId xmlns:a16="http://schemas.microsoft.com/office/drawing/2014/main" id="{191FE51E-8977-5D0A-5A10-4A8809570EDE}"/>
                </a:ext>
              </a:extLst>
            </p:cNvPr>
            <p:cNvSpPr txBox="1">
              <a:spLocks/>
            </p:cNvSpPr>
            <p:nvPr/>
          </p:nvSpPr>
          <p:spPr>
            <a:xfrm>
              <a:off x="9038009" y="1777467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Analytics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55541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1500">
        <p159:morph option="byObjec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B36E065-9173-5494-1486-24CD6C4FC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747D509-552D-6E17-50C0-C416E45EA046}"/>
              </a:ext>
            </a:extLst>
          </p:cNvPr>
          <p:cNvSpPr/>
          <p:nvPr/>
        </p:nvSpPr>
        <p:spPr>
          <a:xfrm flipH="1">
            <a:off x="890575" y="3370262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" name="Graphic 2" descr="Briefcase outline">
            <a:extLst>
              <a:ext uri="{FF2B5EF4-FFF2-40B4-BE49-F238E27FC236}">
                <a16:creationId xmlns:a16="http://schemas.microsoft.com/office/drawing/2014/main" id="{CCB292B6-348C-D6C1-1250-616AA8E9F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4" name="Graphic 3" descr="Bullseye outline">
            <a:hlinkClick r:id="rId4" action="ppaction://hlinksldjump"/>
            <a:extLst>
              <a:ext uri="{FF2B5EF4-FFF2-40B4-BE49-F238E27FC236}">
                <a16:creationId xmlns:a16="http://schemas.microsoft.com/office/drawing/2014/main" id="{C3794F36-E505-FB9F-AE02-1985CA13A2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5" name="Graphic 4" descr="Download from cloud outline">
            <a:hlinkClick r:id="rId7" action="ppaction://hlinksldjump"/>
            <a:extLst>
              <a:ext uri="{FF2B5EF4-FFF2-40B4-BE49-F238E27FC236}">
                <a16:creationId xmlns:a16="http://schemas.microsoft.com/office/drawing/2014/main" id="{DEFC9FA8-84C1-169E-6888-72A4CB16E7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1E0346D-9AF5-7F6D-7158-15953FA6DDD6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6EFE31-9357-6A90-A975-7EC02CB02160}"/>
              </a:ext>
            </a:extLst>
          </p:cNvPr>
          <p:cNvGrpSpPr/>
          <p:nvPr/>
        </p:nvGrpSpPr>
        <p:grpSpPr>
          <a:xfrm>
            <a:off x="9146660" y="2699427"/>
            <a:ext cx="8321669" cy="8321040"/>
            <a:chOff x="8027992" y="3430262"/>
            <a:chExt cx="8321669" cy="832104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E495AE5-41CB-BC14-3A68-C31C65BD975E}"/>
                </a:ext>
              </a:extLst>
            </p:cNvPr>
            <p:cNvCxnSpPr/>
            <p:nvPr/>
          </p:nvCxnSpPr>
          <p:spPr>
            <a:xfrm>
              <a:off x="12188196" y="3430262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4C60E7E-54DD-C39A-6719-F74534AB4585}"/>
                </a:ext>
              </a:extLst>
            </p:cNvPr>
            <p:cNvCxnSpPr/>
            <p:nvPr/>
          </p:nvCxnSpPr>
          <p:spPr>
            <a:xfrm rot="3600000">
              <a:off x="12188512" y="3429717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12F2B2D-D6BA-1574-86B0-ECD9B48D8B26}"/>
                </a:ext>
              </a:extLst>
            </p:cNvPr>
            <p:cNvCxnSpPr/>
            <p:nvPr/>
          </p:nvCxnSpPr>
          <p:spPr>
            <a:xfrm rot="7200000">
              <a:off x="12189141" y="3429717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50A636-7192-8FB5-BF98-BE0C441186EE}"/>
              </a:ext>
            </a:extLst>
          </p:cNvPr>
          <p:cNvGrpSpPr/>
          <p:nvPr/>
        </p:nvGrpSpPr>
        <p:grpSpPr>
          <a:xfrm>
            <a:off x="9704061" y="2699428"/>
            <a:ext cx="7206234" cy="6240235"/>
            <a:chOff x="8586023" y="3656244"/>
            <a:chExt cx="7206234" cy="6240235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D81F40E-0748-7755-5988-15975D0197D5}"/>
                </a:ext>
              </a:extLst>
            </p:cNvPr>
            <p:cNvCxnSpPr/>
            <p:nvPr/>
          </p:nvCxnSpPr>
          <p:spPr>
            <a:xfrm flipV="1">
              <a:off x="8586023" y="3656244"/>
              <a:ext cx="360280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081BF23-7F2C-073B-EA43-A473FB14CE85}"/>
                </a:ext>
              </a:extLst>
            </p:cNvPr>
            <p:cNvCxnSpPr/>
            <p:nvPr/>
          </p:nvCxnSpPr>
          <p:spPr>
            <a:xfrm>
              <a:off x="12188825" y="3656244"/>
              <a:ext cx="360343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A41052B-6B1C-E4A6-7AEB-71A5C2CAFD34}"/>
                </a:ext>
              </a:extLst>
            </p:cNvPr>
            <p:cNvCxnSpPr/>
            <p:nvPr/>
          </p:nvCxnSpPr>
          <p:spPr>
            <a:xfrm>
              <a:off x="8586652" y="9896479"/>
              <a:ext cx="7205605" cy="0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4952D64-9FA5-1826-6BEF-DD4E98CAB67C}"/>
              </a:ext>
            </a:extLst>
          </p:cNvPr>
          <p:cNvGrpSpPr/>
          <p:nvPr/>
        </p:nvGrpSpPr>
        <p:grpSpPr>
          <a:xfrm rot="10800000">
            <a:off x="9704061" y="4779142"/>
            <a:ext cx="7206234" cy="6240235"/>
            <a:chOff x="8586023" y="3656244"/>
            <a:chExt cx="7206234" cy="6240235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9988115-58D9-ECDE-C53E-0A6D1777DAA1}"/>
                </a:ext>
              </a:extLst>
            </p:cNvPr>
            <p:cNvCxnSpPr/>
            <p:nvPr/>
          </p:nvCxnSpPr>
          <p:spPr>
            <a:xfrm flipV="1">
              <a:off x="8586023" y="3656244"/>
              <a:ext cx="360280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9A8451D-76F8-084D-44BB-D0D4A0D71383}"/>
                </a:ext>
              </a:extLst>
            </p:cNvPr>
            <p:cNvCxnSpPr/>
            <p:nvPr/>
          </p:nvCxnSpPr>
          <p:spPr>
            <a:xfrm>
              <a:off x="12188825" y="3656244"/>
              <a:ext cx="360343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2FD403D-C776-CF09-BF1E-A8D07115A279}"/>
                </a:ext>
              </a:extLst>
            </p:cNvPr>
            <p:cNvCxnSpPr/>
            <p:nvPr/>
          </p:nvCxnSpPr>
          <p:spPr>
            <a:xfrm>
              <a:off x="8586652" y="9896479"/>
              <a:ext cx="7205605" cy="0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89F140-49E9-9B07-4234-4366A59986BF}"/>
              </a:ext>
            </a:extLst>
          </p:cNvPr>
          <p:cNvGrpSpPr/>
          <p:nvPr/>
        </p:nvGrpSpPr>
        <p:grpSpPr>
          <a:xfrm>
            <a:off x="8227453" y="1222503"/>
            <a:ext cx="10160079" cy="11274888"/>
            <a:chOff x="8227453" y="1222503"/>
            <a:chExt cx="10160079" cy="1127488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7BC3D60-655B-97F4-7218-48F0EA748155}"/>
                </a:ext>
              </a:extLst>
            </p:cNvPr>
            <p:cNvSpPr/>
            <p:nvPr/>
          </p:nvSpPr>
          <p:spPr>
            <a:xfrm>
              <a:off x="11830568" y="1222503"/>
              <a:ext cx="2953848" cy="29538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</a:rPr>
                <a:t>skills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DDD004A-3D76-E49C-89CF-993743EA229B}"/>
                </a:ext>
              </a:extLst>
            </p:cNvPr>
            <p:cNvSpPr/>
            <p:nvPr/>
          </p:nvSpPr>
          <p:spPr>
            <a:xfrm>
              <a:off x="11830568" y="9543543"/>
              <a:ext cx="2953848" cy="29538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</a:rPr>
                <a:t>system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4CCEC22-3C1E-7245-7B31-58AE222B2108}"/>
                </a:ext>
              </a:extLst>
            </p:cNvPr>
            <p:cNvSpPr/>
            <p:nvPr/>
          </p:nvSpPr>
          <p:spPr>
            <a:xfrm>
              <a:off x="15433684" y="3302763"/>
              <a:ext cx="2953848" cy="2953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</a:rPr>
                <a:t>staff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9E51E05-A2E6-B936-2A28-193FEF131235}"/>
                </a:ext>
              </a:extLst>
            </p:cNvPr>
            <p:cNvSpPr/>
            <p:nvPr/>
          </p:nvSpPr>
          <p:spPr>
            <a:xfrm>
              <a:off x="8227453" y="7463283"/>
              <a:ext cx="2953848" cy="295384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</a:rPr>
                <a:t>structure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6942C6A-8484-A59B-E50C-DACAC86E2E8C}"/>
                </a:ext>
              </a:extLst>
            </p:cNvPr>
            <p:cNvSpPr/>
            <p:nvPr/>
          </p:nvSpPr>
          <p:spPr>
            <a:xfrm>
              <a:off x="15433684" y="7463283"/>
              <a:ext cx="2953848" cy="29538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</a:rPr>
                <a:t>style</a:t>
              </a: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F09139E-2B45-3CA4-ABD0-94907463A499}"/>
                </a:ext>
              </a:extLst>
            </p:cNvPr>
            <p:cNvSpPr/>
            <p:nvPr/>
          </p:nvSpPr>
          <p:spPr>
            <a:xfrm>
              <a:off x="8227453" y="3302763"/>
              <a:ext cx="2953848" cy="2953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</a:rPr>
                <a:t>strategy</a:t>
              </a:r>
            </a:p>
          </p:txBody>
        </p:sp>
      </p:grpSp>
      <p:sp>
        <p:nvSpPr>
          <p:cNvPr id="58" name="!!Round1">
            <a:extLst>
              <a:ext uri="{FF2B5EF4-FFF2-40B4-BE49-F238E27FC236}">
                <a16:creationId xmlns:a16="http://schemas.microsoft.com/office/drawing/2014/main" id="{26D460AB-F7C6-ED27-C27A-3F9F83B21A16}"/>
              </a:ext>
            </a:extLst>
          </p:cNvPr>
          <p:cNvSpPr/>
          <p:nvPr/>
        </p:nvSpPr>
        <p:spPr>
          <a:xfrm>
            <a:off x="11830570" y="5383023"/>
            <a:ext cx="2953848" cy="2953848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127000" dist="2540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+mj-lt"/>
              </a:rPr>
              <a:t>Shared Values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5810C89-B26D-AB7C-CD69-8F514606158F}"/>
              </a:ext>
            </a:extLst>
          </p:cNvPr>
          <p:cNvSpPr txBox="1"/>
          <p:nvPr/>
        </p:nvSpPr>
        <p:spPr>
          <a:xfrm>
            <a:off x="3999722" y="3962909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It consists of nine key elements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24CC4F0-91FC-B0CE-04B5-C4C16319E0A7}"/>
              </a:ext>
            </a:extLst>
          </p:cNvPr>
          <p:cNvSpPr txBox="1"/>
          <p:nvPr/>
        </p:nvSpPr>
        <p:spPr>
          <a:xfrm>
            <a:off x="3999722" y="8059887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It consists of nine key elements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BF2893-B729-6CA0-CE86-980AD7317975}"/>
              </a:ext>
            </a:extLst>
          </p:cNvPr>
          <p:cNvSpPr txBox="1"/>
          <p:nvPr/>
        </p:nvSpPr>
        <p:spPr>
          <a:xfrm>
            <a:off x="7489428" y="10905757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It consists of nine key elements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75325D1-482C-B448-F0C3-58624BB25D65}"/>
              </a:ext>
            </a:extLst>
          </p:cNvPr>
          <p:cNvSpPr txBox="1"/>
          <p:nvPr/>
        </p:nvSpPr>
        <p:spPr>
          <a:xfrm>
            <a:off x="15432425" y="1386398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It consists of nine key elements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5485B1A-3CE6-425F-8959-04A76EA54554}"/>
              </a:ext>
            </a:extLst>
          </p:cNvPr>
          <p:cNvSpPr txBox="1"/>
          <p:nvPr/>
        </p:nvSpPr>
        <p:spPr>
          <a:xfrm>
            <a:off x="19035228" y="4028821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It consists of nine key elements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1BDB3BA-E907-2EA4-66B2-69300F1FF738}"/>
              </a:ext>
            </a:extLst>
          </p:cNvPr>
          <p:cNvSpPr txBox="1"/>
          <p:nvPr/>
        </p:nvSpPr>
        <p:spPr>
          <a:xfrm>
            <a:off x="19035228" y="8059249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It consists of nine key elements</a:t>
            </a:r>
          </a:p>
        </p:txBody>
      </p:sp>
      <p:sp>
        <p:nvSpPr>
          <p:cNvPr id="65" name="!!Round1">
            <a:extLst>
              <a:ext uri="{FF2B5EF4-FFF2-40B4-BE49-F238E27FC236}">
                <a16:creationId xmlns:a16="http://schemas.microsoft.com/office/drawing/2014/main" id="{A41A9974-C97E-B59C-7035-83875D5F27CE}"/>
              </a:ext>
            </a:extLst>
          </p:cNvPr>
          <p:cNvSpPr/>
          <p:nvPr/>
        </p:nvSpPr>
        <p:spPr>
          <a:xfrm rot="10800000">
            <a:off x="11587496" y="5139949"/>
            <a:ext cx="3439996" cy="3439996"/>
          </a:xfrm>
          <a:prstGeom prst="ellipse">
            <a:avLst/>
          </a:prstGeom>
          <a:noFill/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42960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1500">
        <p159:morph option="byObjec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" presetClass="entr" presetSubtype="8" decel="5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5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5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A29290-48EA-C390-EC2F-B5A4373FE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!!Round1">
            <a:extLst>
              <a:ext uri="{FF2B5EF4-FFF2-40B4-BE49-F238E27FC236}">
                <a16:creationId xmlns:a16="http://schemas.microsoft.com/office/drawing/2014/main" id="{1C92F3F9-DBFC-82CB-76E4-265A7754575E}"/>
              </a:ext>
            </a:extLst>
          </p:cNvPr>
          <p:cNvSpPr/>
          <p:nvPr/>
        </p:nvSpPr>
        <p:spPr>
          <a:xfrm>
            <a:off x="5953125" y="4462677"/>
            <a:ext cx="4691427" cy="469142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228600" dist="3175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2"/>
                </a:solidFill>
                <a:latin typeface="+mj-lt"/>
              </a:rPr>
              <a:t>3Points </a:t>
            </a:r>
            <a:r>
              <a:rPr lang="en-US" sz="3200" b="1" dirty="0" err="1">
                <a:solidFill>
                  <a:schemeClr val="tx2"/>
                </a:solidFill>
                <a:latin typeface="+mj-lt"/>
              </a:rPr>
              <a:t>FlowChart</a:t>
            </a:r>
            <a:endParaRPr lang="en-US" sz="3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11C0C3A-31D6-A75A-4ADD-55ADC2BDA45C}"/>
              </a:ext>
            </a:extLst>
          </p:cNvPr>
          <p:cNvSpPr/>
          <p:nvPr/>
        </p:nvSpPr>
        <p:spPr>
          <a:xfrm flipH="1">
            <a:off x="890575" y="5853271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3" name="Graphic 22" descr="Briefcase outline">
            <a:hlinkClick r:id="rId2" action="ppaction://hlinksldjump"/>
            <a:extLst>
              <a:ext uri="{FF2B5EF4-FFF2-40B4-BE49-F238E27FC236}">
                <a16:creationId xmlns:a16="http://schemas.microsoft.com/office/drawing/2014/main" id="{71BAFBC7-2D9F-383C-D8EF-BD261E2210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25" name="Graphic 24" descr="Bullseye outline">
            <a:extLst>
              <a:ext uri="{FF2B5EF4-FFF2-40B4-BE49-F238E27FC236}">
                <a16:creationId xmlns:a16="http://schemas.microsoft.com/office/drawing/2014/main" id="{5653599C-D2AB-0A75-0F5D-7C72D4BA04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27" name="Graphic 26" descr="Download from cloud outline">
            <a:hlinkClick r:id="rId7" action="ppaction://hlinksldjump"/>
            <a:extLst>
              <a:ext uri="{FF2B5EF4-FFF2-40B4-BE49-F238E27FC236}">
                <a16:creationId xmlns:a16="http://schemas.microsoft.com/office/drawing/2014/main" id="{015E945E-AAE5-0919-8519-84E6DD4E17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4270336-360D-CA04-723F-1163ED6760AB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Line 6">
            <a:extLst>
              <a:ext uri="{FF2B5EF4-FFF2-40B4-BE49-F238E27FC236}">
                <a16:creationId xmlns:a16="http://schemas.microsoft.com/office/drawing/2014/main" id="{62E992C1-3ADB-7C36-6751-EEEABA11F5D6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25870" y="6746748"/>
            <a:ext cx="2815493" cy="0"/>
          </a:xfrm>
          <a:prstGeom prst="line">
            <a:avLst/>
          </a:prstGeom>
          <a:noFill/>
          <a:ln w="31750" cap="rnd"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0CC6CC07-7ADA-A0BF-6077-C7003A452500}"/>
              </a:ext>
            </a:extLst>
          </p:cNvPr>
          <p:cNvSpPr>
            <a:spLocks/>
          </p:cNvSpPr>
          <p:nvPr/>
        </p:nvSpPr>
        <p:spPr bwMode="auto">
          <a:xfrm>
            <a:off x="10925870" y="3464655"/>
            <a:ext cx="2815493" cy="3282095"/>
          </a:xfrm>
          <a:custGeom>
            <a:avLst/>
            <a:gdLst>
              <a:gd name="T0" fmla="*/ 0 w 370"/>
              <a:gd name="T1" fmla="*/ 431 h 431"/>
              <a:gd name="T2" fmla="*/ 370 w 370"/>
              <a:gd name="T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0" h="431">
                <a:moveTo>
                  <a:pt x="0" y="431"/>
                </a:moveTo>
                <a:cubicBezTo>
                  <a:pt x="324" y="431"/>
                  <a:pt x="128" y="0"/>
                  <a:pt x="370" y="0"/>
                </a:cubicBezTo>
              </a:path>
            </a:pathLst>
          </a:custGeom>
          <a:noFill/>
          <a:ln w="31750" cap="rnd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31CDF366-EA33-F39D-8DDA-A3496DD2C408}"/>
              </a:ext>
            </a:extLst>
          </p:cNvPr>
          <p:cNvSpPr>
            <a:spLocks/>
          </p:cNvSpPr>
          <p:nvPr/>
        </p:nvSpPr>
        <p:spPr bwMode="auto">
          <a:xfrm>
            <a:off x="10925870" y="6746750"/>
            <a:ext cx="2815493" cy="3282095"/>
          </a:xfrm>
          <a:custGeom>
            <a:avLst/>
            <a:gdLst>
              <a:gd name="T0" fmla="*/ 0 w 370"/>
              <a:gd name="T1" fmla="*/ 0 h 431"/>
              <a:gd name="T2" fmla="*/ 370 w 370"/>
              <a:gd name="T3" fmla="*/ 431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0" h="431">
                <a:moveTo>
                  <a:pt x="0" y="0"/>
                </a:moveTo>
                <a:cubicBezTo>
                  <a:pt x="324" y="0"/>
                  <a:pt x="128" y="431"/>
                  <a:pt x="370" y="431"/>
                </a:cubicBezTo>
              </a:path>
            </a:pathLst>
          </a:custGeom>
          <a:noFill/>
          <a:ln w="31750" cap="rnd">
            <a:gradFill>
              <a:gsLst>
                <a:gs pos="100000">
                  <a:schemeClr val="accent3">
                    <a:alpha val="0"/>
                  </a:schemeClr>
                </a:gs>
                <a:gs pos="0">
                  <a:schemeClr val="accent3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519907ED-B2CF-58EB-34C3-EA07084F3724}"/>
              </a:ext>
            </a:extLst>
          </p:cNvPr>
          <p:cNvSpPr>
            <a:spLocks/>
          </p:cNvSpPr>
          <p:nvPr/>
        </p:nvSpPr>
        <p:spPr bwMode="auto">
          <a:xfrm>
            <a:off x="13801669" y="5626267"/>
            <a:ext cx="6716550" cy="2240966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8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6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6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8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E134DB6-D6B8-FAE9-4145-2998596CFB64}"/>
              </a:ext>
            </a:extLst>
          </p:cNvPr>
          <p:cNvSpPr>
            <a:spLocks/>
          </p:cNvSpPr>
          <p:nvPr/>
        </p:nvSpPr>
        <p:spPr bwMode="auto">
          <a:xfrm>
            <a:off x="13801669" y="2344172"/>
            <a:ext cx="6716550" cy="2237793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9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6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6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9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3AC99FF2-7922-BFD0-F7EB-452BFFED9F50}"/>
              </a:ext>
            </a:extLst>
          </p:cNvPr>
          <p:cNvSpPr>
            <a:spLocks/>
          </p:cNvSpPr>
          <p:nvPr/>
        </p:nvSpPr>
        <p:spPr bwMode="auto">
          <a:xfrm>
            <a:off x="13801669" y="8911535"/>
            <a:ext cx="6716550" cy="2237793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8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5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5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8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" name="Freeform 15">
            <a:extLst>
              <a:ext uri="{FF2B5EF4-FFF2-40B4-BE49-F238E27FC236}">
                <a16:creationId xmlns:a16="http://schemas.microsoft.com/office/drawing/2014/main" id="{ED79A5FE-ED83-DB23-B867-7358592AF004}"/>
              </a:ext>
            </a:extLst>
          </p:cNvPr>
          <p:cNvSpPr>
            <a:spLocks noEditPoints="1"/>
          </p:cNvSpPr>
          <p:nvPr/>
        </p:nvSpPr>
        <p:spPr bwMode="auto">
          <a:xfrm>
            <a:off x="19039057" y="6448377"/>
            <a:ext cx="565003" cy="596745"/>
          </a:xfrm>
          <a:custGeom>
            <a:avLst/>
            <a:gdLst>
              <a:gd name="T0" fmla="*/ 65 w 74"/>
              <a:gd name="T1" fmla="*/ 44 h 78"/>
              <a:gd name="T2" fmla="*/ 74 w 74"/>
              <a:gd name="T3" fmla="*/ 54 h 78"/>
              <a:gd name="T4" fmla="*/ 69 w 74"/>
              <a:gd name="T5" fmla="*/ 64 h 78"/>
              <a:gd name="T6" fmla="*/ 56 w 74"/>
              <a:gd name="T7" fmla="*/ 61 h 78"/>
              <a:gd name="T8" fmla="*/ 47 w 74"/>
              <a:gd name="T9" fmla="*/ 66 h 78"/>
              <a:gd name="T10" fmla="*/ 43 w 74"/>
              <a:gd name="T11" fmla="*/ 78 h 78"/>
              <a:gd name="T12" fmla="*/ 32 w 74"/>
              <a:gd name="T13" fmla="*/ 78 h 78"/>
              <a:gd name="T14" fmla="*/ 28 w 74"/>
              <a:gd name="T15" fmla="*/ 66 h 78"/>
              <a:gd name="T16" fmla="*/ 19 w 74"/>
              <a:gd name="T17" fmla="*/ 61 h 78"/>
              <a:gd name="T18" fmla="*/ 6 w 74"/>
              <a:gd name="T19" fmla="*/ 64 h 78"/>
              <a:gd name="T20" fmla="*/ 0 w 74"/>
              <a:gd name="T21" fmla="*/ 54 h 78"/>
              <a:gd name="T22" fmla="*/ 9 w 74"/>
              <a:gd name="T23" fmla="*/ 44 h 78"/>
              <a:gd name="T24" fmla="*/ 9 w 74"/>
              <a:gd name="T25" fmla="*/ 39 h 78"/>
              <a:gd name="T26" fmla="*/ 9 w 74"/>
              <a:gd name="T27" fmla="*/ 34 h 78"/>
              <a:gd name="T28" fmla="*/ 0 w 74"/>
              <a:gd name="T29" fmla="*/ 24 h 78"/>
              <a:gd name="T30" fmla="*/ 6 w 74"/>
              <a:gd name="T31" fmla="*/ 14 h 78"/>
              <a:gd name="T32" fmla="*/ 19 w 74"/>
              <a:gd name="T33" fmla="*/ 17 h 78"/>
              <a:gd name="T34" fmla="*/ 28 w 74"/>
              <a:gd name="T35" fmla="*/ 12 h 78"/>
              <a:gd name="T36" fmla="*/ 32 w 74"/>
              <a:gd name="T37" fmla="*/ 0 h 78"/>
              <a:gd name="T38" fmla="*/ 43 w 74"/>
              <a:gd name="T39" fmla="*/ 0 h 78"/>
              <a:gd name="T40" fmla="*/ 47 w 74"/>
              <a:gd name="T41" fmla="*/ 12 h 78"/>
              <a:gd name="T42" fmla="*/ 56 w 74"/>
              <a:gd name="T43" fmla="*/ 17 h 78"/>
              <a:gd name="T44" fmla="*/ 69 w 74"/>
              <a:gd name="T45" fmla="*/ 14 h 78"/>
              <a:gd name="T46" fmla="*/ 74 w 74"/>
              <a:gd name="T47" fmla="*/ 24 h 78"/>
              <a:gd name="T48" fmla="*/ 65 w 74"/>
              <a:gd name="T49" fmla="*/ 34 h 78"/>
              <a:gd name="T50" fmla="*/ 66 w 74"/>
              <a:gd name="T51" fmla="*/ 39 h 78"/>
              <a:gd name="T52" fmla="*/ 65 w 74"/>
              <a:gd name="T53" fmla="*/ 44 h 78"/>
              <a:gd name="T54" fmla="*/ 37 w 74"/>
              <a:gd name="T55" fmla="*/ 25 h 78"/>
              <a:gd name="T56" fmla="*/ 24 w 74"/>
              <a:gd name="T57" fmla="*/ 39 h 78"/>
              <a:gd name="T58" fmla="*/ 37 w 74"/>
              <a:gd name="T59" fmla="*/ 53 h 78"/>
              <a:gd name="T60" fmla="*/ 51 w 74"/>
              <a:gd name="T61" fmla="*/ 39 h 78"/>
              <a:gd name="T62" fmla="*/ 37 w 74"/>
              <a:gd name="T63" fmla="*/ 25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" h="78">
                <a:moveTo>
                  <a:pt x="65" y="44"/>
                </a:moveTo>
                <a:cubicBezTo>
                  <a:pt x="74" y="54"/>
                  <a:pt x="74" y="54"/>
                  <a:pt x="74" y="54"/>
                </a:cubicBezTo>
                <a:cubicBezTo>
                  <a:pt x="69" y="64"/>
                  <a:pt x="69" y="64"/>
                  <a:pt x="69" y="64"/>
                </a:cubicBezTo>
                <a:cubicBezTo>
                  <a:pt x="56" y="61"/>
                  <a:pt x="56" y="61"/>
                  <a:pt x="56" y="61"/>
                </a:cubicBezTo>
                <a:cubicBezTo>
                  <a:pt x="53" y="63"/>
                  <a:pt x="50" y="65"/>
                  <a:pt x="47" y="66"/>
                </a:cubicBezTo>
                <a:cubicBezTo>
                  <a:pt x="43" y="78"/>
                  <a:pt x="43" y="78"/>
                  <a:pt x="43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28" y="66"/>
                  <a:pt x="28" y="66"/>
                  <a:pt x="28" y="66"/>
                </a:cubicBezTo>
                <a:cubicBezTo>
                  <a:pt x="25" y="65"/>
                  <a:pt x="21" y="63"/>
                  <a:pt x="19" y="61"/>
                </a:cubicBezTo>
                <a:cubicBezTo>
                  <a:pt x="6" y="64"/>
                  <a:pt x="6" y="64"/>
                  <a:pt x="6" y="64"/>
                </a:cubicBezTo>
                <a:cubicBezTo>
                  <a:pt x="0" y="54"/>
                  <a:pt x="0" y="54"/>
                  <a:pt x="0" y="5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3"/>
                  <a:pt x="9" y="41"/>
                  <a:pt x="9" y="39"/>
                </a:cubicBezTo>
                <a:cubicBezTo>
                  <a:pt x="9" y="37"/>
                  <a:pt x="9" y="35"/>
                  <a:pt x="9" y="34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14"/>
                  <a:pt x="6" y="14"/>
                  <a:pt x="6" y="14"/>
                </a:cubicBezTo>
                <a:cubicBezTo>
                  <a:pt x="19" y="17"/>
                  <a:pt x="19" y="17"/>
                  <a:pt x="19" y="17"/>
                </a:cubicBezTo>
                <a:cubicBezTo>
                  <a:pt x="21" y="15"/>
                  <a:pt x="25" y="13"/>
                  <a:pt x="28" y="12"/>
                </a:cubicBezTo>
                <a:cubicBezTo>
                  <a:pt x="32" y="0"/>
                  <a:pt x="32" y="0"/>
                  <a:pt x="32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12"/>
                  <a:pt x="47" y="12"/>
                  <a:pt x="47" y="12"/>
                </a:cubicBezTo>
                <a:cubicBezTo>
                  <a:pt x="50" y="13"/>
                  <a:pt x="53" y="15"/>
                  <a:pt x="56" y="17"/>
                </a:cubicBezTo>
                <a:cubicBezTo>
                  <a:pt x="69" y="14"/>
                  <a:pt x="69" y="14"/>
                  <a:pt x="69" y="14"/>
                </a:cubicBezTo>
                <a:cubicBezTo>
                  <a:pt x="74" y="24"/>
                  <a:pt x="74" y="24"/>
                  <a:pt x="74" y="24"/>
                </a:cubicBezTo>
                <a:cubicBezTo>
                  <a:pt x="65" y="34"/>
                  <a:pt x="65" y="34"/>
                  <a:pt x="65" y="34"/>
                </a:cubicBezTo>
                <a:cubicBezTo>
                  <a:pt x="66" y="35"/>
                  <a:pt x="66" y="37"/>
                  <a:pt x="66" y="39"/>
                </a:cubicBezTo>
                <a:cubicBezTo>
                  <a:pt x="66" y="41"/>
                  <a:pt x="66" y="43"/>
                  <a:pt x="65" y="44"/>
                </a:cubicBezTo>
                <a:close/>
                <a:moveTo>
                  <a:pt x="37" y="25"/>
                </a:moveTo>
                <a:cubicBezTo>
                  <a:pt x="30" y="25"/>
                  <a:pt x="24" y="31"/>
                  <a:pt x="24" y="39"/>
                </a:cubicBezTo>
                <a:cubicBezTo>
                  <a:pt x="24" y="47"/>
                  <a:pt x="30" y="53"/>
                  <a:pt x="37" y="53"/>
                </a:cubicBezTo>
                <a:cubicBezTo>
                  <a:pt x="45" y="53"/>
                  <a:pt x="51" y="47"/>
                  <a:pt x="51" y="39"/>
                </a:cubicBezTo>
                <a:cubicBezTo>
                  <a:pt x="51" y="31"/>
                  <a:pt x="45" y="25"/>
                  <a:pt x="37" y="25"/>
                </a:cubicBezTo>
                <a:close/>
              </a:path>
            </a:pathLst>
          </a:custGeom>
          <a:noFill/>
          <a:ln w="19050" cap="flat">
            <a:solidFill>
              <a:schemeClr val="bg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Freeform 16">
            <a:extLst>
              <a:ext uri="{FF2B5EF4-FFF2-40B4-BE49-F238E27FC236}">
                <a16:creationId xmlns:a16="http://schemas.microsoft.com/office/drawing/2014/main" id="{DF8D5818-744C-3927-5310-5824B7F800C2}"/>
              </a:ext>
            </a:extLst>
          </p:cNvPr>
          <p:cNvSpPr>
            <a:spLocks noEditPoints="1"/>
          </p:cNvSpPr>
          <p:nvPr/>
        </p:nvSpPr>
        <p:spPr bwMode="auto">
          <a:xfrm>
            <a:off x="19086666" y="9724124"/>
            <a:ext cx="545958" cy="603093"/>
          </a:xfrm>
          <a:custGeom>
            <a:avLst/>
            <a:gdLst>
              <a:gd name="T0" fmla="*/ 52 w 72"/>
              <a:gd name="T1" fmla="*/ 17 h 79"/>
              <a:gd name="T2" fmla="*/ 36 w 72"/>
              <a:gd name="T3" fmla="*/ 34 h 79"/>
              <a:gd name="T4" fmla="*/ 19 w 72"/>
              <a:gd name="T5" fmla="*/ 17 h 79"/>
              <a:gd name="T6" fmla="*/ 36 w 72"/>
              <a:gd name="T7" fmla="*/ 0 h 79"/>
              <a:gd name="T8" fmla="*/ 52 w 72"/>
              <a:gd name="T9" fmla="*/ 17 h 79"/>
              <a:gd name="T10" fmla="*/ 72 w 72"/>
              <a:gd name="T11" fmla="*/ 55 h 79"/>
              <a:gd name="T12" fmla="*/ 36 w 72"/>
              <a:gd name="T13" fmla="*/ 47 h 79"/>
              <a:gd name="T14" fmla="*/ 0 w 72"/>
              <a:gd name="T15" fmla="*/ 55 h 79"/>
              <a:gd name="T16" fmla="*/ 0 w 72"/>
              <a:gd name="T17" fmla="*/ 79 h 79"/>
              <a:gd name="T18" fmla="*/ 72 w 72"/>
              <a:gd name="T19" fmla="*/ 79 h 79"/>
              <a:gd name="T20" fmla="*/ 72 w 72"/>
              <a:gd name="T21" fmla="*/ 5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" h="79">
                <a:moveTo>
                  <a:pt x="52" y="17"/>
                </a:moveTo>
                <a:cubicBezTo>
                  <a:pt x="52" y="26"/>
                  <a:pt x="45" y="34"/>
                  <a:pt x="36" y="34"/>
                </a:cubicBezTo>
                <a:cubicBezTo>
                  <a:pt x="26" y="34"/>
                  <a:pt x="19" y="26"/>
                  <a:pt x="19" y="17"/>
                </a:cubicBezTo>
                <a:cubicBezTo>
                  <a:pt x="19" y="8"/>
                  <a:pt x="26" y="0"/>
                  <a:pt x="36" y="0"/>
                </a:cubicBezTo>
                <a:cubicBezTo>
                  <a:pt x="45" y="0"/>
                  <a:pt x="52" y="8"/>
                  <a:pt x="52" y="17"/>
                </a:cubicBezTo>
                <a:close/>
                <a:moveTo>
                  <a:pt x="72" y="55"/>
                </a:moveTo>
                <a:cubicBezTo>
                  <a:pt x="36" y="47"/>
                  <a:pt x="36" y="47"/>
                  <a:pt x="36" y="4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9"/>
                  <a:pt x="0" y="79"/>
                  <a:pt x="0" y="79"/>
                </a:cubicBezTo>
                <a:cubicBezTo>
                  <a:pt x="72" y="79"/>
                  <a:pt x="72" y="79"/>
                  <a:pt x="72" y="79"/>
                </a:cubicBezTo>
                <a:lnTo>
                  <a:pt x="72" y="55"/>
                </a:lnTo>
                <a:close/>
              </a:path>
            </a:pathLst>
          </a:custGeom>
          <a:noFill/>
          <a:ln w="19050" cap="flat">
            <a:solidFill>
              <a:schemeClr val="bg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 17">
            <a:extLst>
              <a:ext uri="{FF2B5EF4-FFF2-40B4-BE49-F238E27FC236}">
                <a16:creationId xmlns:a16="http://schemas.microsoft.com/office/drawing/2014/main" id="{4FF9E3E2-C102-06DA-386A-14E769B0123B}"/>
              </a:ext>
            </a:extLst>
          </p:cNvPr>
          <p:cNvSpPr>
            <a:spLocks noEditPoints="1"/>
          </p:cNvSpPr>
          <p:nvPr/>
        </p:nvSpPr>
        <p:spPr bwMode="auto">
          <a:xfrm>
            <a:off x="18886696" y="3198025"/>
            <a:ext cx="647531" cy="539609"/>
          </a:xfrm>
          <a:custGeom>
            <a:avLst/>
            <a:gdLst>
              <a:gd name="T0" fmla="*/ 85 w 85"/>
              <a:gd name="T1" fmla="*/ 71 h 71"/>
              <a:gd name="T2" fmla="*/ 0 w 85"/>
              <a:gd name="T3" fmla="*/ 71 h 71"/>
              <a:gd name="T4" fmla="*/ 0 w 85"/>
              <a:gd name="T5" fmla="*/ 13 h 71"/>
              <a:gd name="T6" fmla="*/ 85 w 85"/>
              <a:gd name="T7" fmla="*/ 13 h 71"/>
              <a:gd name="T8" fmla="*/ 85 w 85"/>
              <a:gd name="T9" fmla="*/ 71 h 71"/>
              <a:gd name="T10" fmla="*/ 57 w 85"/>
              <a:gd name="T11" fmla="*/ 0 h 71"/>
              <a:gd name="T12" fmla="*/ 28 w 85"/>
              <a:gd name="T13" fmla="*/ 0 h 71"/>
              <a:gd name="T14" fmla="*/ 28 w 85"/>
              <a:gd name="T15" fmla="*/ 13 h 71"/>
              <a:gd name="T16" fmla="*/ 57 w 85"/>
              <a:gd name="T17" fmla="*/ 13 h 71"/>
              <a:gd name="T18" fmla="*/ 57 w 85"/>
              <a:gd name="T19" fmla="*/ 0 h 71"/>
              <a:gd name="T20" fmla="*/ 0 w 85"/>
              <a:gd name="T21" fmla="*/ 31 h 71"/>
              <a:gd name="T22" fmla="*/ 24 w 85"/>
              <a:gd name="T23" fmla="*/ 40 h 71"/>
              <a:gd name="T24" fmla="*/ 61 w 85"/>
              <a:gd name="T25" fmla="*/ 40 h 71"/>
              <a:gd name="T26" fmla="*/ 85 w 85"/>
              <a:gd name="T27" fmla="*/ 31 h 71"/>
              <a:gd name="T28" fmla="*/ 42 w 85"/>
              <a:gd name="T29" fmla="*/ 53 h 71"/>
              <a:gd name="T30" fmla="*/ 42 w 85"/>
              <a:gd name="T31" fmla="*/ 3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" h="71">
                <a:moveTo>
                  <a:pt x="85" y="71"/>
                </a:moveTo>
                <a:cubicBezTo>
                  <a:pt x="0" y="71"/>
                  <a:pt x="0" y="71"/>
                  <a:pt x="0" y="71"/>
                </a:cubicBezTo>
                <a:cubicBezTo>
                  <a:pt x="0" y="13"/>
                  <a:pt x="0" y="13"/>
                  <a:pt x="0" y="13"/>
                </a:cubicBezTo>
                <a:cubicBezTo>
                  <a:pt x="85" y="13"/>
                  <a:pt x="85" y="13"/>
                  <a:pt x="85" y="13"/>
                </a:cubicBezTo>
                <a:lnTo>
                  <a:pt x="85" y="71"/>
                </a:lnTo>
                <a:close/>
                <a:moveTo>
                  <a:pt x="57" y="0"/>
                </a:moveTo>
                <a:cubicBezTo>
                  <a:pt x="28" y="0"/>
                  <a:pt x="28" y="0"/>
                  <a:pt x="28" y="0"/>
                </a:cubicBezTo>
                <a:cubicBezTo>
                  <a:pt x="28" y="13"/>
                  <a:pt x="28" y="13"/>
                  <a:pt x="28" y="13"/>
                </a:cubicBezTo>
                <a:cubicBezTo>
                  <a:pt x="57" y="13"/>
                  <a:pt x="57" y="13"/>
                  <a:pt x="57" y="13"/>
                </a:cubicBezTo>
                <a:lnTo>
                  <a:pt x="57" y="0"/>
                </a:lnTo>
                <a:close/>
                <a:moveTo>
                  <a:pt x="0" y="31"/>
                </a:moveTo>
                <a:cubicBezTo>
                  <a:pt x="24" y="40"/>
                  <a:pt x="24" y="40"/>
                  <a:pt x="24" y="40"/>
                </a:cubicBezTo>
                <a:cubicBezTo>
                  <a:pt x="36" y="44"/>
                  <a:pt x="49" y="44"/>
                  <a:pt x="61" y="40"/>
                </a:cubicBezTo>
                <a:cubicBezTo>
                  <a:pt x="85" y="31"/>
                  <a:pt x="85" y="31"/>
                  <a:pt x="85" y="31"/>
                </a:cubicBezTo>
                <a:moveTo>
                  <a:pt x="42" y="53"/>
                </a:moveTo>
                <a:cubicBezTo>
                  <a:pt x="42" y="33"/>
                  <a:pt x="42" y="33"/>
                  <a:pt x="42" y="33"/>
                </a:cubicBezTo>
              </a:path>
            </a:pathLst>
          </a:custGeom>
          <a:noFill/>
          <a:ln w="19050" cap="flat">
            <a:solidFill>
              <a:schemeClr val="bg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Rectangle 18">
            <a:extLst>
              <a:ext uri="{FF2B5EF4-FFF2-40B4-BE49-F238E27FC236}">
                <a16:creationId xmlns:a16="http://schemas.microsoft.com/office/drawing/2014/main" id="{842C6CDB-DAE6-7EF9-9745-7B007DD17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4539" y="3013922"/>
            <a:ext cx="702115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 dirty="0">
                <a:solidFill>
                  <a:schemeClr val="bg1"/>
                </a:solidFill>
                <a:latin typeface="Montserrat SemiBold" panose="00000700000000000000" pitchFamily="50" charset="-52"/>
              </a:rPr>
              <a:t>01</a:t>
            </a:r>
            <a:endParaRPr lang="ru-UA" altLang="ru-UA" sz="3599" dirty="0">
              <a:solidFill>
                <a:schemeClr val="bg1"/>
              </a:solidFill>
              <a:latin typeface="Montserrat SemiBold" panose="00000700000000000000" pitchFamily="50" charset="-52"/>
            </a:endParaRPr>
          </a:p>
        </p:txBody>
      </p:sp>
      <p:sp>
        <p:nvSpPr>
          <p:cNvPr id="32" name="Rectangle 19">
            <a:extLst>
              <a:ext uri="{FF2B5EF4-FFF2-40B4-BE49-F238E27FC236}">
                <a16:creationId xmlns:a16="http://schemas.microsoft.com/office/drawing/2014/main" id="{342A66B5-1D41-CE79-85ED-5FBC9D088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17" y="6302366"/>
            <a:ext cx="836768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>
                <a:solidFill>
                  <a:schemeClr val="bg1"/>
                </a:solidFill>
                <a:latin typeface="Montserrat SemiBold" panose="00000700000000000000" pitchFamily="50" charset="-52"/>
              </a:rPr>
              <a:t>02</a:t>
            </a:r>
            <a:endParaRPr lang="ru-UA" altLang="ru-UA" sz="3599">
              <a:solidFill>
                <a:schemeClr val="bg1"/>
              </a:solidFill>
              <a:latin typeface="Montserrat SemiBold" panose="00000700000000000000" pitchFamily="50" charset="-52"/>
            </a:endParaRPr>
          </a:p>
        </p:txBody>
      </p:sp>
      <p:sp>
        <p:nvSpPr>
          <p:cNvPr id="33" name="Rectangle 20">
            <a:extLst>
              <a:ext uri="{FF2B5EF4-FFF2-40B4-BE49-F238E27FC236}">
                <a16:creationId xmlns:a16="http://schemas.microsoft.com/office/drawing/2014/main" id="{2D712AD0-9630-6B70-3DE8-6B94F6A0B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17" y="9641596"/>
            <a:ext cx="836768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>
                <a:solidFill>
                  <a:schemeClr val="bg1"/>
                </a:solidFill>
                <a:latin typeface="Montserrat SemiBold" panose="00000700000000000000" pitchFamily="50" charset="-52"/>
              </a:rPr>
              <a:t>03</a:t>
            </a:r>
            <a:endParaRPr lang="ru-UA" altLang="ru-UA" sz="3599">
              <a:solidFill>
                <a:schemeClr val="bg1"/>
              </a:solidFill>
              <a:latin typeface="Montserrat SemiBold" panose="00000700000000000000" pitchFamily="50" charset="-52"/>
            </a:endParaRPr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77A48B67-B5AA-A568-FC6C-103E1B690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2991702"/>
            <a:ext cx="1734449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solidFill>
                  <a:schemeClr val="bg1"/>
                </a:solidFill>
                <a:latin typeface="+mj-lt"/>
              </a:rPr>
              <a:t>Investment</a:t>
            </a:r>
            <a:endParaRPr lang="ru-UA" altLang="ru-UA" sz="3599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 26">
            <a:extLst>
              <a:ext uri="{FF2B5EF4-FFF2-40B4-BE49-F238E27FC236}">
                <a16:creationId xmlns:a16="http://schemas.microsoft.com/office/drawing/2014/main" id="{7A75B219-DBD3-1E4B-5D5C-DF20B4740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6283319"/>
            <a:ext cx="1909177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solidFill>
                  <a:schemeClr val="bg1"/>
                </a:solidFill>
                <a:latin typeface="+mj-lt"/>
              </a:rPr>
              <a:t>Develpment</a:t>
            </a:r>
            <a:endParaRPr lang="ru-UA" altLang="ru-UA" sz="3599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Rectangle 29">
            <a:extLst>
              <a:ext uri="{FF2B5EF4-FFF2-40B4-BE49-F238E27FC236}">
                <a16:creationId xmlns:a16="http://schemas.microsoft.com/office/drawing/2014/main" id="{34E17161-0F7F-EA31-2BFA-ED5F79D3B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9574937"/>
            <a:ext cx="1587999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solidFill>
                  <a:schemeClr val="bg1"/>
                </a:solidFill>
                <a:latin typeface="+mj-lt"/>
              </a:rPr>
              <a:t>Marketing</a:t>
            </a:r>
            <a:endParaRPr lang="ru-UA" altLang="ru-UA" sz="3599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 Placeholder 53">
            <a:extLst>
              <a:ext uri="{FF2B5EF4-FFF2-40B4-BE49-F238E27FC236}">
                <a16:creationId xmlns:a16="http://schemas.microsoft.com/office/drawing/2014/main" id="{8F5A700E-F651-8D72-24A9-3CDEB20C7955}"/>
              </a:ext>
            </a:extLst>
          </p:cNvPr>
          <p:cNvSpPr txBox="1">
            <a:spLocks/>
          </p:cNvSpPr>
          <p:nvPr/>
        </p:nvSpPr>
        <p:spPr>
          <a:xfrm>
            <a:off x="15714570" y="3389942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 dirty="0" err="1">
                <a:solidFill>
                  <a:schemeClr val="bg1"/>
                </a:solidFill>
              </a:rPr>
              <a:t>Excepteur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sint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occaecat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cupidatat</a:t>
            </a:r>
            <a:r>
              <a:rPr lang="fr-FR" sz="1600" dirty="0">
                <a:solidFill>
                  <a:schemeClr val="bg1"/>
                </a:solidFill>
              </a:rPr>
              <a:t> non </a:t>
            </a:r>
            <a:r>
              <a:rPr lang="fr-FR" sz="1600" dirty="0" err="1">
                <a:solidFill>
                  <a:schemeClr val="bg1"/>
                </a:solidFill>
              </a:rPr>
              <a:t>proident</a:t>
            </a:r>
            <a:r>
              <a:rPr lang="fr-FR" sz="1600" dirty="0">
                <a:solidFill>
                  <a:schemeClr val="bg1"/>
                </a:solidFill>
              </a:rPr>
              <a:t>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8" name="Text Placeholder 53">
            <a:extLst>
              <a:ext uri="{FF2B5EF4-FFF2-40B4-BE49-F238E27FC236}">
                <a16:creationId xmlns:a16="http://schemas.microsoft.com/office/drawing/2014/main" id="{A4E33634-A89C-5994-03CB-CC80A6BD83C9}"/>
              </a:ext>
            </a:extLst>
          </p:cNvPr>
          <p:cNvSpPr txBox="1">
            <a:spLocks/>
          </p:cNvSpPr>
          <p:nvPr/>
        </p:nvSpPr>
        <p:spPr>
          <a:xfrm>
            <a:off x="15714570" y="6678386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 dirty="0" err="1">
                <a:solidFill>
                  <a:schemeClr val="bg1"/>
                </a:solidFill>
              </a:rPr>
              <a:t>Excepteur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sint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occaecat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cupidatat</a:t>
            </a:r>
            <a:r>
              <a:rPr lang="fr-FR" sz="1600" dirty="0">
                <a:solidFill>
                  <a:schemeClr val="bg1"/>
                </a:solidFill>
              </a:rPr>
              <a:t> non </a:t>
            </a:r>
            <a:r>
              <a:rPr lang="fr-FR" sz="1600" dirty="0" err="1">
                <a:solidFill>
                  <a:schemeClr val="bg1"/>
                </a:solidFill>
              </a:rPr>
              <a:t>proident</a:t>
            </a:r>
            <a:r>
              <a:rPr lang="fr-FR" sz="1600" dirty="0">
                <a:solidFill>
                  <a:schemeClr val="bg1"/>
                </a:solidFill>
              </a:rPr>
              <a:t>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9" name="Text Placeholder 53">
            <a:extLst>
              <a:ext uri="{FF2B5EF4-FFF2-40B4-BE49-F238E27FC236}">
                <a16:creationId xmlns:a16="http://schemas.microsoft.com/office/drawing/2014/main" id="{9380C80D-2A9E-8FF8-0846-D06BD6D4482D}"/>
              </a:ext>
            </a:extLst>
          </p:cNvPr>
          <p:cNvSpPr txBox="1">
            <a:spLocks/>
          </p:cNvSpPr>
          <p:nvPr/>
        </p:nvSpPr>
        <p:spPr>
          <a:xfrm>
            <a:off x="15714570" y="10017616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>
                <a:solidFill>
                  <a:schemeClr val="bg1"/>
                </a:solidFill>
              </a:rPr>
              <a:t>Excepteur sint occaecat cupidatat non proident.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1" name="!!Round1">
            <a:extLst>
              <a:ext uri="{FF2B5EF4-FFF2-40B4-BE49-F238E27FC236}">
                <a16:creationId xmlns:a16="http://schemas.microsoft.com/office/drawing/2014/main" id="{ED077D95-164B-C75B-1F85-3523545DB704}"/>
              </a:ext>
            </a:extLst>
          </p:cNvPr>
          <p:cNvSpPr/>
          <p:nvPr/>
        </p:nvSpPr>
        <p:spPr>
          <a:xfrm>
            <a:off x="6138648" y="4648200"/>
            <a:ext cx="4320380" cy="4320380"/>
          </a:xfrm>
          <a:prstGeom prst="ellipse">
            <a:avLst/>
          </a:prstGeom>
          <a:noFill/>
          <a:ln>
            <a:solidFill>
              <a:schemeClr val="tx2"/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0520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1500">
        <p159:morph option="byObjec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EF01EE-F04B-DCE4-F63A-4A8F5862A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!!Round1">
            <a:extLst>
              <a:ext uri="{FF2B5EF4-FFF2-40B4-BE49-F238E27FC236}">
                <a16:creationId xmlns:a16="http://schemas.microsoft.com/office/drawing/2014/main" id="{2253EF08-2EC2-870F-6390-9ED149DDA202}"/>
              </a:ext>
            </a:extLst>
          </p:cNvPr>
          <p:cNvSpPr/>
          <p:nvPr/>
        </p:nvSpPr>
        <p:spPr>
          <a:xfrm>
            <a:off x="9398705" y="2952883"/>
            <a:ext cx="2148916" cy="214891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en-US" sz="2799" b="1" dirty="0"/>
          </a:p>
        </p:txBody>
      </p:sp>
      <p:sp>
        <p:nvSpPr>
          <p:cNvPr id="56" name="!!Round1">
            <a:extLst>
              <a:ext uri="{FF2B5EF4-FFF2-40B4-BE49-F238E27FC236}">
                <a16:creationId xmlns:a16="http://schemas.microsoft.com/office/drawing/2014/main" id="{7C8595A2-1EE2-7F73-7669-23D70206CCA6}"/>
              </a:ext>
            </a:extLst>
          </p:cNvPr>
          <p:cNvSpPr/>
          <p:nvPr/>
        </p:nvSpPr>
        <p:spPr>
          <a:xfrm rot="9954329">
            <a:off x="8703887" y="2259014"/>
            <a:ext cx="3552518" cy="3552518"/>
          </a:xfrm>
          <a:prstGeom prst="ellipse">
            <a:avLst/>
          </a:prstGeom>
          <a:noFill/>
          <a:ln>
            <a:solidFill>
              <a:schemeClr val="tx1">
                <a:lumMod val="75000"/>
              </a:schemeClr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DA03520-5286-F703-ADEC-67EF9896640E}"/>
              </a:ext>
            </a:extLst>
          </p:cNvPr>
          <p:cNvSpPr/>
          <p:nvPr/>
        </p:nvSpPr>
        <p:spPr>
          <a:xfrm flipH="1">
            <a:off x="890575" y="8336279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3" name="Graphic 22" descr="Briefcase outline">
            <a:hlinkClick r:id="rId2" action="ppaction://hlinksldjump"/>
            <a:extLst>
              <a:ext uri="{FF2B5EF4-FFF2-40B4-BE49-F238E27FC236}">
                <a16:creationId xmlns:a16="http://schemas.microsoft.com/office/drawing/2014/main" id="{4ED8D3FD-DE03-90A4-9E45-D45CEE966F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25" name="Graphic 24" descr="Bullseye outline">
            <a:hlinkClick r:id="rId5" action="ppaction://hlinksldjump"/>
            <a:extLst>
              <a:ext uri="{FF2B5EF4-FFF2-40B4-BE49-F238E27FC236}">
                <a16:creationId xmlns:a16="http://schemas.microsoft.com/office/drawing/2014/main" id="{32FE2826-B29E-9FD5-D149-03658868CE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27" name="Graphic 26" descr="Download from cloud outline">
            <a:extLst>
              <a:ext uri="{FF2B5EF4-FFF2-40B4-BE49-F238E27FC236}">
                <a16:creationId xmlns:a16="http://schemas.microsoft.com/office/drawing/2014/main" id="{185695AD-7F52-54A5-1D29-F3AF55A572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9652FBB-327A-FBBE-3E5F-97FBE6AC835A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0524A7-0C99-8041-47B2-54A58ADFF141}"/>
              </a:ext>
            </a:extLst>
          </p:cNvPr>
          <p:cNvGrpSpPr/>
          <p:nvPr/>
        </p:nvGrpSpPr>
        <p:grpSpPr>
          <a:xfrm>
            <a:off x="14779563" y="8336279"/>
            <a:ext cx="3190045" cy="3199567"/>
            <a:chOff x="6867525" y="4329113"/>
            <a:chExt cx="1595438" cy="1600200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5E420F88-0295-367C-BA7F-BD5682156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4329113"/>
              <a:ext cx="1595438" cy="1600200"/>
            </a:xfrm>
            <a:custGeom>
              <a:avLst/>
              <a:gdLst>
                <a:gd name="T0" fmla="*/ 328 w 419"/>
                <a:gd name="T1" fmla="*/ 0 h 420"/>
                <a:gd name="T2" fmla="*/ 328 w 419"/>
                <a:gd name="T3" fmla="*/ 329 h 420"/>
                <a:gd name="T4" fmla="*/ 0 w 419"/>
                <a:gd name="T5" fmla="*/ 329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420">
                  <a:moveTo>
                    <a:pt x="328" y="0"/>
                  </a:moveTo>
                  <a:cubicBezTo>
                    <a:pt x="419" y="91"/>
                    <a:pt x="419" y="238"/>
                    <a:pt x="328" y="329"/>
                  </a:cubicBezTo>
                  <a:cubicBezTo>
                    <a:pt x="238" y="420"/>
                    <a:pt x="90" y="420"/>
                    <a:pt x="0" y="329"/>
                  </a:cubicBezTo>
                </a:path>
              </a:pathLst>
            </a:custGeom>
            <a:noFill/>
            <a:ln w="34925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635CD101-4F3B-BD34-AD07-5DF8E7303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5583238"/>
              <a:ext cx="122238" cy="117475"/>
            </a:xfrm>
            <a:custGeom>
              <a:avLst/>
              <a:gdLst>
                <a:gd name="T0" fmla="*/ 31 w 77"/>
                <a:gd name="T1" fmla="*/ 74 h 74"/>
                <a:gd name="T2" fmla="*/ 0 w 77"/>
                <a:gd name="T3" fmla="*/ 0 h 74"/>
                <a:gd name="T4" fmla="*/ 77 w 77"/>
                <a:gd name="T5" fmla="*/ 2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74">
                  <a:moveTo>
                    <a:pt x="31" y="74"/>
                  </a:moveTo>
                  <a:lnTo>
                    <a:pt x="0" y="0"/>
                  </a:lnTo>
                  <a:lnTo>
                    <a:pt x="77" y="22"/>
                  </a:lnTo>
                </a:path>
              </a:pathLst>
            </a:custGeom>
            <a:noFill/>
            <a:ln w="34925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906B378-1C5A-25CF-9DD5-B55CC2243471}"/>
              </a:ext>
            </a:extLst>
          </p:cNvPr>
          <p:cNvGrpSpPr/>
          <p:nvPr/>
        </p:nvGrpSpPr>
        <p:grpSpPr>
          <a:xfrm>
            <a:off x="14779563" y="2089508"/>
            <a:ext cx="3190045" cy="3196393"/>
            <a:chOff x="6867525" y="1204913"/>
            <a:chExt cx="1595438" cy="1598613"/>
          </a:xfrm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56FA2343-0194-E25B-9350-D676D3922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1204913"/>
              <a:ext cx="1595438" cy="1598613"/>
            </a:xfrm>
            <a:custGeom>
              <a:avLst/>
              <a:gdLst>
                <a:gd name="T0" fmla="*/ 0 w 419"/>
                <a:gd name="T1" fmla="*/ 90 h 419"/>
                <a:gd name="T2" fmla="*/ 328 w 419"/>
                <a:gd name="T3" fmla="*/ 90 h 419"/>
                <a:gd name="T4" fmla="*/ 328 w 419"/>
                <a:gd name="T5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419">
                  <a:moveTo>
                    <a:pt x="0" y="90"/>
                  </a:moveTo>
                  <a:cubicBezTo>
                    <a:pt x="90" y="0"/>
                    <a:pt x="238" y="0"/>
                    <a:pt x="328" y="90"/>
                  </a:cubicBezTo>
                  <a:cubicBezTo>
                    <a:pt x="419" y="181"/>
                    <a:pt x="419" y="329"/>
                    <a:pt x="328" y="419"/>
                  </a:cubicBezTo>
                </a:path>
              </a:pathLst>
            </a:custGeom>
            <a:noFill/>
            <a:ln w="34925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0D5C2ECE-5C06-027A-264C-2FD07A602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88" y="2681288"/>
              <a:ext cx="117475" cy="122238"/>
            </a:xfrm>
            <a:custGeom>
              <a:avLst/>
              <a:gdLst>
                <a:gd name="T0" fmla="*/ 74 w 74"/>
                <a:gd name="T1" fmla="*/ 45 h 77"/>
                <a:gd name="T2" fmla="*/ 0 w 74"/>
                <a:gd name="T3" fmla="*/ 77 h 77"/>
                <a:gd name="T4" fmla="*/ 24 w 74"/>
                <a:gd name="T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77">
                  <a:moveTo>
                    <a:pt x="74" y="45"/>
                  </a:moveTo>
                  <a:lnTo>
                    <a:pt x="0" y="77"/>
                  </a:lnTo>
                  <a:lnTo>
                    <a:pt x="24" y="0"/>
                  </a:lnTo>
                </a:path>
              </a:pathLst>
            </a:custGeom>
            <a:noFill/>
            <a:ln w="34925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9634063-4FCA-31CD-C5DA-1E0DFDAC9DE9}"/>
              </a:ext>
            </a:extLst>
          </p:cNvPr>
          <p:cNvGrpSpPr/>
          <p:nvPr/>
        </p:nvGrpSpPr>
        <p:grpSpPr>
          <a:xfrm>
            <a:off x="8532791" y="2089508"/>
            <a:ext cx="3199569" cy="3196393"/>
            <a:chOff x="3743325" y="1204913"/>
            <a:chExt cx="1600201" cy="1598613"/>
          </a:xfrm>
        </p:grpSpPr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5AC0AA9A-7303-725B-734E-CCA556137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325" y="1204913"/>
              <a:ext cx="1600200" cy="1598613"/>
            </a:xfrm>
            <a:custGeom>
              <a:avLst/>
              <a:gdLst>
                <a:gd name="T0" fmla="*/ 91 w 420"/>
                <a:gd name="T1" fmla="*/ 419 h 419"/>
                <a:gd name="T2" fmla="*/ 91 w 420"/>
                <a:gd name="T3" fmla="*/ 90 h 419"/>
                <a:gd name="T4" fmla="*/ 420 w 420"/>
                <a:gd name="T5" fmla="*/ 9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419">
                  <a:moveTo>
                    <a:pt x="91" y="419"/>
                  </a:moveTo>
                  <a:cubicBezTo>
                    <a:pt x="0" y="329"/>
                    <a:pt x="0" y="181"/>
                    <a:pt x="91" y="90"/>
                  </a:cubicBezTo>
                  <a:cubicBezTo>
                    <a:pt x="182" y="0"/>
                    <a:pt x="329" y="0"/>
                    <a:pt x="420" y="90"/>
                  </a:cubicBezTo>
                </a:path>
              </a:pathLst>
            </a:custGeom>
            <a:noFill/>
            <a:ln w="349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7C0E9E7F-70E1-691A-6C1D-E05389337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288" y="1433513"/>
              <a:ext cx="122238" cy="114300"/>
            </a:xfrm>
            <a:custGeom>
              <a:avLst/>
              <a:gdLst>
                <a:gd name="T0" fmla="*/ 46 w 77"/>
                <a:gd name="T1" fmla="*/ 0 h 72"/>
                <a:gd name="T2" fmla="*/ 77 w 77"/>
                <a:gd name="T3" fmla="*/ 72 h 72"/>
                <a:gd name="T4" fmla="*/ 0 w 77"/>
                <a:gd name="T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72">
                  <a:moveTo>
                    <a:pt x="46" y="0"/>
                  </a:moveTo>
                  <a:lnTo>
                    <a:pt x="77" y="72"/>
                  </a:lnTo>
                  <a:lnTo>
                    <a:pt x="0" y="51"/>
                  </a:lnTo>
                </a:path>
              </a:pathLst>
            </a:custGeom>
            <a:noFill/>
            <a:ln w="349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F8D33DE-460D-25DC-5AEF-E22C4395A301}"/>
              </a:ext>
            </a:extLst>
          </p:cNvPr>
          <p:cNvGrpSpPr/>
          <p:nvPr/>
        </p:nvGrpSpPr>
        <p:grpSpPr>
          <a:xfrm>
            <a:off x="8532790" y="8336279"/>
            <a:ext cx="3199567" cy="3199567"/>
            <a:chOff x="3743325" y="4329113"/>
            <a:chExt cx="1600200" cy="1600200"/>
          </a:xfrm>
        </p:grpSpPr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72A5F1DE-FEBB-18AF-09A8-231D8231D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325" y="4329113"/>
              <a:ext cx="1600200" cy="1600200"/>
            </a:xfrm>
            <a:custGeom>
              <a:avLst/>
              <a:gdLst>
                <a:gd name="T0" fmla="*/ 420 w 420"/>
                <a:gd name="T1" fmla="*/ 329 h 420"/>
                <a:gd name="T2" fmla="*/ 91 w 420"/>
                <a:gd name="T3" fmla="*/ 329 h 420"/>
                <a:gd name="T4" fmla="*/ 91 w 420"/>
                <a:gd name="T5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420">
                  <a:moveTo>
                    <a:pt x="420" y="329"/>
                  </a:moveTo>
                  <a:cubicBezTo>
                    <a:pt x="329" y="420"/>
                    <a:pt x="182" y="420"/>
                    <a:pt x="91" y="329"/>
                  </a:cubicBezTo>
                  <a:cubicBezTo>
                    <a:pt x="0" y="238"/>
                    <a:pt x="0" y="91"/>
                    <a:pt x="91" y="0"/>
                  </a:cubicBezTo>
                </a:path>
              </a:pathLst>
            </a:custGeom>
            <a:noFill/>
            <a:ln w="34925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FD3714A4-3A51-1B65-D757-5D2D14259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1925" y="4329113"/>
              <a:ext cx="119063" cy="120650"/>
            </a:xfrm>
            <a:custGeom>
              <a:avLst/>
              <a:gdLst>
                <a:gd name="T0" fmla="*/ 0 w 75"/>
                <a:gd name="T1" fmla="*/ 31 h 76"/>
                <a:gd name="T2" fmla="*/ 75 w 75"/>
                <a:gd name="T3" fmla="*/ 0 h 76"/>
                <a:gd name="T4" fmla="*/ 53 w 75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76">
                  <a:moveTo>
                    <a:pt x="0" y="31"/>
                  </a:moveTo>
                  <a:lnTo>
                    <a:pt x="75" y="0"/>
                  </a:lnTo>
                  <a:lnTo>
                    <a:pt x="53" y="76"/>
                  </a:lnTo>
                </a:path>
              </a:pathLst>
            </a:custGeom>
            <a:noFill/>
            <a:ln w="34925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A078CC2-829C-8868-9469-ACFF4A1C9B47}"/>
              </a:ext>
            </a:extLst>
          </p:cNvPr>
          <p:cNvGrpSpPr/>
          <p:nvPr/>
        </p:nvGrpSpPr>
        <p:grpSpPr>
          <a:xfrm>
            <a:off x="9272374" y="2829089"/>
            <a:ext cx="7957651" cy="7967175"/>
            <a:chOff x="4113213" y="1574800"/>
            <a:chExt cx="3979862" cy="3984625"/>
          </a:xfrm>
        </p:grpSpPr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9F32FDC3-CC3C-248A-BAD9-11171DEAC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3565525"/>
              <a:ext cx="2273300" cy="1993900"/>
            </a:xfrm>
            <a:custGeom>
              <a:avLst/>
              <a:gdLst>
                <a:gd name="T0" fmla="*/ 0 w 597"/>
                <a:gd name="T1" fmla="*/ 523 h 523"/>
                <a:gd name="T2" fmla="*/ 180 w 597"/>
                <a:gd name="T3" fmla="*/ 523 h 523"/>
                <a:gd name="T4" fmla="*/ 311 w 597"/>
                <a:gd name="T5" fmla="*/ 221 h 523"/>
                <a:gd name="T6" fmla="*/ 597 w 597"/>
                <a:gd name="T7" fmla="*/ 91 h 523"/>
                <a:gd name="T8" fmla="*/ 292 w 597"/>
                <a:gd name="T9" fmla="*/ 0 h 523"/>
                <a:gd name="T10" fmla="*/ 180 w 597"/>
                <a:gd name="T11" fmla="*/ 89 h 523"/>
                <a:gd name="T12" fmla="*/ 0 w 597"/>
                <a:gd name="T13" fmla="*/ 523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7" h="523">
                  <a:moveTo>
                    <a:pt x="0" y="523"/>
                  </a:moveTo>
                  <a:cubicBezTo>
                    <a:pt x="180" y="523"/>
                    <a:pt x="180" y="523"/>
                    <a:pt x="180" y="523"/>
                  </a:cubicBezTo>
                  <a:cubicBezTo>
                    <a:pt x="184" y="413"/>
                    <a:pt x="227" y="304"/>
                    <a:pt x="311" y="221"/>
                  </a:cubicBezTo>
                  <a:cubicBezTo>
                    <a:pt x="390" y="141"/>
                    <a:pt x="493" y="98"/>
                    <a:pt x="597" y="91"/>
                  </a:cubicBezTo>
                  <a:cubicBezTo>
                    <a:pt x="487" y="88"/>
                    <a:pt x="383" y="56"/>
                    <a:pt x="292" y="0"/>
                  </a:cubicBezTo>
                  <a:cubicBezTo>
                    <a:pt x="252" y="25"/>
                    <a:pt x="214" y="55"/>
                    <a:pt x="180" y="89"/>
                  </a:cubicBezTo>
                  <a:cubicBezTo>
                    <a:pt x="64" y="205"/>
                    <a:pt x="0" y="359"/>
                    <a:pt x="0" y="52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E6E2FEC9-B424-2716-19D7-801121B2D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1636713"/>
              <a:ext cx="1987550" cy="2276475"/>
            </a:xfrm>
            <a:custGeom>
              <a:avLst/>
              <a:gdLst>
                <a:gd name="T0" fmla="*/ 522 w 522"/>
                <a:gd name="T1" fmla="*/ 597 h 597"/>
                <a:gd name="T2" fmla="*/ 522 w 522"/>
                <a:gd name="T3" fmla="*/ 417 h 597"/>
                <a:gd name="T4" fmla="*/ 220 w 522"/>
                <a:gd name="T5" fmla="*/ 286 h 597"/>
                <a:gd name="T6" fmla="*/ 90 w 522"/>
                <a:gd name="T7" fmla="*/ 0 h 597"/>
                <a:gd name="T8" fmla="*/ 0 w 522"/>
                <a:gd name="T9" fmla="*/ 305 h 597"/>
                <a:gd name="T10" fmla="*/ 89 w 522"/>
                <a:gd name="T11" fmla="*/ 417 h 597"/>
                <a:gd name="T12" fmla="*/ 522 w 522"/>
                <a:gd name="T13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597">
                  <a:moveTo>
                    <a:pt x="522" y="597"/>
                  </a:moveTo>
                  <a:cubicBezTo>
                    <a:pt x="522" y="417"/>
                    <a:pt x="522" y="417"/>
                    <a:pt x="522" y="417"/>
                  </a:cubicBezTo>
                  <a:cubicBezTo>
                    <a:pt x="412" y="413"/>
                    <a:pt x="304" y="370"/>
                    <a:pt x="220" y="286"/>
                  </a:cubicBezTo>
                  <a:cubicBezTo>
                    <a:pt x="140" y="206"/>
                    <a:pt x="97" y="104"/>
                    <a:pt x="90" y="0"/>
                  </a:cubicBezTo>
                  <a:cubicBezTo>
                    <a:pt x="87" y="110"/>
                    <a:pt x="56" y="214"/>
                    <a:pt x="0" y="305"/>
                  </a:cubicBezTo>
                  <a:cubicBezTo>
                    <a:pt x="25" y="345"/>
                    <a:pt x="54" y="383"/>
                    <a:pt x="89" y="417"/>
                  </a:cubicBezTo>
                  <a:cubicBezTo>
                    <a:pt x="204" y="533"/>
                    <a:pt x="358" y="597"/>
                    <a:pt x="522" y="59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60D12B67-B820-C538-4418-4C2D35EC6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300" y="1574800"/>
              <a:ext cx="2270125" cy="1990725"/>
            </a:xfrm>
            <a:custGeom>
              <a:avLst/>
              <a:gdLst>
                <a:gd name="T0" fmla="*/ 596 w 596"/>
                <a:gd name="T1" fmla="*/ 0 h 522"/>
                <a:gd name="T2" fmla="*/ 416 w 596"/>
                <a:gd name="T3" fmla="*/ 0 h 522"/>
                <a:gd name="T4" fmla="*/ 285 w 596"/>
                <a:gd name="T5" fmla="*/ 302 h 522"/>
                <a:gd name="T6" fmla="*/ 0 w 596"/>
                <a:gd name="T7" fmla="*/ 432 h 522"/>
                <a:gd name="T8" fmla="*/ 304 w 596"/>
                <a:gd name="T9" fmla="*/ 522 h 522"/>
                <a:gd name="T10" fmla="*/ 417 w 596"/>
                <a:gd name="T11" fmla="*/ 433 h 522"/>
                <a:gd name="T12" fmla="*/ 596 w 596"/>
                <a:gd name="T13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522">
                  <a:moveTo>
                    <a:pt x="596" y="0"/>
                  </a:moveTo>
                  <a:cubicBezTo>
                    <a:pt x="416" y="0"/>
                    <a:pt x="416" y="0"/>
                    <a:pt x="416" y="0"/>
                  </a:cubicBezTo>
                  <a:cubicBezTo>
                    <a:pt x="413" y="110"/>
                    <a:pt x="369" y="218"/>
                    <a:pt x="285" y="302"/>
                  </a:cubicBezTo>
                  <a:cubicBezTo>
                    <a:pt x="206" y="382"/>
                    <a:pt x="104" y="425"/>
                    <a:pt x="0" y="432"/>
                  </a:cubicBezTo>
                  <a:cubicBezTo>
                    <a:pt x="109" y="435"/>
                    <a:pt x="213" y="466"/>
                    <a:pt x="304" y="522"/>
                  </a:cubicBezTo>
                  <a:cubicBezTo>
                    <a:pt x="345" y="497"/>
                    <a:pt x="382" y="468"/>
                    <a:pt x="417" y="433"/>
                  </a:cubicBezTo>
                  <a:cubicBezTo>
                    <a:pt x="532" y="318"/>
                    <a:pt x="596" y="164"/>
                    <a:pt x="5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EFA80522-CCAD-63A3-41AC-192F17F41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222625"/>
              <a:ext cx="1992313" cy="2273300"/>
            </a:xfrm>
            <a:custGeom>
              <a:avLst/>
              <a:gdLst>
                <a:gd name="T0" fmla="*/ 0 w 523"/>
                <a:gd name="T1" fmla="*/ 0 h 596"/>
                <a:gd name="T2" fmla="*/ 0 w 523"/>
                <a:gd name="T3" fmla="*/ 180 h 596"/>
                <a:gd name="T4" fmla="*/ 302 w 523"/>
                <a:gd name="T5" fmla="*/ 311 h 596"/>
                <a:gd name="T6" fmla="*/ 432 w 523"/>
                <a:gd name="T7" fmla="*/ 596 h 596"/>
                <a:gd name="T8" fmla="*/ 523 w 523"/>
                <a:gd name="T9" fmla="*/ 292 h 596"/>
                <a:gd name="T10" fmla="*/ 434 w 523"/>
                <a:gd name="T11" fmla="*/ 179 h 596"/>
                <a:gd name="T12" fmla="*/ 0 w 523"/>
                <a:gd name="T1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3" h="596">
                  <a:moveTo>
                    <a:pt x="0" y="0"/>
                  </a:moveTo>
                  <a:cubicBezTo>
                    <a:pt x="0" y="180"/>
                    <a:pt x="0" y="180"/>
                    <a:pt x="0" y="180"/>
                  </a:cubicBezTo>
                  <a:cubicBezTo>
                    <a:pt x="110" y="183"/>
                    <a:pt x="219" y="227"/>
                    <a:pt x="302" y="311"/>
                  </a:cubicBezTo>
                  <a:cubicBezTo>
                    <a:pt x="382" y="390"/>
                    <a:pt x="425" y="492"/>
                    <a:pt x="432" y="596"/>
                  </a:cubicBezTo>
                  <a:cubicBezTo>
                    <a:pt x="435" y="487"/>
                    <a:pt x="467" y="383"/>
                    <a:pt x="523" y="292"/>
                  </a:cubicBezTo>
                  <a:cubicBezTo>
                    <a:pt x="498" y="251"/>
                    <a:pt x="468" y="214"/>
                    <a:pt x="434" y="179"/>
                  </a:cubicBezTo>
                  <a:cubicBezTo>
                    <a:pt x="318" y="63"/>
                    <a:pt x="164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5" name="Oval 19">
            <a:extLst>
              <a:ext uri="{FF2B5EF4-FFF2-40B4-BE49-F238E27FC236}">
                <a16:creationId xmlns:a16="http://schemas.microsoft.com/office/drawing/2014/main" id="{C828BEA7-6F29-2672-0201-5C24CE1A1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4143" y="2959229"/>
            <a:ext cx="2148916" cy="214891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6" name="Oval 20">
            <a:extLst>
              <a:ext uri="{FF2B5EF4-FFF2-40B4-BE49-F238E27FC236}">
                <a16:creationId xmlns:a16="http://schemas.microsoft.com/office/drawing/2014/main" id="{3798279D-F5FB-C976-A256-792FE4BD07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4143" y="8517207"/>
            <a:ext cx="2148916" cy="21520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7" name="Oval 21">
            <a:extLst>
              <a:ext uri="{FF2B5EF4-FFF2-40B4-BE49-F238E27FC236}">
                <a16:creationId xmlns:a16="http://schemas.microsoft.com/office/drawing/2014/main" id="{BE5CBC1E-FC8E-5D19-2345-5282A967C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2513" y="8517207"/>
            <a:ext cx="2148916" cy="21520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8" name="Freeform 22">
            <a:extLst>
              <a:ext uri="{FF2B5EF4-FFF2-40B4-BE49-F238E27FC236}">
                <a16:creationId xmlns:a16="http://schemas.microsoft.com/office/drawing/2014/main" id="{477F7F3F-6904-EFC5-DD4F-1EFC111FF664}"/>
              </a:ext>
            </a:extLst>
          </p:cNvPr>
          <p:cNvSpPr>
            <a:spLocks noEditPoints="1"/>
          </p:cNvSpPr>
          <p:nvPr/>
        </p:nvSpPr>
        <p:spPr bwMode="auto">
          <a:xfrm>
            <a:off x="10262716" y="3806733"/>
            <a:ext cx="434863" cy="457081"/>
          </a:xfrm>
          <a:custGeom>
            <a:avLst/>
            <a:gdLst>
              <a:gd name="T0" fmla="*/ 50 w 57"/>
              <a:gd name="T1" fmla="*/ 34 h 60"/>
              <a:gd name="T2" fmla="*/ 57 w 57"/>
              <a:gd name="T3" fmla="*/ 41 h 60"/>
              <a:gd name="T4" fmla="*/ 52 w 57"/>
              <a:gd name="T5" fmla="*/ 49 h 60"/>
              <a:gd name="T6" fmla="*/ 43 w 57"/>
              <a:gd name="T7" fmla="*/ 47 h 60"/>
              <a:gd name="T8" fmla="*/ 36 w 57"/>
              <a:gd name="T9" fmla="*/ 51 h 60"/>
              <a:gd name="T10" fmla="*/ 33 w 57"/>
              <a:gd name="T11" fmla="*/ 60 h 60"/>
              <a:gd name="T12" fmla="*/ 24 w 57"/>
              <a:gd name="T13" fmla="*/ 60 h 60"/>
              <a:gd name="T14" fmla="*/ 21 w 57"/>
              <a:gd name="T15" fmla="*/ 51 h 60"/>
              <a:gd name="T16" fmla="*/ 14 w 57"/>
              <a:gd name="T17" fmla="*/ 47 h 60"/>
              <a:gd name="T18" fmla="*/ 4 w 57"/>
              <a:gd name="T19" fmla="*/ 49 h 60"/>
              <a:gd name="T20" fmla="*/ 0 w 57"/>
              <a:gd name="T21" fmla="*/ 41 h 60"/>
              <a:gd name="T22" fmla="*/ 7 w 57"/>
              <a:gd name="T23" fmla="*/ 34 h 60"/>
              <a:gd name="T24" fmla="*/ 6 w 57"/>
              <a:gd name="T25" fmla="*/ 30 h 60"/>
              <a:gd name="T26" fmla="*/ 7 w 57"/>
              <a:gd name="T27" fmla="*/ 26 h 60"/>
              <a:gd name="T28" fmla="*/ 0 w 57"/>
              <a:gd name="T29" fmla="*/ 19 h 60"/>
              <a:gd name="T30" fmla="*/ 4 w 57"/>
              <a:gd name="T31" fmla="*/ 11 h 60"/>
              <a:gd name="T32" fmla="*/ 14 w 57"/>
              <a:gd name="T33" fmla="*/ 13 h 60"/>
              <a:gd name="T34" fmla="*/ 21 w 57"/>
              <a:gd name="T35" fmla="*/ 9 h 60"/>
              <a:gd name="T36" fmla="*/ 24 w 57"/>
              <a:gd name="T37" fmla="*/ 0 h 60"/>
              <a:gd name="T38" fmla="*/ 33 w 57"/>
              <a:gd name="T39" fmla="*/ 0 h 60"/>
              <a:gd name="T40" fmla="*/ 36 w 57"/>
              <a:gd name="T41" fmla="*/ 9 h 60"/>
              <a:gd name="T42" fmla="*/ 43 w 57"/>
              <a:gd name="T43" fmla="*/ 13 h 60"/>
              <a:gd name="T44" fmla="*/ 52 w 57"/>
              <a:gd name="T45" fmla="*/ 11 h 60"/>
              <a:gd name="T46" fmla="*/ 57 w 57"/>
              <a:gd name="T47" fmla="*/ 19 h 60"/>
              <a:gd name="T48" fmla="*/ 50 w 57"/>
              <a:gd name="T49" fmla="*/ 26 h 60"/>
              <a:gd name="T50" fmla="*/ 50 w 57"/>
              <a:gd name="T51" fmla="*/ 30 h 60"/>
              <a:gd name="T52" fmla="*/ 50 w 57"/>
              <a:gd name="T53" fmla="*/ 34 h 60"/>
              <a:gd name="T54" fmla="*/ 28 w 57"/>
              <a:gd name="T55" fmla="*/ 19 h 60"/>
              <a:gd name="T56" fmla="*/ 18 w 57"/>
              <a:gd name="T57" fmla="*/ 30 h 60"/>
              <a:gd name="T58" fmla="*/ 28 w 57"/>
              <a:gd name="T59" fmla="*/ 40 h 60"/>
              <a:gd name="T60" fmla="*/ 39 w 57"/>
              <a:gd name="T61" fmla="*/ 30 h 60"/>
              <a:gd name="T62" fmla="*/ 28 w 57"/>
              <a:gd name="T63" fmla="*/ 1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" h="60">
                <a:moveTo>
                  <a:pt x="50" y="34"/>
                </a:moveTo>
                <a:cubicBezTo>
                  <a:pt x="57" y="41"/>
                  <a:pt x="57" y="41"/>
                  <a:pt x="57" y="41"/>
                </a:cubicBezTo>
                <a:cubicBezTo>
                  <a:pt x="52" y="49"/>
                  <a:pt x="52" y="49"/>
                  <a:pt x="52" y="49"/>
                </a:cubicBezTo>
                <a:cubicBezTo>
                  <a:pt x="43" y="47"/>
                  <a:pt x="43" y="47"/>
                  <a:pt x="43" y="47"/>
                </a:cubicBezTo>
                <a:cubicBezTo>
                  <a:pt x="41" y="48"/>
                  <a:pt x="38" y="50"/>
                  <a:pt x="36" y="51"/>
                </a:cubicBezTo>
                <a:cubicBezTo>
                  <a:pt x="33" y="60"/>
                  <a:pt x="33" y="60"/>
                  <a:pt x="33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1" y="51"/>
                  <a:pt x="21" y="51"/>
                  <a:pt x="21" y="51"/>
                </a:cubicBezTo>
                <a:cubicBezTo>
                  <a:pt x="19" y="50"/>
                  <a:pt x="16" y="48"/>
                  <a:pt x="14" y="47"/>
                </a:cubicBezTo>
                <a:cubicBezTo>
                  <a:pt x="4" y="49"/>
                  <a:pt x="4" y="49"/>
                  <a:pt x="4" y="49"/>
                </a:cubicBezTo>
                <a:cubicBezTo>
                  <a:pt x="0" y="41"/>
                  <a:pt x="0" y="41"/>
                  <a:pt x="0" y="41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3"/>
                  <a:pt x="6" y="31"/>
                  <a:pt x="6" y="30"/>
                </a:cubicBezTo>
                <a:cubicBezTo>
                  <a:pt x="6" y="29"/>
                  <a:pt x="7" y="27"/>
                  <a:pt x="7" y="26"/>
                </a:cubicBezTo>
                <a:cubicBezTo>
                  <a:pt x="0" y="19"/>
                  <a:pt x="0" y="19"/>
                  <a:pt x="0" y="19"/>
                </a:cubicBezTo>
                <a:cubicBezTo>
                  <a:pt x="4" y="11"/>
                  <a:pt x="4" y="11"/>
                  <a:pt x="4" y="11"/>
                </a:cubicBezTo>
                <a:cubicBezTo>
                  <a:pt x="14" y="13"/>
                  <a:pt x="14" y="13"/>
                  <a:pt x="14" y="13"/>
                </a:cubicBezTo>
                <a:cubicBezTo>
                  <a:pt x="16" y="12"/>
                  <a:pt x="19" y="10"/>
                  <a:pt x="21" y="9"/>
                </a:cubicBezTo>
                <a:cubicBezTo>
                  <a:pt x="24" y="0"/>
                  <a:pt x="24" y="0"/>
                  <a:pt x="24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9"/>
                  <a:pt x="36" y="9"/>
                  <a:pt x="36" y="9"/>
                </a:cubicBezTo>
                <a:cubicBezTo>
                  <a:pt x="38" y="10"/>
                  <a:pt x="41" y="12"/>
                  <a:pt x="43" y="13"/>
                </a:cubicBezTo>
                <a:cubicBezTo>
                  <a:pt x="52" y="11"/>
                  <a:pt x="52" y="11"/>
                  <a:pt x="52" y="11"/>
                </a:cubicBezTo>
                <a:cubicBezTo>
                  <a:pt x="57" y="19"/>
                  <a:pt x="57" y="19"/>
                  <a:pt x="57" y="19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27"/>
                  <a:pt x="50" y="29"/>
                  <a:pt x="50" y="30"/>
                </a:cubicBezTo>
                <a:cubicBezTo>
                  <a:pt x="50" y="31"/>
                  <a:pt x="50" y="33"/>
                  <a:pt x="50" y="34"/>
                </a:cubicBezTo>
                <a:close/>
                <a:moveTo>
                  <a:pt x="28" y="19"/>
                </a:moveTo>
                <a:cubicBezTo>
                  <a:pt x="23" y="19"/>
                  <a:pt x="18" y="24"/>
                  <a:pt x="18" y="30"/>
                </a:cubicBezTo>
                <a:cubicBezTo>
                  <a:pt x="18" y="36"/>
                  <a:pt x="23" y="40"/>
                  <a:pt x="28" y="40"/>
                </a:cubicBezTo>
                <a:cubicBezTo>
                  <a:pt x="34" y="40"/>
                  <a:pt x="39" y="36"/>
                  <a:pt x="39" y="30"/>
                </a:cubicBezTo>
                <a:cubicBezTo>
                  <a:pt x="39" y="24"/>
                  <a:pt x="34" y="19"/>
                  <a:pt x="28" y="19"/>
                </a:cubicBez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 23">
            <a:extLst>
              <a:ext uri="{FF2B5EF4-FFF2-40B4-BE49-F238E27FC236}">
                <a16:creationId xmlns:a16="http://schemas.microsoft.com/office/drawing/2014/main" id="{F225F86E-BC3B-4E49-6568-F30988F0A091}"/>
              </a:ext>
            </a:extLst>
          </p:cNvPr>
          <p:cNvSpPr>
            <a:spLocks noEditPoints="1"/>
          </p:cNvSpPr>
          <p:nvPr/>
        </p:nvSpPr>
        <p:spPr bwMode="auto">
          <a:xfrm>
            <a:off x="15785777" y="9348841"/>
            <a:ext cx="485649" cy="479301"/>
          </a:xfrm>
          <a:custGeom>
            <a:avLst/>
            <a:gdLst>
              <a:gd name="T0" fmla="*/ 32 w 64"/>
              <a:gd name="T1" fmla="*/ 32 h 63"/>
              <a:gd name="T2" fmla="*/ 64 w 64"/>
              <a:gd name="T3" fmla="*/ 32 h 63"/>
              <a:gd name="T4" fmla="*/ 32 w 64"/>
              <a:gd name="T5" fmla="*/ 63 h 63"/>
              <a:gd name="T6" fmla="*/ 0 w 64"/>
              <a:gd name="T7" fmla="*/ 32 h 63"/>
              <a:gd name="T8" fmla="*/ 32 w 64"/>
              <a:gd name="T9" fmla="*/ 0 h 63"/>
              <a:gd name="T10" fmla="*/ 32 w 64"/>
              <a:gd name="T11" fmla="*/ 32 h 63"/>
              <a:gd name="T12" fmla="*/ 63 w 64"/>
              <a:gd name="T13" fmla="*/ 22 h 63"/>
              <a:gd name="T14" fmla="*/ 42 w 64"/>
              <a:gd name="T15" fmla="*/ 1 h 63"/>
              <a:gd name="T16" fmla="*/ 42 w 64"/>
              <a:gd name="T17" fmla="*/ 22 h 63"/>
              <a:gd name="T18" fmla="*/ 63 w 64"/>
              <a:gd name="T19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3">
                <a:moveTo>
                  <a:pt x="32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49"/>
                  <a:pt x="49" y="63"/>
                  <a:pt x="32" y="63"/>
                </a:cubicBezTo>
                <a:cubicBezTo>
                  <a:pt x="15" y="63"/>
                  <a:pt x="0" y="49"/>
                  <a:pt x="0" y="32"/>
                </a:cubicBezTo>
                <a:cubicBezTo>
                  <a:pt x="0" y="14"/>
                  <a:pt x="15" y="0"/>
                  <a:pt x="32" y="0"/>
                </a:cubicBezTo>
                <a:lnTo>
                  <a:pt x="32" y="32"/>
                </a:lnTo>
                <a:close/>
                <a:moveTo>
                  <a:pt x="63" y="22"/>
                </a:moveTo>
                <a:cubicBezTo>
                  <a:pt x="60" y="11"/>
                  <a:pt x="52" y="3"/>
                  <a:pt x="42" y="1"/>
                </a:cubicBezTo>
                <a:cubicBezTo>
                  <a:pt x="42" y="22"/>
                  <a:pt x="42" y="22"/>
                  <a:pt x="42" y="22"/>
                </a:cubicBezTo>
                <a:lnTo>
                  <a:pt x="63" y="22"/>
                </a:ln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24">
            <a:extLst>
              <a:ext uri="{FF2B5EF4-FFF2-40B4-BE49-F238E27FC236}">
                <a16:creationId xmlns:a16="http://schemas.microsoft.com/office/drawing/2014/main" id="{BB14BEF8-032A-1FF7-E476-7FBF46E723E4}"/>
              </a:ext>
            </a:extLst>
          </p:cNvPr>
          <p:cNvSpPr>
            <a:spLocks noEditPoints="1"/>
          </p:cNvSpPr>
          <p:nvPr/>
        </p:nvSpPr>
        <p:spPr bwMode="auto">
          <a:xfrm>
            <a:off x="10208755" y="9364712"/>
            <a:ext cx="542785" cy="450733"/>
          </a:xfrm>
          <a:custGeom>
            <a:avLst/>
            <a:gdLst>
              <a:gd name="T0" fmla="*/ 64 w 71"/>
              <a:gd name="T1" fmla="*/ 30 h 59"/>
              <a:gd name="T2" fmla="*/ 64 w 71"/>
              <a:gd name="T3" fmla="*/ 33 h 59"/>
              <a:gd name="T4" fmla="*/ 56 w 71"/>
              <a:gd name="T5" fmla="*/ 52 h 59"/>
              <a:gd name="T6" fmla="*/ 56 w 71"/>
              <a:gd name="T7" fmla="*/ 52 h 59"/>
              <a:gd name="T8" fmla="*/ 56 w 71"/>
              <a:gd name="T9" fmla="*/ 59 h 59"/>
              <a:gd name="T10" fmla="*/ 40 w 71"/>
              <a:gd name="T11" fmla="*/ 59 h 59"/>
              <a:gd name="T12" fmla="*/ 40 w 71"/>
              <a:gd name="T13" fmla="*/ 55 h 59"/>
              <a:gd name="T14" fmla="*/ 40 w 71"/>
              <a:gd name="T15" fmla="*/ 55 h 59"/>
              <a:gd name="T16" fmla="*/ 34 w 71"/>
              <a:gd name="T17" fmla="*/ 56 h 59"/>
              <a:gd name="T18" fmla="*/ 28 w 71"/>
              <a:gd name="T19" fmla="*/ 55 h 59"/>
              <a:gd name="T20" fmla="*/ 28 w 71"/>
              <a:gd name="T21" fmla="*/ 55 h 59"/>
              <a:gd name="T22" fmla="*/ 28 w 71"/>
              <a:gd name="T23" fmla="*/ 59 h 59"/>
              <a:gd name="T24" fmla="*/ 12 w 71"/>
              <a:gd name="T25" fmla="*/ 59 h 59"/>
              <a:gd name="T26" fmla="*/ 12 w 71"/>
              <a:gd name="T27" fmla="*/ 52 h 59"/>
              <a:gd name="T28" fmla="*/ 12 w 71"/>
              <a:gd name="T29" fmla="*/ 52 h 59"/>
              <a:gd name="T30" fmla="*/ 5 w 71"/>
              <a:gd name="T31" fmla="*/ 41 h 59"/>
              <a:gd name="T32" fmla="*/ 5 w 71"/>
              <a:gd name="T33" fmla="*/ 41 h 59"/>
              <a:gd name="T34" fmla="*/ 2 w 71"/>
              <a:gd name="T35" fmla="*/ 41 h 59"/>
              <a:gd name="T36" fmla="*/ 0 w 71"/>
              <a:gd name="T37" fmla="*/ 39 h 59"/>
              <a:gd name="T38" fmla="*/ 0 w 71"/>
              <a:gd name="T39" fmla="*/ 28 h 59"/>
              <a:gd name="T40" fmla="*/ 2 w 71"/>
              <a:gd name="T41" fmla="*/ 25 h 59"/>
              <a:gd name="T42" fmla="*/ 5 w 71"/>
              <a:gd name="T43" fmla="*/ 25 h 59"/>
              <a:gd name="T44" fmla="*/ 5 w 71"/>
              <a:gd name="T45" fmla="*/ 25 h 59"/>
              <a:gd name="T46" fmla="*/ 16 w 71"/>
              <a:gd name="T47" fmla="*/ 11 h 59"/>
              <a:gd name="T48" fmla="*/ 16 w 71"/>
              <a:gd name="T49" fmla="*/ 11 h 59"/>
              <a:gd name="T50" fmla="*/ 12 w 71"/>
              <a:gd name="T51" fmla="*/ 2 h 59"/>
              <a:gd name="T52" fmla="*/ 25 w 71"/>
              <a:gd name="T53" fmla="*/ 7 h 59"/>
              <a:gd name="T54" fmla="*/ 25 w 71"/>
              <a:gd name="T55" fmla="*/ 7 h 59"/>
              <a:gd name="T56" fmla="*/ 34 w 71"/>
              <a:gd name="T57" fmla="*/ 6 h 59"/>
              <a:gd name="T58" fmla="*/ 40 w 71"/>
              <a:gd name="T59" fmla="*/ 6 h 59"/>
              <a:gd name="T60" fmla="*/ 48 w 71"/>
              <a:gd name="T61" fmla="*/ 23 h 59"/>
              <a:gd name="T62" fmla="*/ 53 w 71"/>
              <a:gd name="T63" fmla="*/ 25 h 59"/>
              <a:gd name="T64" fmla="*/ 60 w 71"/>
              <a:gd name="T65" fmla="*/ 21 h 59"/>
              <a:gd name="T66" fmla="*/ 54 w 71"/>
              <a:gd name="T67" fmla="*/ 16 h 59"/>
              <a:gd name="T68" fmla="*/ 48 w 71"/>
              <a:gd name="T69" fmla="*/ 12 h 59"/>
              <a:gd name="T70" fmla="*/ 54 w 71"/>
              <a:gd name="T71" fmla="*/ 9 h 59"/>
              <a:gd name="T72" fmla="*/ 58 w 71"/>
              <a:gd name="T73" fmla="*/ 10 h 59"/>
              <a:gd name="T74" fmla="*/ 53 w 71"/>
              <a:gd name="T75" fmla="*/ 25 h 59"/>
              <a:gd name="T76" fmla="*/ 53 w 71"/>
              <a:gd name="T77" fmla="*/ 28 h 59"/>
              <a:gd name="T78" fmla="*/ 53 w 71"/>
              <a:gd name="T79" fmla="*/ 6 h 59"/>
              <a:gd name="T80" fmla="*/ 53 w 71"/>
              <a:gd name="T81" fmla="*/ 9 h 59"/>
              <a:gd name="T82" fmla="*/ 54 w 71"/>
              <a:gd name="T83" fmla="*/ 0 h 59"/>
              <a:gd name="T84" fmla="*/ 37 w 71"/>
              <a:gd name="T85" fmla="*/ 17 h 59"/>
              <a:gd name="T86" fmla="*/ 54 w 71"/>
              <a:gd name="T87" fmla="*/ 34 h 59"/>
              <a:gd name="T88" fmla="*/ 71 w 71"/>
              <a:gd name="T89" fmla="*/ 17 h 59"/>
              <a:gd name="T90" fmla="*/ 54 w 71"/>
              <a:gd name="T91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1" h="59">
                <a:moveTo>
                  <a:pt x="64" y="30"/>
                </a:moveTo>
                <a:cubicBezTo>
                  <a:pt x="64" y="31"/>
                  <a:pt x="64" y="32"/>
                  <a:pt x="64" y="33"/>
                </a:cubicBezTo>
                <a:cubicBezTo>
                  <a:pt x="64" y="41"/>
                  <a:pt x="61" y="47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9"/>
                  <a:pt x="56" y="59"/>
                  <a:pt x="56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38" y="55"/>
                  <a:pt x="36" y="56"/>
                  <a:pt x="34" y="56"/>
                </a:cubicBezTo>
                <a:cubicBezTo>
                  <a:pt x="32" y="56"/>
                  <a:pt x="30" y="55"/>
                  <a:pt x="28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9"/>
                  <a:pt x="28" y="59"/>
                  <a:pt x="28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9" y="49"/>
                  <a:pt x="7" y="45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6"/>
                  <a:pt x="1" y="25"/>
                  <a:pt x="2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7" y="19"/>
                  <a:pt x="11" y="14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5" y="8"/>
                  <a:pt x="14" y="6"/>
                  <a:pt x="12" y="2"/>
                </a:cubicBezTo>
                <a:cubicBezTo>
                  <a:pt x="18" y="1"/>
                  <a:pt x="25" y="7"/>
                  <a:pt x="25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8" y="6"/>
                  <a:pt x="31" y="6"/>
                  <a:pt x="34" y="6"/>
                </a:cubicBezTo>
                <a:cubicBezTo>
                  <a:pt x="36" y="6"/>
                  <a:pt x="38" y="6"/>
                  <a:pt x="40" y="6"/>
                </a:cubicBezTo>
                <a:moveTo>
                  <a:pt x="48" y="23"/>
                </a:moveTo>
                <a:cubicBezTo>
                  <a:pt x="49" y="24"/>
                  <a:pt x="51" y="25"/>
                  <a:pt x="53" y="25"/>
                </a:cubicBezTo>
                <a:cubicBezTo>
                  <a:pt x="55" y="25"/>
                  <a:pt x="60" y="25"/>
                  <a:pt x="60" y="21"/>
                </a:cubicBezTo>
                <a:cubicBezTo>
                  <a:pt x="60" y="18"/>
                  <a:pt x="58" y="17"/>
                  <a:pt x="54" y="16"/>
                </a:cubicBezTo>
                <a:cubicBezTo>
                  <a:pt x="52" y="16"/>
                  <a:pt x="48" y="16"/>
                  <a:pt x="48" y="12"/>
                </a:cubicBezTo>
                <a:cubicBezTo>
                  <a:pt x="48" y="11"/>
                  <a:pt x="50" y="9"/>
                  <a:pt x="54" y="9"/>
                </a:cubicBezTo>
                <a:cubicBezTo>
                  <a:pt x="55" y="9"/>
                  <a:pt x="57" y="9"/>
                  <a:pt x="58" y="10"/>
                </a:cubicBezTo>
                <a:moveTo>
                  <a:pt x="53" y="25"/>
                </a:moveTo>
                <a:cubicBezTo>
                  <a:pt x="53" y="28"/>
                  <a:pt x="53" y="28"/>
                  <a:pt x="53" y="28"/>
                </a:cubicBezTo>
                <a:moveTo>
                  <a:pt x="53" y="6"/>
                </a:moveTo>
                <a:cubicBezTo>
                  <a:pt x="53" y="9"/>
                  <a:pt x="53" y="9"/>
                  <a:pt x="53" y="9"/>
                </a:cubicBezTo>
                <a:moveTo>
                  <a:pt x="54" y="0"/>
                </a:moveTo>
                <a:cubicBezTo>
                  <a:pt x="44" y="0"/>
                  <a:pt x="37" y="7"/>
                  <a:pt x="37" y="17"/>
                </a:cubicBezTo>
                <a:cubicBezTo>
                  <a:pt x="37" y="26"/>
                  <a:pt x="44" y="34"/>
                  <a:pt x="54" y="34"/>
                </a:cubicBezTo>
                <a:cubicBezTo>
                  <a:pt x="63" y="34"/>
                  <a:pt x="71" y="26"/>
                  <a:pt x="71" y="17"/>
                </a:cubicBezTo>
                <a:cubicBezTo>
                  <a:pt x="71" y="7"/>
                  <a:pt x="63" y="0"/>
                  <a:pt x="54" y="0"/>
                </a:cubicBez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25">
            <a:extLst>
              <a:ext uri="{FF2B5EF4-FFF2-40B4-BE49-F238E27FC236}">
                <a16:creationId xmlns:a16="http://schemas.microsoft.com/office/drawing/2014/main" id="{786C2743-20C1-2CCD-1568-892D93D01375}"/>
              </a:ext>
            </a:extLst>
          </p:cNvPr>
          <p:cNvSpPr>
            <a:spLocks noEditPoints="1"/>
          </p:cNvSpPr>
          <p:nvPr/>
        </p:nvSpPr>
        <p:spPr bwMode="auto">
          <a:xfrm>
            <a:off x="15769906" y="3828954"/>
            <a:ext cx="517391" cy="412643"/>
          </a:xfrm>
          <a:custGeom>
            <a:avLst/>
            <a:gdLst>
              <a:gd name="T0" fmla="*/ 96 w 163"/>
              <a:gd name="T1" fmla="*/ 130 h 130"/>
              <a:gd name="T2" fmla="*/ 67 w 163"/>
              <a:gd name="T3" fmla="*/ 130 h 130"/>
              <a:gd name="T4" fmla="*/ 67 w 163"/>
              <a:gd name="T5" fmla="*/ 43 h 130"/>
              <a:gd name="T6" fmla="*/ 96 w 163"/>
              <a:gd name="T7" fmla="*/ 43 h 130"/>
              <a:gd name="T8" fmla="*/ 96 w 163"/>
              <a:gd name="T9" fmla="*/ 130 h 130"/>
              <a:gd name="T10" fmla="*/ 0 w 163"/>
              <a:gd name="T11" fmla="*/ 130 h 130"/>
              <a:gd name="T12" fmla="*/ 163 w 163"/>
              <a:gd name="T13" fmla="*/ 130 h 130"/>
              <a:gd name="T14" fmla="*/ 45 w 163"/>
              <a:gd name="T15" fmla="*/ 77 h 130"/>
              <a:gd name="T16" fmla="*/ 17 w 163"/>
              <a:gd name="T17" fmla="*/ 77 h 130"/>
              <a:gd name="T18" fmla="*/ 17 w 163"/>
              <a:gd name="T19" fmla="*/ 130 h 130"/>
              <a:gd name="T20" fmla="*/ 45 w 163"/>
              <a:gd name="T21" fmla="*/ 130 h 130"/>
              <a:gd name="T22" fmla="*/ 45 w 163"/>
              <a:gd name="T23" fmla="*/ 77 h 130"/>
              <a:gd name="T24" fmla="*/ 146 w 163"/>
              <a:gd name="T25" fmla="*/ 62 h 130"/>
              <a:gd name="T26" fmla="*/ 117 w 163"/>
              <a:gd name="T27" fmla="*/ 62 h 130"/>
              <a:gd name="T28" fmla="*/ 117 w 163"/>
              <a:gd name="T29" fmla="*/ 130 h 130"/>
              <a:gd name="T30" fmla="*/ 146 w 163"/>
              <a:gd name="T31" fmla="*/ 130 h 130"/>
              <a:gd name="T32" fmla="*/ 146 w 163"/>
              <a:gd name="T33" fmla="*/ 62 h 130"/>
              <a:gd name="T34" fmla="*/ 158 w 163"/>
              <a:gd name="T35" fmla="*/ 7 h 130"/>
              <a:gd name="T36" fmla="*/ 132 w 163"/>
              <a:gd name="T37" fmla="*/ 36 h 130"/>
              <a:gd name="T38" fmla="*/ 81 w 163"/>
              <a:gd name="T39" fmla="*/ 0 h 130"/>
              <a:gd name="T40" fmla="*/ 12 w 163"/>
              <a:gd name="T41" fmla="*/ 48 h 130"/>
              <a:gd name="T42" fmla="*/ 160 w 163"/>
              <a:gd name="T43" fmla="*/ 33 h 130"/>
              <a:gd name="T44" fmla="*/ 158 w 163"/>
              <a:gd name="T45" fmla="*/ 7 h 130"/>
              <a:gd name="T46" fmla="*/ 132 w 163"/>
              <a:gd name="T47" fmla="*/ 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3" h="130">
                <a:moveTo>
                  <a:pt x="96" y="130"/>
                </a:moveTo>
                <a:lnTo>
                  <a:pt x="67" y="130"/>
                </a:lnTo>
                <a:lnTo>
                  <a:pt x="67" y="43"/>
                </a:lnTo>
                <a:lnTo>
                  <a:pt x="96" y="43"/>
                </a:lnTo>
                <a:lnTo>
                  <a:pt x="96" y="130"/>
                </a:lnTo>
                <a:moveTo>
                  <a:pt x="0" y="130"/>
                </a:moveTo>
                <a:lnTo>
                  <a:pt x="163" y="130"/>
                </a:lnTo>
                <a:moveTo>
                  <a:pt x="45" y="77"/>
                </a:moveTo>
                <a:lnTo>
                  <a:pt x="17" y="77"/>
                </a:lnTo>
                <a:lnTo>
                  <a:pt x="17" y="130"/>
                </a:lnTo>
                <a:lnTo>
                  <a:pt x="45" y="130"/>
                </a:lnTo>
                <a:lnTo>
                  <a:pt x="45" y="77"/>
                </a:lnTo>
                <a:moveTo>
                  <a:pt x="146" y="62"/>
                </a:moveTo>
                <a:lnTo>
                  <a:pt x="117" y="62"/>
                </a:lnTo>
                <a:lnTo>
                  <a:pt x="117" y="130"/>
                </a:lnTo>
                <a:lnTo>
                  <a:pt x="146" y="130"/>
                </a:lnTo>
                <a:lnTo>
                  <a:pt x="146" y="62"/>
                </a:lnTo>
                <a:moveTo>
                  <a:pt x="158" y="7"/>
                </a:moveTo>
                <a:lnTo>
                  <a:pt x="132" y="36"/>
                </a:lnTo>
                <a:lnTo>
                  <a:pt x="81" y="0"/>
                </a:lnTo>
                <a:lnTo>
                  <a:pt x="12" y="48"/>
                </a:lnTo>
                <a:moveTo>
                  <a:pt x="160" y="33"/>
                </a:moveTo>
                <a:lnTo>
                  <a:pt x="158" y="7"/>
                </a:lnTo>
                <a:lnTo>
                  <a:pt x="132" y="7"/>
                </a:lnTo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EE96AFD-D473-B55D-533E-EE49973BA829}"/>
              </a:ext>
            </a:extLst>
          </p:cNvPr>
          <p:cNvGrpSpPr/>
          <p:nvPr/>
        </p:nvGrpSpPr>
        <p:grpSpPr>
          <a:xfrm>
            <a:off x="3999722" y="8434359"/>
            <a:ext cx="3406527" cy="2497447"/>
            <a:chOff x="1476200" y="4239048"/>
            <a:chExt cx="1703707" cy="1249049"/>
          </a:xfrm>
        </p:grpSpPr>
        <p:sp>
          <p:nvSpPr>
            <p:cNvPr id="43" name="Text Placeholder 53">
              <a:extLst>
                <a:ext uri="{FF2B5EF4-FFF2-40B4-BE49-F238E27FC236}">
                  <a16:creationId xmlns:a16="http://schemas.microsoft.com/office/drawing/2014/main" id="{A79B5D58-9E97-F3C6-C0A6-642FFC0306DE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4586712"/>
              <a:ext cx="170370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40000"/>
                      <a:lumOff val="6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40000"/>
                    <a:lumOff val="6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44" name="Text Placeholder 56">
              <a:extLst>
                <a:ext uri="{FF2B5EF4-FFF2-40B4-BE49-F238E27FC236}">
                  <a16:creationId xmlns:a16="http://schemas.microsoft.com/office/drawing/2014/main" id="{F5AB30AC-99A9-E5EF-6BCA-10216B3933B7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4239048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b="1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Investment</a:t>
              </a:r>
              <a:endParaRPr lang="ru-RU" b="1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170912C-BA70-6E68-3E40-D6C31EF84900}"/>
              </a:ext>
            </a:extLst>
          </p:cNvPr>
          <p:cNvGrpSpPr/>
          <p:nvPr/>
        </p:nvGrpSpPr>
        <p:grpSpPr>
          <a:xfrm>
            <a:off x="3999722" y="3486139"/>
            <a:ext cx="3406527" cy="2509192"/>
            <a:chOff x="1476200" y="1764294"/>
            <a:chExt cx="1703707" cy="1254923"/>
          </a:xfrm>
        </p:grpSpPr>
        <p:sp>
          <p:nvSpPr>
            <p:cNvPr id="46" name="Text Placeholder 53">
              <a:extLst>
                <a:ext uri="{FF2B5EF4-FFF2-40B4-BE49-F238E27FC236}">
                  <a16:creationId xmlns:a16="http://schemas.microsoft.com/office/drawing/2014/main" id="{1D5D610E-DEEC-A9C2-E85B-EB3F1E14D218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2117832"/>
              <a:ext cx="170370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40000"/>
                      <a:lumOff val="6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40000"/>
                    <a:lumOff val="6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47" name="Text Placeholder 56">
              <a:extLst>
                <a:ext uri="{FF2B5EF4-FFF2-40B4-BE49-F238E27FC236}">
                  <a16:creationId xmlns:a16="http://schemas.microsoft.com/office/drawing/2014/main" id="{EF2181B4-030F-18D4-93EE-19FE3658E970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1764294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b="1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Process</a:t>
              </a:r>
              <a:endParaRPr lang="ru-RU" b="1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C96B070-22D6-9364-3135-E63DD7F030F9}"/>
              </a:ext>
            </a:extLst>
          </p:cNvPr>
          <p:cNvGrpSpPr/>
          <p:nvPr/>
        </p:nvGrpSpPr>
        <p:grpSpPr>
          <a:xfrm>
            <a:off x="19067582" y="8434359"/>
            <a:ext cx="3577582" cy="2497447"/>
            <a:chOff x="9012093" y="4239048"/>
            <a:chExt cx="1789257" cy="1249049"/>
          </a:xfrm>
        </p:grpSpPr>
        <p:sp>
          <p:nvSpPr>
            <p:cNvPr id="49" name="Text Placeholder 53">
              <a:extLst>
                <a:ext uri="{FF2B5EF4-FFF2-40B4-BE49-F238E27FC236}">
                  <a16:creationId xmlns:a16="http://schemas.microsoft.com/office/drawing/2014/main" id="{A24D21CA-72A5-B9EF-D45B-BF11ED7C7F1C}"/>
                </a:ext>
              </a:extLst>
            </p:cNvPr>
            <p:cNvSpPr txBox="1">
              <a:spLocks/>
            </p:cNvSpPr>
            <p:nvPr/>
          </p:nvSpPr>
          <p:spPr>
            <a:xfrm>
              <a:off x="9012093" y="4586712"/>
              <a:ext cx="178925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40000"/>
                      <a:lumOff val="6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40000"/>
                    <a:lumOff val="6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50" name="Text Placeholder 56">
              <a:extLst>
                <a:ext uri="{FF2B5EF4-FFF2-40B4-BE49-F238E27FC236}">
                  <a16:creationId xmlns:a16="http://schemas.microsoft.com/office/drawing/2014/main" id="{5D3E2DD9-569B-AC6C-E193-26FF5B7CDBDC}"/>
                </a:ext>
              </a:extLst>
            </p:cNvPr>
            <p:cNvSpPr txBox="1">
              <a:spLocks/>
            </p:cNvSpPr>
            <p:nvPr/>
          </p:nvSpPr>
          <p:spPr>
            <a:xfrm>
              <a:off x="9038009" y="4239048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Marketing</a:t>
              </a:r>
              <a:endParaRPr lang="ru-RU" b="1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EAB1FED-B0F5-246B-2FB7-9E850F05B36E}"/>
              </a:ext>
            </a:extLst>
          </p:cNvPr>
          <p:cNvGrpSpPr/>
          <p:nvPr/>
        </p:nvGrpSpPr>
        <p:grpSpPr>
          <a:xfrm>
            <a:off x="19067582" y="3512478"/>
            <a:ext cx="3577582" cy="2482853"/>
            <a:chOff x="9012093" y="1777467"/>
            <a:chExt cx="1789257" cy="1241750"/>
          </a:xfrm>
        </p:grpSpPr>
        <p:sp>
          <p:nvSpPr>
            <p:cNvPr id="52" name="Text Placeholder 53">
              <a:extLst>
                <a:ext uri="{FF2B5EF4-FFF2-40B4-BE49-F238E27FC236}">
                  <a16:creationId xmlns:a16="http://schemas.microsoft.com/office/drawing/2014/main" id="{676BAF31-0526-FE57-0FEF-AB6D705A98C2}"/>
                </a:ext>
              </a:extLst>
            </p:cNvPr>
            <p:cNvSpPr txBox="1">
              <a:spLocks/>
            </p:cNvSpPr>
            <p:nvPr/>
          </p:nvSpPr>
          <p:spPr>
            <a:xfrm>
              <a:off x="9012093" y="2117832"/>
              <a:ext cx="178925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40000"/>
                      <a:lumOff val="6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40000"/>
                    <a:lumOff val="6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53" name="Text Placeholder 56">
              <a:extLst>
                <a:ext uri="{FF2B5EF4-FFF2-40B4-BE49-F238E27FC236}">
                  <a16:creationId xmlns:a16="http://schemas.microsoft.com/office/drawing/2014/main" id="{DDAC57FC-BAC1-5973-189C-614F3DC9F9D5}"/>
                </a:ext>
              </a:extLst>
            </p:cNvPr>
            <p:cNvSpPr txBox="1">
              <a:spLocks/>
            </p:cNvSpPr>
            <p:nvPr/>
          </p:nvSpPr>
          <p:spPr>
            <a:xfrm>
              <a:off x="9038009" y="1777467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>
                  <a:solidFill>
                    <a:schemeClr val="tx1">
                      <a:lumMod val="40000"/>
                      <a:lumOff val="60000"/>
                    </a:schemeClr>
                  </a:solidFill>
                  <a:latin typeface="+mj-lt"/>
                </a:rPr>
                <a:t>Analytics</a:t>
              </a:r>
              <a:endParaRPr lang="ru-RU" b="1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1441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1500">
        <p159:morph option="byObjec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0A3C97-816E-B356-BB71-7CC9D4D61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3238788-1180-41A5-7CB1-E87BEC53ABF8}"/>
              </a:ext>
            </a:extLst>
          </p:cNvPr>
          <p:cNvSpPr/>
          <p:nvPr/>
        </p:nvSpPr>
        <p:spPr>
          <a:xfrm flipH="1">
            <a:off x="890575" y="3370262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" name="Graphic 2" descr="Briefcase outline">
            <a:extLst>
              <a:ext uri="{FF2B5EF4-FFF2-40B4-BE49-F238E27FC236}">
                <a16:creationId xmlns:a16="http://schemas.microsoft.com/office/drawing/2014/main" id="{45A7799A-1985-BE4A-98E4-5E7BFE7F45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4" name="Graphic 3" descr="Bullseye outline">
            <a:hlinkClick r:id="rId4" action="ppaction://hlinksldjump"/>
            <a:extLst>
              <a:ext uri="{FF2B5EF4-FFF2-40B4-BE49-F238E27FC236}">
                <a16:creationId xmlns:a16="http://schemas.microsoft.com/office/drawing/2014/main" id="{8B2BEF2F-BADF-4309-BE93-6F5462C814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5" name="Graphic 4" descr="Download from cloud outline">
            <a:hlinkClick r:id="rId7" action="ppaction://hlinksldjump"/>
            <a:extLst>
              <a:ext uri="{FF2B5EF4-FFF2-40B4-BE49-F238E27FC236}">
                <a16:creationId xmlns:a16="http://schemas.microsoft.com/office/drawing/2014/main" id="{8554B32F-441F-07B4-DD6E-CEECAE96A3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C74D70C-93B1-DA05-300F-EAAE6A1932EB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8DD76C2-A34B-0C4E-E1A1-D71418684EA1}"/>
              </a:ext>
            </a:extLst>
          </p:cNvPr>
          <p:cNvGrpSpPr/>
          <p:nvPr/>
        </p:nvGrpSpPr>
        <p:grpSpPr>
          <a:xfrm>
            <a:off x="9146660" y="2699427"/>
            <a:ext cx="8321669" cy="8321040"/>
            <a:chOff x="8027992" y="3430262"/>
            <a:chExt cx="8321669" cy="832104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2283112-1A81-860C-DFF0-69D865F8AAD2}"/>
                </a:ext>
              </a:extLst>
            </p:cNvPr>
            <p:cNvCxnSpPr/>
            <p:nvPr/>
          </p:nvCxnSpPr>
          <p:spPr>
            <a:xfrm>
              <a:off x="12188196" y="3430262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C936318-5403-0294-10B4-B10F5C5DC79C}"/>
                </a:ext>
              </a:extLst>
            </p:cNvPr>
            <p:cNvCxnSpPr/>
            <p:nvPr/>
          </p:nvCxnSpPr>
          <p:spPr>
            <a:xfrm rot="3600000">
              <a:off x="12188512" y="3429717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F7C8813-A705-72A5-CCF1-D7DA5908FE24}"/>
                </a:ext>
              </a:extLst>
            </p:cNvPr>
            <p:cNvCxnSpPr/>
            <p:nvPr/>
          </p:nvCxnSpPr>
          <p:spPr>
            <a:xfrm rot="7200000">
              <a:off x="12189141" y="3429717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4D8175-7EFA-A5BA-3DDA-5673EF9D051E}"/>
              </a:ext>
            </a:extLst>
          </p:cNvPr>
          <p:cNvGrpSpPr/>
          <p:nvPr/>
        </p:nvGrpSpPr>
        <p:grpSpPr>
          <a:xfrm>
            <a:off x="9704061" y="2699428"/>
            <a:ext cx="7206234" cy="6240235"/>
            <a:chOff x="8586023" y="3656244"/>
            <a:chExt cx="7206234" cy="6240235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D52819B-3EB5-DA3E-944B-D54DF001A79C}"/>
                </a:ext>
              </a:extLst>
            </p:cNvPr>
            <p:cNvCxnSpPr/>
            <p:nvPr/>
          </p:nvCxnSpPr>
          <p:spPr>
            <a:xfrm flipV="1">
              <a:off x="8586023" y="3656244"/>
              <a:ext cx="360280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0759B2A-23E0-CA36-5FA3-7C42B05035E3}"/>
                </a:ext>
              </a:extLst>
            </p:cNvPr>
            <p:cNvCxnSpPr/>
            <p:nvPr/>
          </p:nvCxnSpPr>
          <p:spPr>
            <a:xfrm>
              <a:off x="12188825" y="3656244"/>
              <a:ext cx="360343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5173723-C0A2-628C-60C7-5845FDF0C4FD}"/>
                </a:ext>
              </a:extLst>
            </p:cNvPr>
            <p:cNvCxnSpPr/>
            <p:nvPr/>
          </p:nvCxnSpPr>
          <p:spPr>
            <a:xfrm>
              <a:off x="8586652" y="9896479"/>
              <a:ext cx="7205605" cy="0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2D809A-B6F1-5C3B-C5C7-A378A28CB734}"/>
              </a:ext>
            </a:extLst>
          </p:cNvPr>
          <p:cNvGrpSpPr/>
          <p:nvPr/>
        </p:nvGrpSpPr>
        <p:grpSpPr>
          <a:xfrm rot="10800000">
            <a:off x="9704061" y="4779142"/>
            <a:ext cx="7206234" cy="6240235"/>
            <a:chOff x="8586023" y="3656244"/>
            <a:chExt cx="7206234" cy="6240235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2E48D1D-6A6F-60BB-33CB-B4F2661993F2}"/>
                </a:ext>
              </a:extLst>
            </p:cNvPr>
            <p:cNvCxnSpPr/>
            <p:nvPr/>
          </p:nvCxnSpPr>
          <p:spPr>
            <a:xfrm flipV="1">
              <a:off x="8586023" y="3656244"/>
              <a:ext cx="360280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AEFC6D2-B5E2-0715-84BF-D07850742CF6}"/>
                </a:ext>
              </a:extLst>
            </p:cNvPr>
            <p:cNvCxnSpPr/>
            <p:nvPr/>
          </p:nvCxnSpPr>
          <p:spPr>
            <a:xfrm>
              <a:off x="12188825" y="3656244"/>
              <a:ext cx="360343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D4A21CE-D37D-E45F-AD2C-5A7DF19D4644}"/>
                </a:ext>
              </a:extLst>
            </p:cNvPr>
            <p:cNvCxnSpPr/>
            <p:nvPr/>
          </p:nvCxnSpPr>
          <p:spPr>
            <a:xfrm>
              <a:off x="8586652" y="9896479"/>
              <a:ext cx="7205605" cy="0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6E89BB9-8662-EFC2-1E9B-854F7347C357}"/>
              </a:ext>
            </a:extLst>
          </p:cNvPr>
          <p:cNvGrpSpPr/>
          <p:nvPr/>
        </p:nvGrpSpPr>
        <p:grpSpPr>
          <a:xfrm>
            <a:off x="8227453" y="1222503"/>
            <a:ext cx="10160079" cy="11274888"/>
            <a:chOff x="8227453" y="1222503"/>
            <a:chExt cx="10160079" cy="1127488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A977EEE-6D7B-0B3E-FEA4-6197AE03638C}"/>
                </a:ext>
              </a:extLst>
            </p:cNvPr>
            <p:cNvSpPr/>
            <p:nvPr/>
          </p:nvSpPr>
          <p:spPr>
            <a:xfrm>
              <a:off x="11830568" y="1222503"/>
              <a:ext cx="2953848" cy="29538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ysClr val="windowText" lastClr="000000"/>
                  </a:solidFill>
                </a:rPr>
                <a:t>skills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685A721-509D-7F5F-6804-4DBD99B14D47}"/>
                </a:ext>
              </a:extLst>
            </p:cNvPr>
            <p:cNvSpPr/>
            <p:nvPr/>
          </p:nvSpPr>
          <p:spPr>
            <a:xfrm>
              <a:off x="11830568" y="9543543"/>
              <a:ext cx="2953848" cy="29538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ysClr val="windowText" lastClr="000000"/>
                  </a:solidFill>
                </a:rPr>
                <a:t>system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6313CF4A-FEBB-1907-42A9-303F64F9D88E}"/>
                </a:ext>
              </a:extLst>
            </p:cNvPr>
            <p:cNvSpPr/>
            <p:nvPr/>
          </p:nvSpPr>
          <p:spPr>
            <a:xfrm>
              <a:off x="15433684" y="3302763"/>
              <a:ext cx="2953848" cy="2953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ysClr val="windowText" lastClr="000000"/>
                  </a:solidFill>
                </a:rPr>
                <a:t>staff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1192B9B-71CB-CB29-7B41-7CE72723C3E7}"/>
                </a:ext>
              </a:extLst>
            </p:cNvPr>
            <p:cNvSpPr/>
            <p:nvPr/>
          </p:nvSpPr>
          <p:spPr>
            <a:xfrm>
              <a:off x="8227453" y="7463283"/>
              <a:ext cx="2953848" cy="295384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ysClr val="windowText" lastClr="000000"/>
                  </a:solidFill>
                </a:rPr>
                <a:t>structure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58D9572-B7D4-ED32-9055-EA906CB02F6C}"/>
                </a:ext>
              </a:extLst>
            </p:cNvPr>
            <p:cNvSpPr/>
            <p:nvPr/>
          </p:nvSpPr>
          <p:spPr>
            <a:xfrm>
              <a:off x="15433684" y="7463283"/>
              <a:ext cx="2953848" cy="29538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ysClr val="windowText" lastClr="000000"/>
                  </a:solidFill>
                </a:rPr>
                <a:t>style</a:t>
              </a: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97DBE300-FE68-E2D0-774A-4D288020A8D3}"/>
                </a:ext>
              </a:extLst>
            </p:cNvPr>
            <p:cNvSpPr/>
            <p:nvPr/>
          </p:nvSpPr>
          <p:spPr>
            <a:xfrm>
              <a:off x="8227453" y="3302763"/>
              <a:ext cx="2953848" cy="2953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ysClr val="windowText" lastClr="000000"/>
                  </a:solidFill>
                </a:rPr>
                <a:t>strategy</a:t>
              </a:r>
            </a:p>
          </p:txBody>
        </p:sp>
      </p:grpSp>
      <p:sp>
        <p:nvSpPr>
          <p:cNvPr id="58" name="!!Round1">
            <a:extLst>
              <a:ext uri="{FF2B5EF4-FFF2-40B4-BE49-F238E27FC236}">
                <a16:creationId xmlns:a16="http://schemas.microsoft.com/office/drawing/2014/main" id="{908D6CFC-8B74-3AA6-3438-A025466BE7A8}"/>
              </a:ext>
            </a:extLst>
          </p:cNvPr>
          <p:cNvSpPr/>
          <p:nvPr/>
        </p:nvSpPr>
        <p:spPr>
          <a:xfrm>
            <a:off x="11830570" y="5383023"/>
            <a:ext cx="2953848" cy="2953848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127000" dist="2540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+mj-lt"/>
              </a:rPr>
              <a:t>Shared Values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24D8D1C-2764-6096-8B7B-A0FBFF115543}"/>
              </a:ext>
            </a:extLst>
          </p:cNvPr>
          <p:cNvSpPr txBox="1"/>
          <p:nvPr/>
        </p:nvSpPr>
        <p:spPr>
          <a:xfrm>
            <a:off x="3999722" y="3962909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5033EE8-5714-5E47-D9C0-10D350E3A32F}"/>
              </a:ext>
            </a:extLst>
          </p:cNvPr>
          <p:cNvSpPr txBox="1"/>
          <p:nvPr/>
        </p:nvSpPr>
        <p:spPr>
          <a:xfrm>
            <a:off x="3999722" y="8059887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F412A89-1F0B-788B-F6E5-9EA5FA51E936}"/>
              </a:ext>
            </a:extLst>
          </p:cNvPr>
          <p:cNvSpPr txBox="1"/>
          <p:nvPr/>
        </p:nvSpPr>
        <p:spPr>
          <a:xfrm>
            <a:off x="7489428" y="10905757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2E683E1-C99E-653D-9F15-081C10827D82}"/>
              </a:ext>
            </a:extLst>
          </p:cNvPr>
          <p:cNvSpPr txBox="1"/>
          <p:nvPr/>
        </p:nvSpPr>
        <p:spPr>
          <a:xfrm>
            <a:off x="15432425" y="1386398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E50CB5-65D2-6F85-4B43-DB881F65E3B1}"/>
              </a:ext>
            </a:extLst>
          </p:cNvPr>
          <p:cNvSpPr txBox="1"/>
          <p:nvPr/>
        </p:nvSpPr>
        <p:spPr>
          <a:xfrm>
            <a:off x="19035228" y="4028821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310AA71-7488-5E47-A906-B03A40C6BC53}"/>
              </a:ext>
            </a:extLst>
          </p:cNvPr>
          <p:cNvSpPr txBox="1"/>
          <p:nvPr/>
        </p:nvSpPr>
        <p:spPr>
          <a:xfrm>
            <a:off x="19035228" y="8059249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/>
              <a:t>It consists of nine key elements</a:t>
            </a:r>
          </a:p>
        </p:txBody>
      </p:sp>
      <p:sp>
        <p:nvSpPr>
          <p:cNvPr id="65" name="!!Round1">
            <a:extLst>
              <a:ext uri="{FF2B5EF4-FFF2-40B4-BE49-F238E27FC236}">
                <a16:creationId xmlns:a16="http://schemas.microsoft.com/office/drawing/2014/main" id="{BB76AA75-7011-B226-FB7E-3E33C6AAC809}"/>
              </a:ext>
            </a:extLst>
          </p:cNvPr>
          <p:cNvSpPr/>
          <p:nvPr/>
        </p:nvSpPr>
        <p:spPr>
          <a:xfrm rot="10800000">
            <a:off x="11587496" y="5139949"/>
            <a:ext cx="3439996" cy="3439996"/>
          </a:xfrm>
          <a:prstGeom prst="ellipse">
            <a:avLst/>
          </a:prstGeom>
          <a:noFill/>
          <a:ln>
            <a:solidFill>
              <a:schemeClr val="tx2"/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52532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1500">
        <p159:morph option="byObjec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" presetClass="entr" presetSubtype="8" decel="5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5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5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1147B0-CED9-C735-6791-65F676E42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!!Round1">
            <a:extLst>
              <a:ext uri="{FF2B5EF4-FFF2-40B4-BE49-F238E27FC236}">
                <a16:creationId xmlns:a16="http://schemas.microsoft.com/office/drawing/2014/main" id="{462E5ECB-0F5B-19FD-AB08-39E34F10BA0D}"/>
              </a:ext>
            </a:extLst>
          </p:cNvPr>
          <p:cNvSpPr/>
          <p:nvPr/>
        </p:nvSpPr>
        <p:spPr>
          <a:xfrm>
            <a:off x="5953125" y="4462677"/>
            <a:ext cx="4691427" cy="469142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228600" dist="3175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2"/>
                </a:solidFill>
                <a:latin typeface="+mj-lt"/>
              </a:rPr>
              <a:t>3Points </a:t>
            </a:r>
            <a:r>
              <a:rPr lang="en-US" sz="3200" b="1" dirty="0" err="1">
                <a:solidFill>
                  <a:schemeClr val="tx2"/>
                </a:solidFill>
                <a:latin typeface="+mj-lt"/>
              </a:rPr>
              <a:t>FlowChart</a:t>
            </a:r>
            <a:endParaRPr lang="en-US" sz="3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8849CDB-64E5-94B9-9C13-146D52575C4A}"/>
              </a:ext>
            </a:extLst>
          </p:cNvPr>
          <p:cNvSpPr/>
          <p:nvPr/>
        </p:nvSpPr>
        <p:spPr>
          <a:xfrm flipH="1">
            <a:off x="890575" y="5853271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3" name="Graphic 22" descr="Briefcase outline">
            <a:hlinkClick r:id="rId2" action="ppaction://hlinksldjump"/>
            <a:extLst>
              <a:ext uri="{FF2B5EF4-FFF2-40B4-BE49-F238E27FC236}">
                <a16:creationId xmlns:a16="http://schemas.microsoft.com/office/drawing/2014/main" id="{D3FCBC81-7FCA-F243-5E96-A4FED44B5F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25" name="Graphic 24" descr="Bullseye outline">
            <a:extLst>
              <a:ext uri="{FF2B5EF4-FFF2-40B4-BE49-F238E27FC236}">
                <a16:creationId xmlns:a16="http://schemas.microsoft.com/office/drawing/2014/main" id="{AA59F692-61A2-6268-A565-F43862D01A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27" name="Graphic 26" descr="Download from cloud outline">
            <a:hlinkClick r:id="rId7" action="ppaction://hlinksldjump"/>
            <a:extLst>
              <a:ext uri="{FF2B5EF4-FFF2-40B4-BE49-F238E27FC236}">
                <a16:creationId xmlns:a16="http://schemas.microsoft.com/office/drawing/2014/main" id="{A76EDE87-E018-1D4D-92BB-C7729821E5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9692319-125A-4903-BA74-543099BB40F1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Line 6">
            <a:extLst>
              <a:ext uri="{FF2B5EF4-FFF2-40B4-BE49-F238E27FC236}">
                <a16:creationId xmlns:a16="http://schemas.microsoft.com/office/drawing/2014/main" id="{91A58832-6BC1-6900-E59A-D092AAF8751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25870" y="6746748"/>
            <a:ext cx="2815493" cy="0"/>
          </a:xfrm>
          <a:prstGeom prst="line">
            <a:avLst/>
          </a:prstGeom>
          <a:noFill/>
          <a:ln w="31750" cap="rnd"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AA1C4DB0-8359-CE45-E432-255D0EBE2DE4}"/>
              </a:ext>
            </a:extLst>
          </p:cNvPr>
          <p:cNvSpPr>
            <a:spLocks/>
          </p:cNvSpPr>
          <p:nvPr/>
        </p:nvSpPr>
        <p:spPr bwMode="auto">
          <a:xfrm>
            <a:off x="10925870" y="3464655"/>
            <a:ext cx="2815493" cy="3282095"/>
          </a:xfrm>
          <a:custGeom>
            <a:avLst/>
            <a:gdLst>
              <a:gd name="T0" fmla="*/ 0 w 370"/>
              <a:gd name="T1" fmla="*/ 431 h 431"/>
              <a:gd name="T2" fmla="*/ 370 w 370"/>
              <a:gd name="T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0" h="431">
                <a:moveTo>
                  <a:pt x="0" y="431"/>
                </a:moveTo>
                <a:cubicBezTo>
                  <a:pt x="324" y="431"/>
                  <a:pt x="128" y="0"/>
                  <a:pt x="370" y="0"/>
                </a:cubicBezTo>
              </a:path>
            </a:pathLst>
          </a:custGeom>
          <a:noFill/>
          <a:ln w="31750" cap="rnd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98343BB2-A5F1-019C-514F-C5B666DDC495}"/>
              </a:ext>
            </a:extLst>
          </p:cNvPr>
          <p:cNvSpPr>
            <a:spLocks/>
          </p:cNvSpPr>
          <p:nvPr/>
        </p:nvSpPr>
        <p:spPr bwMode="auto">
          <a:xfrm>
            <a:off x="10925870" y="6746750"/>
            <a:ext cx="2815493" cy="3282095"/>
          </a:xfrm>
          <a:custGeom>
            <a:avLst/>
            <a:gdLst>
              <a:gd name="T0" fmla="*/ 0 w 370"/>
              <a:gd name="T1" fmla="*/ 0 h 431"/>
              <a:gd name="T2" fmla="*/ 370 w 370"/>
              <a:gd name="T3" fmla="*/ 431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0" h="431">
                <a:moveTo>
                  <a:pt x="0" y="0"/>
                </a:moveTo>
                <a:cubicBezTo>
                  <a:pt x="324" y="0"/>
                  <a:pt x="128" y="431"/>
                  <a:pt x="370" y="431"/>
                </a:cubicBezTo>
              </a:path>
            </a:pathLst>
          </a:custGeom>
          <a:noFill/>
          <a:ln w="31750" cap="rnd">
            <a:gradFill>
              <a:gsLst>
                <a:gs pos="100000">
                  <a:schemeClr val="accent3">
                    <a:alpha val="0"/>
                  </a:schemeClr>
                </a:gs>
                <a:gs pos="0">
                  <a:schemeClr val="accent3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27CCB8D1-E421-C84A-4762-89E4BA608D4B}"/>
              </a:ext>
            </a:extLst>
          </p:cNvPr>
          <p:cNvSpPr>
            <a:spLocks/>
          </p:cNvSpPr>
          <p:nvPr/>
        </p:nvSpPr>
        <p:spPr bwMode="auto">
          <a:xfrm>
            <a:off x="13801669" y="5626267"/>
            <a:ext cx="6716550" cy="2240966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8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6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6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8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4241C826-B12E-A683-C445-4719C735C260}"/>
              </a:ext>
            </a:extLst>
          </p:cNvPr>
          <p:cNvSpPr>
            <a:spLocks/>
          </p:cNvSpPr>
          <p:nvPr/>
        </p:nvSpPr>
        <p:spPr bwMode="auto">
          <a:xfrm>
            <a:off x="13801669" y="2344172"/>
            <a:ext cx="6716550" cy="2237793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9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6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6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9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BD291886-EB39-91CD-BF5E-7FF15B736FA0}"/>
              </a:ext>
            </a:extLst>
          </p:cNvPr>
          <p:cNvSpPr>
            <a:spLocks/>
          </p:cNvSpPr>
          <p:nvPr/>
        </p:nvSpPr>
        <p:spPr bwMode="auto">
          <a:xfrm>
            <a:off x="13801669" y="8911535"/>
            <a:ext cx="6716550" cy="2237793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8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5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5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8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" name="Freeform 15">
            <a:extLst>
              <a:ext uri="{FF2B5EF4-FFF2-40B4-BE49-F238E27FC236}">
                <a16:creationId xmlns:a16="http://schemas.microsoft.com/office/drawing/2014/main" id="{2C56B795-9D1F-9F53-0E91-93E1BB0F5ACE}"/>
              </a:ext>
            </a:extLst>
          </p:cNvPr>
          <p:cNvSpPr>
            <a:spLocks noEditPoints="1"/>
          </p:cNvSpPr>
          <p:nvPr/>
        </p:nvSpPr>
        <p:spPr bwMode="auto">
          <a:xfrm>
            <a:off x="19039057" y="6448377"/>
            <a:ext cx="565003" cy="596745"/>
          </a:xfrm>
          <a:custGeom>
            <a:avLst/>
            <a:gdLst>
              <a:gd name="T0" fmla="*/ 65 w 74"/>
              <a:gd name="T1" fmla="*/ 44 h 78"/>
              <a:gd name="T2" fmla="*/ 74 w 74"/>
              <a:gd name="T3" fmla="*/ 54 h 78"/>
              <a:gd name="T4" fmla="*/ 69 w 74"/>
              <a:gd name="T5" fmla="*/ 64 h 78"/>
              <a:gd name="T6" fmla="*/ 56 w 74"/>
              <a:gd name="T7" fmla="*/ 61 h 78"/>
              <a:gd name="T8" fmla="*/ 47 w 74"/>
              <a:gd name="T9" fmla="*/ 66 h 78"/>
              <a:gd name="T10" fmla="*/ 43 w 74"/>
              <a:gd name="T11" fmla="*/ 78 h 78"/>
              <a:gd name="T12" fmla="*/ 32 w 74"/>
              <a:gd name="T13" fmla="*/ 78 h 78"/>
              <a:gd name="T14" fmla="*/ 28 w 74"/>
              <a:gd name="T15" fmla="*/ 66 h 78"/>
              <a:gd name="T16" fmla="*/ 19 w 74"/>
              <a:gd name="T17" fmla="*/ 61 h 78"/>
              <a:gd name="T18" fmla="*/ 6 w 74"/>
              <a:gd name="T19" fmla="*/ 64 h 78"/>
              <a:gd name="T20" fmla="*/ 0 w 74"/>
              <a:gd name="T21" fmla="*/ 54 h 78"/>
              <a:gd name="T22" fmla="*/ 9 w 74"/>
              <a:gd name="T23" fmla="*/ 44 h 78"/>
              <a:gd name="T24" fmla="*/ 9 w 74"/>
              <a:gd name="T25" fmla="*/ 39 h 78"/>
              <a:gd name="T26" fmla="*/ 9 w 74"/>
              <a:gd name="T27" fmla="*/ 34 h 78"/>
              <a:gd name="T28" fmla="*/ 0 w 74"/>
              <a:gd name="T29" fmla="*/ 24 h 78"/>
              <a:gd name="T30" fmla="*/ 6 w 74"/>
              <a:gd name="T31" fmla="*/ 14 h 78"/>
              <a:gd name="T32" fmla="*/ 19 w 74"/>
              <a:gd name="T33" fmla="*/ 17 h 78"/>
              <a:gd name="T34" fmla="*/ 28 w 74"/>
              <a:gd name="T35" fmla="*/ 12 h 78"/>
              <a:gd name="T36" fmla="*/ 32 w 74"/>
              <a:gd name="T37" fmla="*/ 0 h 78"/>
              <a:gd name="T38" fmla="*/ 43 w 74"/>
              <a:gd name="T39" fmla="*/ 0 h 78"/>
              <a:gd name="T40" fmla="*/ 47 w 74"/>
              <a:gd name="T41" fmla="*/ 12 h 78"/>
              <a:gd name="T42" fmla="*/ 56 w 74"/>
              <a:gd name="T43" fmla="*/ 17 h 78"/>
              <a:gd name="T44" fmla="*/ 69 w 74"/>
              <a:gd name="T45" fmla="*/ 14 h 78"/>
              <a:gd name="T46" fmla="*/ 74 w 74"/>
              <a:gd name="T47" fmla="*/ 24 h 78"/>
              <a:gd name="T48" fmla="*/ 65 w 74"/>
              <a:gd name="T49" fmla="*/ 34 h 78"/>
              <a:gd name="T50" fmla="*/ 66 w 74"/>
              <a:gd name="T51" fmla="*/ 39 h 78"/>
              <a:gd name="T52" fmla="*/ 65 w 74"/>
              <a:gd name="T53" fmla="*/ 44 h 78"/>
              <a:gd name="T54" fmla="*/ 37 w 74"/>
              <a:gd name="T55" fmla="*/ 25 h 78"/>
              <a:gd name="T56" fmla="*/ 24 w 74"/>
              <a:gd name="T57" fmla="*/ 39 h 78"/>
              <a:gd name="T58" fmla="*/ 37 w 74"/>
              <a:gd name="T59" fmla="*/ 53 h 78"/>
              <a:gd name="T60" fmla="*/ 51 w 74"/>
              <a:gd name="T61" fmla="*/ 39 h 78"/>
              <a:gd name="T62" fmla="*/ 37 w 74"/>
              <a:gd name="T63" fmla="*/ 25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" h="78">
                <a:moveTo>
                  <a:pt x="65" y="44"/>
                </a:moveTo>
                <a:cubicBezTo>
                  <a:pt x="74" y="54"/>
                  <a:pt x="74" y="54"/>
                  <a:pt x="74" y="54"/>
                </a:cubicBezTo>
                <a:cubicBezTo>
                  <a:pt x="69" y="64"/>
                  <a:pt x="69" y="64"/>
                  <a:pt x="69" y="64"/>
                </a:cubicBezTo>
                <a:cubicBezTo>
                  <a:pt x="56" y="61"/>
                  <a:pt x="56" y="61"/>
                  <a:pt x="56" y="61"/>
                </a:cubicBezTo>
                <a:cubicBezTo>
                  <a:pt x="53" y="63"/>
                  <a:pt x="50" y="65"/>
                  <a:pt x="47" y="66"/>
                </a:cubicBezTo>
                <a:cubicBezTo>
                  <a:pt x="43" y="78"/>
                  <a:pt x="43" y="78"/>
                  <a:pt x="43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28" y="66"/>
                  <a:pt x="28" y="66"/>
                  <a:pt x="28" y="66"/>
                </a:cubicBezTo>
                <a:cubicBezTo>
                  <a:pt x="25" y="65"/>
                  <a:pt x="21" y="63"/>
                  <a:pt x="19" y="61"/>
                </a:cubicBezTo>
                <a:cubicBezTo>
                  <a:pt x="6" y="64"/>
                  <a:pt x="6" y="64"/>
                  <a:pt x="6" y="64"/>
                </a:cubicBezTo>
                <a:cubicBezTo>
                  <a:pt x="0" y="54"/>
                  <a:pt x="0" y="54"/>
                  <a:pt x="0" y="5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3"/>
                  <a:pt x="9" y="41"/>
                  <a:pt x="9" y="39"/>
                </a:cubicBezTo>
                <a:cubicBezTo>
                  <a:pt x="9" y="37"/>
                  <a:pt x="9" y="35"/>
                  <a:pt x="9" y="34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14"/>
                  <a:pt x="6" y="14"/>
                  <a:pt x="6" y="14"/>
                </a:cubicBezTo>
                <a:cubicBezTo>
                  <a:pt x="19" y="17"/>
                  <a:pt x="19" y="17"/>
                  <a:pt x="19" y="17"/>
                </a:cubicBezTo>
                <a:cubicBezTo>
                  <a:pt x="21" y="15"/>
                  <a:pt x="25" y="13"/>
                  <a:pt x="28" y="12"/>
                </a:cubicBezTo>
                <a:cubicBezTo>
                  <a:pt x="32" y="0"/>
                  <a:pt x="32" y="0"/>
                  <a:pt x="32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12"/>
                  <a:pt x="47" y="12"/>
                  <a:pt x="47" y="12"/>
                </a:cubicBezTo>
                <a:cubicBezTo>
                  <a:pt x="50" y="13"/>
                  <a:pt x="53" y="15"/>
                  <a:pt x="56" y="17"/>
                </a:cubicBezTo>
                <a:cubicBezTo>
                  <a:pt x="69" y="14"/>
                  <a:pt x="69" y="14"/>
                  <a:pt x="69" y="14"/>
                </a:cubicBezTo>
                <a:cubicBezTo>
                  <a:pt x="74" y="24"/>
                  <a:pt x="74" y="24"/>
                  <a:pt x="74" y="24"/>
                </a:cubicBezTo>
                <a:cubicBezTo>
                  <a:pt x="65" y="34"/>
                  <a:pt x="65" y="34"/>
                  <a:pt x="65" y="34"/>
                </a:cubicBezTo>
                <a:cubicBezTo>
                  <a:pt x="66" y="35"/>
                  <a:pt x="66" y="37"/>
                  <a:pt x="66" y="39"/>
                </a:cubicBezTo>
                <a:cubicBezTo>
                  <a:pt x="66" y="41"/>
                  <a:pt x="66" y="43"/>
                  <a:pt x="65" y="44"/>
                </a:cubicBezTo>
                <a:close/>
                <a:moveTo>
                  <a:pt x="37" y="25"/>
                </a:moveTo>
                <a:cubicBezTo>
                  <a:pt x="30" y="25"/>
                  <a:pt x="24" y="31"/>
                  <a:pt x="24" y="39"/>
                </a:cubicBezTo>
                <a:cubicBezTo>
                  <a:pt x="24" y="47"/>
                  <a:pt x="30" y="53"/>
                  <a:pt x="37" y="53"/>
                </a:cubicBezTo>
                <a:cubicBezTo>
                  <a:pt x="45" y="53"/>
                  <a:pt x="51" y="47"/>
                  <a:pt x="51" y="39"/>
                </a:cubicBezTo>
                <a:cubicBezTo>
                  <a:pt x="51" y="31"/>
                  <a:pt x="45" y="25"/>
                  <a:pt x="37" y="25"/>
                </a:cubicBezTo>
                <a:close/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Freeform 16">
            <a:extLst>
              <a:ext uri="{FF2B5EF4-FFF2-40B4-BE49-F238E27FC236}">
                <a16:creationId xmlns:a16="http://schemas.microsoft.com/office/drawing/2014/main" id="{29EC5746-0B2F-2117-C4E0-2447F0A0BFFF}"/>
              </a:ext>
            </a:extLst>
          </p:cNvPr>
          <p:cNvSpPr>
            <a:spLocks noEditPoints="1"/>
          </p:cNvSpPr>
          <p:nvPr/>
        </p:nvSpPr>
        <p:spPr bwMode="auto">
          <a:xfrm>
            <a:off x="19086666" y="9724124"/>
            <a:ext cx="545958" cy="603093"/>
          </a:xfrm>
          <a:custGeom>
            <a:avLst/>
            <a:gdLst>
              <a:gd name="T0" fmla="*/ 52 w 72"/>
              <a:gd name="T1" fmla="*/ 17 h 79"/>
              <a:gd name="T2" fmla="*/ 36 w 72"/>
              <a:gd name="T3" fmla="*/ 34 h 79"/>
              <a:gd name="T4" fmla="*/ 19 w 72"/>
              <a:gd name="T5" fmla="*/ 17 h 79"/>
              <a:gd name="T6" fmla="*/ 36 w 72"/>
              <a:gd name="T7" fmla="*/ 0 h 79"/>
              <a:gd name="T8" fmla="*/ 52 w 72"/>
              <a:gd name="T9" fmla="*/ 17 h 79"/>
              <a:gd name="T10" fmla="*/ 72 w 72"/>
              <a:gd name="T11" fmla="*/ 55 h 79"/>
              <a:gd name="T12" fmla="*/ 36 w 72"/>
              <a:gd name="T13" fmla="*/ 47 h 79"/>
              <a:gd name="T14" fmla="*/ 0 w 72"/>
              <a:gd name="T15" fmla="*/ 55 h 79"/>
              <a:gd name="T16" fmla="*/ 0 w 72"/>
              <a:gd name="T17" fmla="*/ 79 h 79"/>
              <a:gd name="T18" fmla="*/ 72 w 72"/>
              <a:gd name="T19" fmla="*/ 79 h 79"/>
              <a:gd name="T20" fmla="*/ 72 w 72"/>
              <a:gd name="T21" fmla="*/ 5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" h="79">
                <a:moveTo>
                  <a:pt x="52" y="17"/>
                </a:moveTo>
                <a:cubicBezTo>
                  <a:pt x="52" y="26"/>
                  <a:pt x="45" y="34"/>
                  <a:pt x="36" y="34"/>
                </a:cubicBezTo>
                <a:cubicBezTo>
                  <a:pt x="26" y="34"/>
                  <a:pt x="19" y="26"/>
                  <a:pt x="19" y="17"/>
                </a:cubicBezTo>
                <a:cubicBezTo>
                  <a:pt x="19" y="8"/>
                  <a:pt x="26" y="0"/>
                  <a:pt x="36" y="0"/>
                </a:cubicBezTo>
                <a:cubicBezTo>
                  <a:pt x="45" y="0"/>
                  <a:pt x="52" y="8"/>
                  <a:pt x="52" y="17"/>
                </a:cubicBezTo>
                <a:close/>
                <a:moveTo>
                  <a:pt x="72" y="55"/>
                </a:moveTo>
                <a:cubicBezTo>
                  <a:pt x="36" y="47"/>
                  <a:pt x="36" y="47"/>
                  <a:pt x="36" y="4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9"/>
                  <a:pt x="0" y="79"/>
                  <a:pt x="0" y="79"/>
                </a:cubicBezTo>
                <a:cubicBezTo>
                  <a:pt x="72" y="79"/>
                  <a:pt x="72" y="79"/>
                  <a:pt x="72" y="79"/>
                </a:cubicBezTo>
                <a:lnTo>
                  <a:pt x="72" y="55"/>
                </a:lnTo>
                <a:close/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 17">
            <a:extLst>
              <a:ext uri="{FF2B5EF4-FFF2-40B4-BE49-F238E27FC236}">
                <a16:creationId xmlns:a16="http://schemas.microsoft.com/office/drawing/2014/main" id="{9D9334D9-F9D4-8398-6FD1-0637B20197B9}"/>
              </a:ext>
            </a:extLst>
          </p:cNvPr>
          <p:cNvSpPr>
            <a:spLocks noEditPoints="1"/>
          </p:cNvSpPr>
          <p:nvPr/>
        </p:nvSpPr>
        <p:spPr bwMode="auto">
          <a:xfrm>
            <a:off x="18886696" y="3198025"/>
            <a:ext cx="647531" cy="539609"/>
          </a:xfrm>
          <a:custGeom>
            <a:avLst/>
            <a:gdLst>
              <a:gd name="T0" fmla="*/ 85 w 85"/>
              <a:gd name="T1" fmla="*/ 71 h 71"/>
              <a:gd name="T2" fmla="*/ 0 w 85"/>
              <a:gd name="T3" fmla="*/ 71 h 71"/>
              <a:gd name="T4" fmla="*/ 0 w 85"/>
              <a:gd name="T5" fmla="*/ 13 h 71"/>
              <a:gd name="T6" fmla="*/ 85 w 85"/>
              <a:gd name="T7" fmla="*/ 13 h 71"/>
              <a:gd name="T8" fmla="*/ 85 w 85"/>
              <a:gd name="T9" fmla="*/ 71 h 71"/>
              <a:gd name="T10" fmla="*/ 57 w 85"/>
              <a:gd name="T11" fmla="*/ 0 h 71"/>
              <a:gd name="T12" fmla="*/ 28 w 85"/>
              <a:gd name="T13" fmla="*/ 0 h 71"/>
              <a:gd name="T14" fmla="*/ 28 w 85"/>
              <a:gd name="T15" fmla="*/ 13 h 71"/>
              <a:gd name="T16" fmla="*/ 57 w 85"/>
              <a:gd name="T17" fmla="*/ 13 h 71"/>
              <a:gd name="T18" fmla="*/ 57 w 85"/>
              <a:gd name="T19" fmla="*/ 0 h 71"/>
              <a:gd name="T20" fmla="*/ 0 w 85"/>
              <a:gd name="T21" fmla="*/ 31 h 71"/>
              <a:gd name="T22" fmla="*/ 24 w 85"/>
              <a:gd name="T23" fmla="*/ 40 h 71"/>
              <a:gd name="T24" fmla="*/ 61 w 85"/>
              <a:gd name="T25" fmla="*/ 40 h 71"/>
              <a:gd name="T26" fmla="*/ 85 w 85"/>
              <a:gd name="T27" fmla="*/ 31 h 71"/>
              <a:gd name="T28" fmla="*/ 42 w 85"/>
              <a:gd name="T29" fmla="*/ 53 h 71"/>
              <a:gd name="T30" fmla="*/ 42 w 85"/>
              <a:gd name="T31" fmla="*/ 3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" h="71">
                <a:moveTo>
                  <a:pt x="85" y="71"/>
                </a:moveTo>
                <a:cubicBezTo>
                  <a:pt x="0" y="71"/>
                  <a:pt x="0" y="71"/>
                  <a:pt x="0" y="71"/>
                </a:cubicBezTo>
                <a:cubicBezTo>
                  <a:pt x="0" y="13"/>
                  <a:pt x="0" y="13"/>
                  <a:pt x="0" y="13"/>
                </a:cubicBezTo>
                <a:cubicBezTo>
                  <a:pt x="85" y="13"/>
                  <a:pt x="85" y="13"/>
                  <a:pt x="85" y="13"/>
                </a:cubicBezTo>
                <a:lnTo>
                  <a:pt x="85" y="71"/>
                </a:lnTo>
                <a:close/>
                <a:moveTo>
                  <a:pt x="57" y="0"/>
                </a:moveTo>
                <a:cubicBezTo>
                  <a:pt x="28" y="0"/>
                  <a:pt x="28" y="0"/>
                  <a:pt x="28" y="0"/>
                </a:cubicBezTo>
                <a:cubicBezTo>
                  <a:pt x="28" y="13"/>
                  <a:pt x="28" y="13"/>
                  <a:pt x="28" y="13"/>
                </a:cubicBezTo>
                <a:cubicBezTo>
                  <a:pt x="57" y="13"/>
                  <a:pt x="57" y="13"/>
                  <a:pt x="57" y="13"/>
                </a:cubicBezTo>
                <a:lnTo>
                  <a:pt x="57" y="0"/>
                </a:lnTo>
                <a:close/>
                <a:moveTo>
                  <a:pt x="0" y="31"/>
                </a:moveTo>
                <a:cubicBezTo>
                  <a:pt x="24" y="40"/>
                  <a:pt x="24" y="40"/>
                  <a:pt x="24" y="40"/>
                </a:cubicBezTo>
                <a:cubicBezTo>
                  <a:pt x="36" y="44"/>
                  <a:pt x="49" y="44"/>
                  <a:pt x="61" y="40"/>
                </a:cubicBezTo>
                <a:cubicBezTo>
                  <a:pt x="85" y="31"/>
                  <a:pt x="85" y="31"/>
                  <a:pt x="85" y="31"/>
                </a:cubicBezTo>
                <a:moveTo>
                  <a:pt x="42" y="53"/>
                </a:moveTo>
                <a:cubicBezTo>
                  <a:pt x="42" y="33"/>
                  <a:pt x="42" y="33"/>
                  <a:pt x="42" y="33"/>
                </a:cubicBez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Rectangle 18">
            <a:extLst>
              <a:ext uri="{FF2B5EF4-FFF2-40B4-BE49-F238E27FC236}">
                <a16:creationId xmlns:a16="http://schemas.microsoft.com/office/drawing/2014/main" id="{974DCA75-910A-05DA-2924-907C039E1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4539" y="3013922"/>
            <a:ext cx="702115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 dirty="0">
                <a:latin typeface="Montserrat SemiBold" panose="00000700000000000000" pitchFamily="50" charset="-52"/>
              </a:rPr>
              <a:t>01</a:t>
            </a:r>
            <a:endParaRPr lang="ru-UA" altLang="ru-UA" sz="3599" dirty="0">
              <a:latin typeface="Montserrat SemiBold" panose="00000700000000000000" pitchFamily="50" charset="-52"/>
            </a:endParaRPr>
          </a:p>
        </p:txBody>
      </p:sp>
      <p:sp>
        <p:nvSpPr>
          <p:cNvPr id="32" name="Rectangle 19">
            <a:extLst>
              <a:ext uri="{FF2B5EF4-FFF2-40B4-BE49-F238E27FC236}">
                <a16:creationId xmlns:a16="http://schemas.microsoft.com/office/drawing/2014/main" id="{132B811C-0A1F-CB49-0158-EA94A2B09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17" y="6302366"/>
            <a:ext cx="836768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>
                <a:latin typeface="Montserrat SemiBold" panose="00000700000000000000" pitchFamily="50" charset="-52"/>
              </a:rPr>
              <a:t>02</a:t>
            </a:r>
            <a:endParaRPr lang="ru-UA" altLang="ru-UA" sz="3599">
              <a:latin typeface="Montserrat SemiBold" panose="00000700000000000000" pitchFamily="50" charset="-52"/>
            </a:endParaRPr>
          </a:p>
        </p:txBody>
      </p:sp>
      <p:sp>
        <p:nvSpPr>
          <p:cNvPr id="33" name="Rectangle 20">
            <a:extLst>
              <a:ext uri="{FF2B5EF4-FFF2-40B4-BE49-F238E27FC236}">
                <a16:creationId xmlns:a16="http://schemas.microsoft.com/office/drawing/2014/main" id="{7D88594D-8237-D13B-CAF7-C4DCA399A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17" y="9641596"/>
            <a:ext cx="836768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>
                <a:latin typeface="Montserrat SemiBold" panose="00000700000000000000" pitchFamily="50" charset="-52"/>
              </a:rPr>
              <a:t>03</a:t>
            </a:r>
            <a:endParaRPr lang="ru-UA" altLang="ru-UA" sz="3599">
              <a:latin typeface="Montserrat SemiBold" panose="00000700000000000000" pitchFamily="50" charset="-52"/>
            </a:endParaRPr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1299539E-EF7D-15C3-163E-41B519A3B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2991702"/>
            <a:ext cx="1915589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latin typeface="+mj-lt"/>
              </a:rPr>
              <a:t>Investment</a:t>
            </a:r>
            <a:endParaRPr lang="ru-UA" altLang="ru-UA" sz="3599" dirty="0">
              <a:latin typeface="+mj-lt"/>
            </a:endParaRPr>
          </a:p>
        </p:txBody>
      </p:sp>
      <p:sp>
        <p:nvSpPr>
          <p:cNvPr id="35" name="Rectangle 26">
            <a:extLst>
              <a:ext uri="{FF2B5EF4-FFF2-40B4-BE49-F238E27FC236}">
                <a16:creationId xmlns:a16="http://schemas.microsoft.com/office/drawing/2014/main" id="{177CBDFD-72AA-CEFF-9303-9CFE6834D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6283319"/>
            <a:ext cx="2048638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latin typeface="+mj-lt"/>
              </a:rPr>
              <a:t>Develpment</a:t>
            </a:r>
            <a:endParaRPr lang="ru-UA" altLang="ru-UA" sz="3599" dirty="0">
              <a:latin typeface="+mj-lt"/>
            </a:endParaRPr>
          </a:p>
        </p:txBody>
      </p:sp>
      <p:sp>
        <p:nvSpPr>
          <p:cNvPr id="36" name="Rectangle 29">
            <a:extLst>
              <a:ext uri="{FF2B5EF4-FFF2-40B4-BE49-F238E27FC236}">
                <a16:creationId xmlns:a16="http://schemas.microsoft.com/office/drawing/2014/main" id="{347653D1-C0E9-FFBD-1DB6-B3E794C63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9574937"/>
            <a:ext cx="1728038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latin typeface="+mj-lt"/>
              </a:rPr>
              <a:t>Marketing</a:t>
            </a:r>
            <a:endParaRPr lang="ru-UA" altLang="ru-UA" sz="3599" dirty="0">
              <a:latin typeface="+mj-lt"/>
            </a:endParaRPr>
          </a:p>
        </p:txBody>
      </p:sp>
      <p:sp>
        <p:nvSpPr>
          <p:cNvPr id="37" name="Text Placeholder 53">
            <a:extLst>
              <a:ext uri="{FF2B5EF4-FFF2-40B4-BE49-F238E27FC236}">
                <a16:creationId xmlns:a16="http://schemas.microsoft.com/office/drawing/2014/main" id="{0714EDB9-3F53-B632-6072-98862966E49A}"/>
              </a:ext>
            </a:extLst>
          </p:cNvPr>
          <p:cNvSpPr txBox="1">
            <a:spLocks/>
          </p:cNvSpPr>
          <p:nvPr/>
        </p:nvSpPr>
        <p:spPr>
          <a:xfrm>
            <a:off x="15714570" y="3389942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 dirty="0" err="1"/>
              <a:t>Excepteur</a:t>
            </a:r>
            <a:r>
              <a:rPr lang="fr-FR" sz="1600" dirty="0"/>
              <a:t> </a:t>
            </a:r>
            <a:r>
              <a:rPr lang="fr-FR" sz="1600" dirty="0" err="1"/>
              <a:t>sint</a:t>
            </a:r>
            <a:r>
              <a:rPr lang="fr-FR" sz="1600" dirty="0"/>
              <a:t> </a:t>
            </a:r>
            <a:r>
              <a:rPr lang="fr-FR" sz="1600" dirty="0" err="1"/>
              <a:t>occaecat</a:t>
            </a:r>
            <a:r>
              <a:rPr lang="fr-FR" sz="1600" dirty="0"/>
              <a:t> </a:t>
            </a:r>
            <a:r>
              <a:rPr lang="fr-FR" sz="1600" dirty="0" err="1"/>
              <a:t>cupidatat</a:t>
            </a:r>
            <a:r>
              <a:rPr lang="fr-FR" sz="1600" dirty="0"/>
              <a:t> non </a:t>
            </a:r>
            <a:r>
              <a:rPr lang="fr-FR" sz="1600" dirty="0" err="1"/>
              <a:t>proident</a:t>
            </a:r>
            <a:r>
              <a:rPr lang="fr-FR" sz="1600" dirty="0"/>
              <a:t>.</a:t>
            </a:r>
            <a:endParaRPr lang="en-US" sz="1600" dirty="0"/>
          </a:p>
        </p:txBody>
      </p:sp>
      <p:sp>
        <p:nvSpPr>
          <p:cNvPr id="38" name="Text Placeholder 53">
            <a:extLst>
              <a:ext uri="{FF2B5EF4-FFF2-40B4-BE49-F238E27FC236}">
                <a16:creationId xmlns:a16="http://schemas.microsoft.com/office/drawing/2014/main" id="{955989E4-DEE7-5ADF-A01A-5447D84502C5}"/>
              </a:ext>
            </a:extLst>
          </p:cNvPr>
          <p:cNvSpPr txBox="1">
            <a:spLocks/>
          </p:cNvSpPr>
          <p:nvPr/>
        </p:nvSpPr>
        <p:spPr>
          <a:xfrm>
            <a:off x="15714570" y="6678386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 dirty="0" err="1"/>
              <a:t>Excepteur</a:t>
            </a:r>
            <a:r>
              <a:rPr lang="fr-FR" sz="1600" dirty="0"/>
              <a:t> </a:t>
            </a:r>
            <a:r>
              <a:rPr lang="fr-FR" sz="1600" dirty="0" err="1"/>
              <a:t>sint</a:t>
            </a:r>
            <a:r>
              <a:rPr lang="fr-FR" sz="1600" dirty="0"/>
              <a:t> </a:t>
            </a:r>
            <a:r>
              <a:rPr lang="fr-FR" sz="1600" dirty="0" err="1"/>
              <a:t>occaecat</a:t>
            </a:r>
            <a:r>
              <a:rPr lang="fr-FR" sz="1600" dirty="0"/>
              <a:t> </a:t>
            </a:r>
            <a:r>
              <a:rPr lang="fr-FR" sz="1600" dirty="0" err="1"/>
              <a:t>cupidatat</a:t>
            </a:r>
            <a:r>
              <a:rPr lang="fr-FR" sz="1600" dirty="0"/>
              <a:t> non </a:t>
            </a:r>
            <a:r>
              <a:rPr lang="fr-FR" sz="1600" dirty="0" err="1"/>
              <a:t>proident</a:t>
            </a:r>
            <a:r>
              <a:rPr lang="fr-FR" sz="1600" dirty="0"/>
              <a:t>.</a:t>
            </a:r>
            <a:endParaRPr lang="en-US" sz="1600" dirty="0"/>
          </a:p>
        </p:txBody>
      </p:sp>
      <p:sp>
        <p:nvSpPr>
          <p:cNvPr id="39" name="Text Placeholder 53">
            <a:extLst>
              <a:ext uri="{FF2B5EF4-FFF2-40B4-BE49-F238E27FC236}">
                <a16:creationId xmlns:a16="http://schemas.microsoft.com/office/drawing/2014/main" id="{52723254-3CBE-CA9E-B165-AB174169D8FF}"/>
              </a:ext>
            </a:extLst>
          </p:cNvPr>
          <p:cNvSpPr txBox="1">
            <a:spLocks/>
          </p:cNvSpPr>
          <p:nvPr/>
        </p:nvSpPr>
        <p:spPr>
          <a:xfrm>
            <a:off x="15714570" y="10017616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/>
              <a:t>Excepteur sint occaecat cupidatat non proident.</a:t>
            </a:r>
            <a:endParaRPr lang="en-US" sz="1600" dirty="0"/>
          </a:p>
        </p:txBody>
      </p:sp>
      <p:sp>
        <p:nvSpPr>
          <p:cNvPr id="41" name="!!Round1">
            <a:extLst>
              <a:ext uri="{FF2B5EF4-FFF2-40B4-BE49-F238E27FC236}">
                <a16:creationId xmlns:a16="http://schemas.microsoft.com/office/drawing/2014/main" id="{F3983188-A420-3D39-0093-686A38D5204E}"/>
              </a:ext>
            </a:extLst>
          </p:cNvPr>
          <p:cNvSpPr/>
          <p:nvPr/>
        </p:nvSpPr>
        <p:spPr>
          <a:xfrm>
            <a:off x="6138648" y="4648200"/>
            <a:ext cx="4320380" cy="4320380"/>
          </a:xfrm>
          <a:prstGeom prst="ellipse">
            <a:avLst/>
          </a:prstGeom>
          <a:noFill/>
          <a:ln>
            <a:solidFill>
              <a:schemeClr val="tx2"/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23455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1500">
        <p159:morph option="byObjec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DB9D52-CA73-D094-E32D-5F84A9252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!!Round1">
            <a:extLst>
              <a:ext uri="{FF2B5EF4-FFF2-40B4-BE49-F238E27FC236}">
                <a16:creationId xmlns:a16="http://schemas.microsoft.com/office/drawing/2014/main" id="{6765861C-260B-9AA5-35D4-A40142E1E2D1}"/>
              </a:ext>
            </a:extLst>
          </p:cNvPr>
          <p:cNvSpPr/>
          <p:nvPr/>
        </p:nvSpPr>
        <p:spPr>
          <a:xfrm>
            <a:off x="9398705" y="2952883"/>
            <a:ext cx="2148916" cy="214891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en-US" sz="2799" b="1" dirty="0"/>
          </a:p>
        </p:txBody>
      </p:sp>
      <p:sp>
        <p:nvSpPr>
          <p:cNvPr id="56" name="!!Round1">
            <a:extLst>
              <a:ext uri="{FF2B5EF4-FFF2-40B4-BE49-F238E27FC236}">
                <a16:creationId xmlns:a16="http://schemas.microsoft.com/office/drawing/2014/main" id="{E2CD31EF-F4AE-E931-2139-1D2ABDB5EF5D}"/>
              </a:ext>
            </a:extLst>
          </p:cNvPr>
          <p:cNvSpPr/>
          <p:nvPr/>
        </p:nvSpPr>
        <p:spPr>
          <a:xfrm rot="9954329">
            <a:off x="8703887" y="2259014"/>
            <a:ext cx="3552518" cy="3552518"/>
          </a:xfrm>
          <a:prstGeom prst="ellipse">
            <a:avLst/>
          </a:prstGeom>
          <a:noFill/>
          <a:ln>
            <a:solidFill>
              <a:schemeClr val="tx1">
                <a:lumMod val="10000"/>
                <a:lumOff val="90000"/>
              </a:schemeClr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126F260-8FD2-4F33-8CD7-6B40B49F0867}"/>
              </a:ext>
            </a:extLst>
          </p:cNvPr>
          <p:cNvSpPr/>
          <p:nvPr/>
        </p:nvSpPr>
        <p:spPr>
          <a:xfrm flipH="1">
            <a:off x="890575" y="8336279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3" name="Graphic 22" descr="Briefcase outline">
            <a:hlinkClick r:id="rId2" action="ppaction://hlinksldjump"/>
            <a:extLst>
              <a:ext uri="{FF2B5EF4-FFF2-40B4-BE49-F238E27FC236}">
                <a16:creationId xmlns:a16="http://schemas.microsoft.com/office/drawing/2014/main" id="{1D89F588-599D-527D-06A3-C43D7F884C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25" name="Graphic 24" descr="Bullseye outline">
            <a:hlinkClick r:id="rId5" action="ppaction://hlinksldjump"/>
            <a:extLst>
              <a:ext uri="{FF2B5EF4-FFF2-40B4-BE49-F238E27FC236}">
                <a16:creationId xmlns:a16="http://schemas.microsoft.com/office/drawing/2014/main" id="{6E0756AE-8AA7-8107-EA7C-9CFA4EA7E2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27" name="Graphic 26" descr="Download from cloud outline">
            <a:extLst>
              <a:ext uri="{FF2B5EF4-FFF2-40B4-BE49-F238E27FC236}">
                <a16:creationId xmlns:a16="http://schemas.microsoft.com/office/drawing/2014/main" id="{C9518BD6-CA1C-A05E-3652-E3DC70372D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837FDB9-C69D-599E-F2C1-B8C69957C2AC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101F6A3-2419-651C-D2CB-B0CEABFBB715}"/>
              </a:ext>
            </a:extLst>
          </p:cNvPr>
          <p:cNvGrpSpPr/>
          <p:nvPr/>
        </p:nvGrpSpPr>
        <p:grpSpPr>
          <a:xfrm>
            <a:off x="14779563" y="8336279"/>
            <a:ext cx="3190045" cy="3199567"/>
            <a:chOff x="6867525" y="4329113"/>
            <a:chExt cx="1595438" cy="1600200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ADEA7300-E039-FCC2-8229-CCE2C3EBD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4329113"/>
              <a:ext cx="1595438" cy="1600200"/>
            </a:xfrm>
            <a:custGeom>
              <a:avLst/>
              <a:gdLst>
                <a:gd name="T0" fmla="*/ 328 w 419"/>
                <a:gd name="T1" fmla="*/ 0 h 420"/>
                <a:gd name="T2" fmla="*/ 328 w 419"/>
                <a:gd name="T3" fmla="*/ 329 h 420"/>
                <a:gd name="T4" fmla="*/ 0 w 419"/>
                <a:gd name="T5" fmla="*/ 329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420">
                  <a:moveTo>
                    <a:pt x="328" y="0"/>
                  </a:moveTo>
                  <a:cubicBezTo>
                    <a:pt x="419" y="91"/>
                    <a:pt x="419" y="238"/>
                    <a:pt x="328" y="329"/>
                  </a:cubicBezTo>
                  <a:cubicBezTo>
                    <a:pt x="238" y="420"/>
                    <a:pt x="90" y="420"/>
                    <a:pt x="0" y="329"/>
                  </a:cubicBezTo>
                </a:path>
              </a:pathLst>
            </a:custGeom>
            <a:noFill/>
            <a:ln w="34925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E45FB7CD-9889-492F-A9DE-36EF29BFE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5583238"/>
              <a:ext cx="122238" cy="117475"/>
            </a:xfrm>
            <a:custGeom>
              <a:avLst/>
              <a:gdLst>
                <a:gd name="T0" fmla="*/ 31 w 77"/>
                <a:gd name="T1" fmla="*/ 74 h 74"/>
                <a:gd name="T2" fmla="*/ 0 w 77"/>
                <a:gd name="T3" fmla="*/ 0 h 74"/>
                <a:gd name="T4" fmla="*/ 77 w 77"/>
                <a:gd name="T5" fmla="*/ 2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74">
                  <a:moveTo>
                    <a:pt x="31" y="74"/>
                  </a:moveTo>
                  <a:lnTo>
                    <a:pt x="0" y="0"/>
                  </a:lnTo>
                  <a:lnTo>
                    <a:pt x="77" y="22"/>
                  </a:lnTo>
                </a:path>
              </a:pathLst>
            </a:custGeom>
            <a:noFill/>
            <a:ln w="34925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77F857B-094D-D40E-D9AB-0033708E3155}"/>
              </a:ext>
            </a:extLst>
          </p:cNvPr>
          <p:cNvGrpSpPr/>
          <p:nvPr/>
        </p:nvGrpSpPr>
        <p:grpSpPr>
          <a:xfrm>
            <a:off x="14779563" y="2089508"/>
            <a:ext cx="3190045" cy="3196393"/>
            <a:chOff x="6867525" y="1204913"/>
            <a:chExt cx="1595438" cy="1598613"/>
          </a:xfrm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8E591BD4-BAF2-E959-11E1-ED1BBBCED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1204913"/>
              <a:ext cx="1595438" cy="1598613"/>
            </a:xfrm>
            <a:custGeom>
              <a:avLst/>
              <a:gdLst>
                <a:gd name="T0" fmla="*/ 0 w 419"/>
                <a:gd name="T1" fmla="*/ 90 h 419"/>
                <a:gd name="T2" fmla="*/ 328 w 419"/>
                <a:gd name="T3" fmla="*/ 90 h 419"/>
                <a:gd name="T4" fmla="*/ 328 w 419"/>
                <a:gd name="T5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419">
                  <a:moveTo>
                    <a:pt x="0" y="90"/>
                  </a:moveTo>
                  <a:cubicBezTo>
                    <a:pt x="90" y="0"/>
                    <a:pt x="238" y="0"/>
                    <a:pt x="328" y="90"/>
                  </a:cubicBezTo>
                  <a:cubicBezTo>
                    <a:pt x="419" y="181"/>
                    <a:pt x="419" y="329"/>
                    <a:pt x="328" y="419"/>
                  </a:cubicBezTo>
                </a:path>
              </a:pathLst>
            </a:custGeom>
            <a:noFill/>
            <a:ln w="34925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A30E0563-BFAA-93C8-4255-4DADADBFE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88" y="2681288"/>
              <a:ext cx="117475" cy="122238"/>
            </a:xfrm>
            <a:custGeom>
              <a:avLst/>
              <a:gdLst>
                <a:gd name="T0" fmla="*/ 74 w 74"/>
                <a:gd name="T1" fmla="*/ 45 h 77"/>
                <a:gd name="T2" fmla="*/ 0 w 74"/>
                <a:gd name="T3" fmla="*/ 77 h 77"/>
                <a:gd name="T4" fmla="*/ 24 w 74"/>
                <a:gd name="T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77">
                  <a:moveTo>
                    <a:pt x="74" y="45"/>
                  </a:moveTo>
                  <a:lnTo>
                    <a:pt x="0" y="77"/>
                  </a:lnTo>
                  <a:lnTo>
                    <a:pt x="24" y="0"/>
                  </a:lnTo>
                </a:path>
              </a:pathLst>
            </a:custGeom>
            <a:noFill/>
            <a:ln w="34925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96A93B8-21C0-28F0-BFCF-EB4AFDFB6210}"/>
              </a:ext>
            </a:extLst>
          </p:cNvPr>
          <p:cNvGrpSpPr/>
          <p:nvPr/>
        </p:nvGrpSpPr>
        <p:grpSpPr>
          <a:xfrm>
            <a:off x="8532791" y="2089508"/>
            <a:ext cx="3199569" cy="3196393"/>
            <a:chOff x="3743325" y="1204913"/>
            <a:chExt cx="1600201" cy="1598613"/>
          </a:xfrm>
        </p:grpSpPr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C82EB1F6-9257-2B56-C9FF-3B3AA466E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325" y="1204913"/>
              <a:ext cx="1600200" cy="1598613"/>
            </a:xfrm>
            <a:custGeom>
              <a:avLst/>
              <a:gdLst>
                <a:gd name="T0" fmla="*/ 91 w 420"/>
                <a:gd name="T1" fmla="*/ 419 h 419"/>
                <a:gd name="T2" fmla="*/ 91 w 420"/>
                <a:gd name="T3" fmla="*/ 90 h 419"/>
                <a:gd name="T4" fmla="*/ 420 w 420"/>
                <a:gd name="T5" fmla="*/ 9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419">
                  <a:moveTo>
                    <a:pt x="91" y="419"/>
                  </a:moveTo>
                  <a:cubicBezTo>
                    <a:pt x="0" y="329"/>
                    <a:pt x="0" y="181"/>
                    <a:pt x="91" y="90"/>
                  </a:cubicBezTo>
                  <a:cubicBezTo>
                    <a:pt x="182" y="0"/>
                    <a:pt x="329" y="0"/>
                    <a:pt x="420" y="90"/>
                  </a:cubicBezTo>
                </a:path>
              </a:pathLst>
            </a:custGeom>
            <a:noFill/>
            <a:ln w="349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23321F1D-E306-1214-8A8B-CDD5036C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288" y="1433513"/>
              <a:ext cx="122238" cy="114300"/>
            </a:xfrm>
            <a:custGeom>
              <a:avLst/>
              <a:gdLst>
                <a:gd name="T0" fmla="*/ 46 w 77"/>
                <a:gd name="T1" fmla="*/ 0 h 72"/>
                <a:gd name="T2" fmla="*/ 77 w 77"/>
                <a:gd name="T3" fmla="*/ 72 h 72"/>
                <a:gd name="T4" fmla="*/ 0 w 77"/>
                <a:gd name="T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72">
                  <a:moveTo>
                    <a:pt x="46" y="0"/>
                  </a:moveTo>
                  <a:lnTo>
                    <a:pt x="77" y="72"/>
                  </a:lnTo>
                  <a:lnTo>
                    <a:pt x="0" y="51"/>
                  </a:lnTo>
                </a:path>
              </a:pathLst>
            </a:custGeom>
            <a:noFill/>
            <a:ln w="349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B85A9D0-6A65-442A-C4E7-D0625AA4F191}"/>
              </a:ext>
            </a:extLst>
          </p:cNvPr>
          <p:cNvGrpSpPr/>
          <p:nvPr/>
        </p:nvGrpSpPr>
        <p:grpSpPr>
          <a:xfrm>
            <a:off x="8532790" y="8336279"/>
            <a:ext cx="3199567" cy="3199567"/>
            <a:chOff x="3743325" y="4329113"/>
            <a:chExt cx="1600200" cy="1600200"/>
          </a:xfrm>
        </p:grpSpPr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3F95A575-C0BF-417E-A24F-585966065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325" y="4329113"/>
              <a:ext cx="1600200" cy="1600200"/>
            </a:xfrm>
            <a:custGeom>
              <a:avLst/>
              <a:gdLst>
                <a:gd name="T0" fmla="*/ 420 w 420"/>
                <a:gd name="T1" fmla="*/ 329 h 420"/>
                <a:gd name="T2" fmla="*/ 91 w 420"/>
                <a:gd name="T3" fmla="*/ 329 h 420"/>
                <a:gd name="T4" fmla="*/ 91 w 420"/>
                <a:gd name="T5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420">
                  <a:moveTo>
                    <a:pt x="420" y="329"/>
                  </a:moveTo>
                  <a:cubicBezTo>
                    <a:pt x="329" y="420"/>
                    <a:pt x="182" y="420"/>
                    <a:pt x="91" y="329"/>
                  </a:cubicBezTo>
                  <a:cubicBezTo>
                    <a:pt x="0" y="238"/>
                    <a:pt x="0" y="91"/>
                    <a:pt x="91" y="0"/>
                  </a:cubicBezTo>
                </a:path>
              </a:pathLst>
            </a:custGeom>
            <a:noFill/>
            <a:ln w="34925" cap="rnd">
              <a:solidFill>
                <a:schemeClr val="accent4">
                  <a:lumMod val="9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E4AED573-A9A3-85FB-20DC-3163A1DB2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1925" y="4329113"/>
              <a:ext cx="119063" cy="120650"/>
            </a:xfrm>
            <a:custGeom>
              <a:avLst/>
              <a:gdLst>
                <a:gd name="T0" fmla="*/ 0 w 75"/>
                <a:gd name="T1" fmla="*/ 31 h 76"/>
                <a:gd name="T2" fmla="*/ 75 w 75"/>
                <a:gd name="T3" fmla="*/ 0 h 76"/>
                <a:gd name="T4" fmla="*/ 53 w 75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76">
                  <a:moveTo>
                    <a:pt x="0" y="31"/>
                  </a:moveTo>
                  <a:lnTo>
                    <a:pt x="75" y="0"/>
                  </a:lnTo>
                  <a:lnTo>
                    <a:pt x="53" y="76"/>
                  </a:lnTo>
                </a:path>
              </a:pathLst>
            </a:custGeom>
            <a:noFill/>
            <a:ln w="34925" cap="rnd">
              <a:solidFill>
                <a:schemeClr val="accent4">
                  <a:lumMod val="9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091AAA4-5C24-4DCC-55DB-9902E34D7976}"/>
              </a:ext>
            </a:extLst>
          </p:cNvPr>
          <p:cNvGrpSpPr/>
          <p:nvPr/>
        </p:nvGrpSpPr>
        <p:grpSpPr>
          <a:xfrm>
            <a:off x="9272374" y="2829089"/>
            <a:ext cx="7957651" cy="7967175"/>
            <a:chOff x="4113213" y="1574800"/>
            <a:chExt cx="3979862" cy="3984625"/>
          </a:xfrm>
        </p:grpSpPr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5AE1D99B-437A-2D3F-C729-A276F4D6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3565525"/>
              <a:ext cx="2273300" cy="1993900"/>
            </a:xfrm>
            <a:custGeom>
              <a:avLst/>
              <a:gdLst>
                <a:gd name="T0" fmla="*/ 0 w 597"/>
                <a:gd name="T1" fmla="*/ 523 h 523"/>
                <a:gd name="T2" fmla="*/ 180 w 597"/>
                <a:gd name="T3" fmla="*/ 523 h 523"/>
                <a:gd name="T4" fmla="*/ 311 w 597"/>
                <a:gd name="T5" fmla="*/ 221 h 523"/>
                <a:gd name="T6" fmla="*/ 597 w 597"/>
                <a:gd name="T7" fmla="*/ 91 h 523"/>
                <a:gd name="T8" fmla="*/ 292 w 597"/>
                <a:gd name="T9" fmla="*/ 0 h 523"/>
                <a:gd name="T10" fmla="*/ 180 w 597"/>
                <a:gd name="T11" fmla="*/ 89 h 523"/>
                <a:gd name="T12" fmla="*/ 0 w 597"/>
                <a:gd name="T13" fmla="*/ 523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7" h="523">
                  <a:moveTo>
                    <a:pt x="0" y="523"/>
                  </a:moveTo>
                  <a:cubicBezTo>
                    <a:pt x="180" y="523"/>
                    <a:pt x="180" y="523"/>
                    <a:pt x="180" y="523"/>
                  </a:cubicBezTo>
                  <a:cubicBezTo>
                    <a:pt x="184" y="413"/>
                    <a:pt x="227" y="304"/>
                    <a:pt x="311" y="221"/>
                  </a:cubicBezTo>
                  <a:cubicBezTo>
                    <a:pt x="390" y="141"/>
                    <a:pt x="493" y="98"/>
                    <a:pt x="597" y="91"/>
                  </a:cubicBezTo>
                  <a:cubicBezTo>
                    <a:pt x="487" y="88"/>
                    <a:pt x="383" y="56"/>
                    <a:pt x="292" y="0"/>
                  </a:cubicBezTo>
                  <a:cubicBezTo>
                    <a:pt x="252" y="25"/>
                    <a:pt x="214" y="55"/>
                    <a:pt x="180" y="89"/>
                  </a:cubicBezTo>
                  <a:cubicBezTo>
                    <a:pt x="64" y="205"/>
                    <a:pt x="0" y="359"/>
                    <a:pt x="0" y="52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CCCC699A-3634-7806-50A8-9379AAD95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1636713"/>
              <a:ext cx="1987550" cy="2276475"/>
            </a:xfrm>
            <a:custGeom>
              <a:avLst/>
              <a:gdLst>
                <a:gd name="T0" fmla="*/ 522 w 522"/>
                <a:gd name="T1" fmla="*/ 597 h 597"/>
                <a:gd name="T2" fmla="*/ 522 w 522"/>
                <a:gd name="T3" fmla="*/ 417 h 597"/>
                <a:gd name="T4" fmla="*/ 220 w 522"/>
                <a:gd name="T5" fmla="*/ 286 h 597"/>
                <a:gd name="T6" fmla="*/ 90 w 522"/>
                <a:gd name="T7" fmla="*/ 0 h 597"/>
                <a:gd name="T8" fmla="*/ 0 w 522"/>
                <a:gd name="T9" fmla="*/ 305 h 597"/>
                <a:gd name="T10" fmla="*/ 89 w 522"/>
                <a:gd name="T11" fmla="*/ 417 h 597"/>
                <a:gd name="T12" fmla="*/ 522 w 522"/>
                <a:gd name="T13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597">
                  <a:moveTo>
                    <a:pt x="522" y="597"/>
                  </a:moveTo>
                  <a:cubicBezTo>
                    <a:pt x="522" y="417"/>
                    <a:pt x="522" y="417"/>
                    <a:pt x="522" y="417"/>
                  </a:cubicBezTo>
                  <a:cubicBezTo>
                    <a:pt x="412" y="413"/>
                    <a:pt x="304" y="370"/>
                    <a:pt x="220" y="286"/>
                  </a:cubicBezTo>
                  <a:cubicBezTo>
                    <a:pt x="140" y="206"/>
                    <a:pt x="97" y="104"/>
                    <a:pt x="90" y="0"/>
                  </a:cubicBezTo>
                  <a:cubicBezTo>
                    <a:pt x="87" y="110"/>
                    <a:pt x="56" y="214"/>
                    <a:pt x="0" y="305"/>
                  </a:cubicBezTo>
                  <a:cubicBezTo>
                    <a:pt x="25" y="345"/>
                    <a:pt x="54" y="383"/>
                    <a:pt x="89" y="417"/>
                  </a:cubicBezTo>
                  <a:cubicBezTo>
                    <a:pt x="204" y="533"/>
                    <a:pt x="358" y="597"/>
                    <a:pt x="522" y="59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9EECD029-C3E6-7E29-B0CA-E6BD68F2F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300" y="1574800"/>
              <a:ext cx="2270125" cy="1990725"/>
            </a:xfrm>
            <a:custGeom>
              <a:avLst/>
              <a:gdLst>
                <a:gd name="T0" fmla="*/ 596 w 596"/>
                <a:gd name="T1" fmla="*/ 0 h 522"/>
                <a:gd name="T2" fmla="*/ 416 w 596"/>
                <a:gd name="T3" fmla="*/ 0 h 522"/>
                <a:gd name="T4" fmla="*/ 285 w 596"/>
                <a:gd name="T5" fmla="*/ 302 h 522"/>
                <a:gd name="T6" fmla="*/ 0 w 596"/>
                <a:gd name="T7" fmla="*/ 432 h 522"/>
                <a:gd name="T8" fmla="*/ 304 w 596"/>
                <a:gd name="T9" fmla="*/ 522 h 522"/>
                <a:gd name="T10" fmla="*/ 417 w 596"/>
                <a:gd name="T11" fmla="*/ 433 h 522"/>
                <a:gd name="T12" fmla="*/ 596 w 596"/>
                <a:gd name="T13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522">
                  <a:moveTo>
                    <a:pt x="596" y="0"/>
                  </a:moveTo>
                  <a:cubicBezTo>
                    <a:pt x="416" y="0"/>
                    <a:pt x="416" y="0"/>
                    <a:pt x="416" y="0"/>
                  </a:cubicBezTo>
                  <a:cubicBezTo>
                    <a:pt x="413" y="110"/>
                    <a:pt x="369" y="218"/>
                    <a:pt x="285" y="302"/>
                  </a:cubicBezTo>
                  <a:cubicBezTo>
                    <a:pt x="206" y="382"/>
                    <a:pt x="104" y="425"/>
                    <a:pt x="0" y="432"/>
                  </a:cubicBezTo>
                  <a:cubicBezTo>
                    <a:pt x="109" y="435"/>
                    <a:pt x="213" y="466"/>
                    <a:pt x="304" y="522"/>
                  </a:cubicBezTo>
                  <a:cubicBezTo>
                    <a:pt x="345" y="497"/>
                    <a:pt x="382" y="468"/>
                    <a:pt x="417" y="433"/>
                  </a:cubicBezTo>
                  <a:cubicBezTo>
                    <a:pt x="532" y="318"/>
                    <a:pt x="596" y="164"/>
                    <a:pt x="5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0BBC68F1-FF06-B963-5EC9-AD05C7058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222625"/>
              <a:ext cx="1992313" cy="2273300"/>
            </a:xfrm>
            <a:custGeom>
              <a:avLst/>
              <a:gdLst>
                <a:gd name="T0" fmla="*/ 0 w 523"/>
                <a:gd name="T1" fmla="*/ 0 h 596"/>
                <a:gd name="T2" fmla="*/ 0 w 523"/>
                <a:gd name="T3" fmla="*/ 180 h 596"/>
                <a:gd name="T4" fmla="*/ 302 w 523"/>
                <a:gd name="T5" fmla="*/ 311 h 596"/>
                <a:gd name="T6" fmla="*/ 432 w 523"/>
                <a:gd name="T7" fmla="*/ 596 h 596"/>
                <a:gd name="T8" fmla="*/ 523 w 523"/>
                <a:gd name="T9" fmla="*/ 292 h 596"/>
                <a:gd name="T10" fmla="*/ 434 w 523"/>
                <a:gd name="T11" fmla="*/ 179 h 596"/>
                <a:gd name="T12" fmla="*/ 0 w 523"/>
                <a:gd name="T1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3" h="596">
                  <a:moveTo>
                    <a:pt x="0" y="0"/>
                  </a:moveTo>
                  <a:cubicBezTo>
                    <a:pt x="0" y="180"/>
                    <a:pt x="0" y="180"/>
                    <a:pt x="0" y="180"/>
                  </a:cubicBezTo>
                  <a:cubicBezTo>
                    <a:pt x="110" y="183"/>
                    <a:pt x="219" y="227"/>
                    <a:pt x="302" y="311"/>
                  </a:cubicBezTo>
                  <a:cubicBezTo>
                    <a:pt x="382" y="390"/>
                    <a:pt x="425" y="492"/>
                    <a:pt x="432" y="596"/>
                  </a:cubicBezTo>
                  <a:cubicBezTo>
                    <a:pt x="435" y="487"/>
                    <a:pt x="467" y="383"/>
                    <a:pt x="523" y="292"/>
                  </a:cubicBezTo>
                  <a:cubicBezTo>
                    <a:pt x="498" y="251"/>
                    <a:pt x="468" y="214"/>
                    <a:pt x="434" y="179"/>
                  </a:cubicBezTo>
                  <a:cubicBezTo>
                    <a:pt x="318" y="63"/>
                    <a:pt x="164" y="0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5" name="Oval 19">
            <a:extLst>
              <a:ext uri="{FF2B5EF4-FFF2-40B4-BE49-F238E27FC236}">
                <a16:creationId xmlns:a16="http://schemas.microsoft.com/office/drawing/2014/main" id="{7197C73B-9A29-0767-D2EE-A45F2266E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4143" y="2959229"/>
            <a:ext cx="2148916" cy="214891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6" name="Oval 20">
            <a:extLst>
              <a:ext uri="{FF2B5EF4-FFF2-40B4-BE49-F238E27FC236}">
                <a16:creationId xmlns:a16="http://schemas.microsoft.com/office/drawing/2014/main" id="{AB5F3514-4AF9-F192-8816-30E9B1258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4143" y="8517207"/>
            <a:ext cx="2148916" cy="21520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7" name="Oval 21">
            <a:extLst>
              <a:ext uri="{FF2B5EF4-FFF2-40B4-BE49-F238E27FC236}">
                <a16:creationId xmlns:a16="http://schemas.microsoft.com/office/drawing/2014/main" id="{19B04A43-2D92-B561-76BC-1A9538953A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2513" y="8517207"/>
            <a:ext cx="2148916" cy="21520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8" name="Freeform 22">
            <a:extLst>
              <a:ext uri="{FF2B5EF4-FFF2-40B4-BE49-F238E27FC236}">
                <a16:creationId xmlns:a16="http://schemas.microsoft.com/office/drawing/2014/main" id="{88F50EEA-8BE3-1E16-E110-92E01012FE8A}"/>
              </a:ext>
            </a:extLst>
          </p:cNvPr>
          <p:cNvSpPr>
            <a:spLocks noEditPoints="1"/>
          </p:cNvSpPr>
          <p:nvPr/>
        </p:nvSpPr>
        <p:spPr bwMode="auto">
          <a:xfrm>
            <a:off x="10262716" y="3806733"/>
            <a:ext cx="434863" cy="457081"/>
          </a:xfrm>
          <a:custGeom>
            <a:avLst/>
            <a:gdLst>
              <a:gd name="T0" fmla="*/ 50 w 57"/>
              <a:gd name="T1" fmla="*/ 34 h 60"/>
              <a:gd name="T2" fmla="*/ 57 w 57"/>
              <a:gd name="T3" fmla="*/ 41 h 60"/>
              <a:gd name="T4" fmla="*/ 52 w 57"/>
              <a:gd name="T5" fmla="*/ 49 h 60"/>
              <a:gd name="T6" fmla="*/ 43 w 57"/>
              <a:gd name="T7" fmla="*/ 47 h 60"/>
              <a:gd name="T8" fmla="*/ 36 w 57"/>
              <a:gd name="T9" fmla="*/ 51 h 60"/>
              <a:gd name="T10" fmla="*/ 33 w 57"/>
              <a:gd name="T11" fmla="*/ 60 h 60"/>
              <a:gd name="T12" fmla="*/ 24 w 57"/>
              <a:gd name="T13" fmla="*/ 60 h 60"/>
              <a:gd name="T14" fmla="*/ 21 w 57"/>
              <a:gd name="T15" fmla="*/ 51 h 60"/>
              <a:gd name="T16" fmla="*/ 14 w 57"/>
              <a:gd name="T17" fmla="*/ 47 h 60"/>
              <a:gd name="T18" fmla="*/ 4 w 57"/>
              <a:gd name="T19" fmla="*/ 49 h 60"/>
              <a:gd name="T20" fmla="*/ 0 w 57"/>
              <a:gd name="T21" fmla="*/ 41 h 60"/>
              <a:gd name="T22" fmla="*/ 7 w 57"/>
              <a:gd name="T23" fmla="*/ 34 h 60"/>
              <a:gd name="T24" fmla="*/ 6 w 57"/>
              <a:gd name="T25" fmla="*/ 30 h 60"/>
              <a:gd name="T26" fmla="*/ 7 w 57"/>
              <a:gd name="T27" fmla="*/ 26 h 60"/>
              <a:gd name="T28" fmla="*/ 0 w 57"/>
              <a:gd name="T29" fmla="*/ 19 h 60"/>
              <a:gd name="T30" fmla="*/ 4 w 57"/>
              <a:gd name="T31" fmla="*/ 11 h 60"/>
              <a:gd name="T32" fmla="*/ 14 w 57"/>
              <a:gd name="T33" fmla="*/ 13 h 60"/>
              <a:gd name="T34" fmla="*/ 21 w 57"/>
              <a:gd name="T35" fmla="*/ 9 h 60"/>
              <a:gd name="T36" fmla="*/ 24 w 57"/>
              <a:gd name="T37" fmla="*/ 0 h 60"/>
              <a:gd name="T38" fmla="*/ 33 w 57"/>
              <a:gd name="T39" fmla="*/ 0 h 60"/>
              <a:gd name="T40" fmla="*/ 36 w 57"/>
              <a:gd name="T41" fmla="*/ 9 h 60"/>
              <a:gd name="T42" fmla="*/ 43 w 57"/>
              <a:gd name="T43" fmla="*/ 13 h 60"/>
              <a:gd name="T44" fmla="*/ 52 w 57"/>
              <a:gd name="T45" fmla="*/ 11 h 60"/>
              <a:gd name="T46" fmla="*/ 57 w 57"/>
              <a:gd name="T47" fmla="*/ 19 h 60"/>
              <a:gd name="T48" fmla="*/ 50 w 57"/>
              <a:gd name="T49" fmla="*/ 26 h 60"/>
              <a:gd name="T50" fmla="*/ 50 w 57"/>
              <a:gd name="T51" fmla="*/ 30 h 60"/>
              <a:gd name="T52" fmla="*/ 50 w 57"/>
              <a:gd name="T53" fmla="*/ 34 h 60"/>
              <a:gd name="T54" fmla="*/ 28 w 57"/>
              <a:gd name="T55" fmla="*/ 19 h 60"/>
              <a:gd name="T56" fmla="*/ 18 w 57"/>
              <a:gd name="T57" fmla="*/ 30 h 60"/>
              <a:gd name="T58" fmla="*/ 28 w 57"/>
              <a:gd name="T59" fmla="*/ 40 h 60"/>
              <a:gd name="T60" fmla="*/ 39 w 57"/>
              <a:gd name="T61" fmla="*/ 30 h 60"/>
              <a:gd name="T62" fmla="*/ 28 w 57"/>
              <a:gd name="T63" fmla="*/ 1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" h="60">
                <a:moveTo>
                  <a:pt x="50" y="34"/>
                </a:moveTo>
                <a:cubicBezTo>
                  <a:pt x="57" y="41"/>
                  <a:pt x="57" y="41"/>
                  <a:pt x="57" y="41"/>
                </a:cubicBezTo>
                <a:cubicBezTo>
                  <a:pt x="52" y="49"/>
                  <a:pt x="52" y="49"/>
                  <a:pt x="52" y="49"/>
                </a:cubicBezTo>
                <a:cubicBezTo>
                  <a:pt x="43" y="47"/>
                  <a:pt x="43" y="47"/>
                  <a:pt x="43" y="47"/>
                </a:cubicBezTo>
                <a:cubicBezTo>
                  <a:pt x="41" y="48"/>
                  <a:pt x="38" y="50"/>
                  <a:pt x="36" y="51"/>
                </a:cubicBezTo>
                <a:cubicBezTo>
                  <a:pt x="33" y="60"/>
                  <a:pt x="33" y="60"/>
                  <a:pt x="33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1" y="51"/>
                  <a:pt x="21" y="51"/>
                  <a:pt x="21" y="51"/>
                </a:cubicBezTo>
                <a:cubicBezTo>
                  <a:pt x="19" y="50"/>
                  <a:pt x="16" y="48"/>
                  <a:pt x="14" y="47"/>
                </a:cubicBezTo>
                <a:cubicBezTo>
                  <a:pt x="4" y="49"/>
                  <a:pt x="4" y="49"/>
                  <a:pt x="4" y="49"/>
                </a:cubicBezTo>
                <a:cubicBezTo>
                  <a:pt x="0" y="41"/>
                  <a:pt x="0" y="41"/>
                  <a:pt x="0" y="41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3"/>
                  <a:pt x="6" y="31"/>
                  <a:pt x="6" y="30"/>
                </a:cubicBezTo>
                <a:cubicBezTo>
                  <a:pt x="6" y="29"/>
                  <a:pt x="7" y="27"/>
                  <a:pt x="7" y="26"/>
                </a:cubicBezTo>
                <a:cubicBezTo>
                  <a:pt x="0" y="19"/>
                  <a:pt x="0" y="19"/>
                  <a:pt x="0" y="19"/>
                </a:cubicBezTo>
                <a:cubicBezTo>
                  <a:pt x="4" y="11"/>
                  <a:pt x="4" y="11"/>
                  <a:pt x="4" y="11"/>
                </a:cubicBezTo>
                <a:cubicBezTo>
                  <a:pt x="14" y="13"/>
                  <a:pt x="14" y="13"/>
                  <a:pt x="14" y="13"/>
                </a:cubicBezTo>
                <a:cubicBezTo>
                  <a:pt x="16" y="12"/>
                  <a:pt x="19" y="10"/>
                  <a:pt x="21" y="9"/>
                </a:cubicBezTo>
                <a:cubicBezTo>
                  <a:pt x="24" y="0"/>
                  <a:pt x="24" y="0"/>
                  <a:pt x="24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9"/>
                  <a:pt x="36" y="9"/>
                  <a:pt x="36" y="9"/>
                </a:cubicBezTo>
                <a:cubicBezTo>
                  <a:pt x="38" y="10"/>
                  <a:pt x="41" y="12"/>
                  <a:pt x="43" y="13"/>
                </a:cubicBezTo>
                <a:cubicBezTo>
                  <a:pt x="52" y="11"/>
                  <a:pt x="52" y="11"/>
                  <a:pt x="52" y="11"/>
                </a:cubicBezTo>
                <a:cubicBezTo>
                  <a:pt x="57" y="19"/>
                  <a:pt x="57" y="19"/>
                  <a:pt x="57" y="19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27"/>
                  <a:pt x="50" y="29"/>
                  <a:pt x="50" y="30"/>
                </a:cubicBezTo>
                <a:cubicBezTo>
                  <a:pt x="50" y="31"/>
                  <a:pt x="50" y="33"/>
                  <a:pt x="50" y="34"/>
                </a:cubicBezTo>
                <a:close/>
                <a:moveTo>
                  <a:pt x="28" y="19"/>
                </a:moveTo>
                <a:cubicBezTo>
                  <a:pt x="23" y="19"/>
                  <a:pt x="18" y="24"/>
                  <a:pt x="18" y="30"/>
                </a:cubicBezTo>
                <a:cubicBezTo>
                  <a:pt x="18" y="36"/>
                  <a:pt x="23" y="40"/>
                  <a:pt x="28" y="40"/>
                </a:cubicBezTo>
                <a:cubicBezTo>
                  <a:pt x="34" y="40"/>
                  <a:pt x="39" y="36"/>
                  <a:pt x="39" y="30"/>
                </a:cubicBezTo>
                <a:cubicBezTo>
                  <a:pt x="39" y="24"/>
                  <a:pt x="34" y="19"/>
                  <a:pt x="28" y="19"/>
                </a:cubicBez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 23">
            <a:extLst>
              <a:ext uri="{FF2B5EF4-FFF2-40B4-BE49-F238E27FC236}">
                <a16:creationId xmlns:a16="http://schemas.microsoft.com/office/drawing/2014/main" id="{1C613A7D-E01C-8961-6609-87EA19E594BE}"/>
              </a:ext>
            </a:extLst>
          </p:cNvPr>
          <p:cNvSpPr>
            <a:spLocks noEditPoints="1"/>
          </p:cNvSpPr>
          <p:nvPr/>
        </p:nvSpPr>
        <p:spPr bwMode="auto">
          <a:xfrm>
            <a:off x="15785777" y="9348841"/>
            <a:ext cx="485649" cy="479301"/>
          </a:xfrm>
          <a:custGeom>
            <a:avLst/>
            <a:gdLst>
              <a:gd name="T0" fmla="*/ 32 w 64"/>
              <a:gd name="T1" fmla="*/ 32 h 63"/>
              <a:gd name="T2" fmla="*/ 64 w 64"/>
              <a:gd name="T3" fmla="*/ 32 h 63"/>
              <a:gd name="T4" fmla="*/ 32 w 64"/>
              <a:gd name="T5" fmla="*/ 63 h 63"/>
              <a:gd name="T6" fmla="*/ 0 w 64"/>
              <a:gd name="T7" fmla="*/ 32 h 63"/>
              <a:gd name="T8" fmla="*/ 32 w 64"/>
              <a:gd name="T9" fmla="*/ 0 h 63"/>
              <a:gd name="T10" fmla="*/ 32 w 64"/>
              <a:gd name="T11" fmla="*/ 32 h 63"/>
              <a:gd name="T12" fmla="*/ 63 w 64"/>
              <a:gd name="T13" fmla="*/ 22 h 63"/>
              <a:gd name="T14" fmla="*/ 42 w 64"/>
              <a:gd name="T15" fmla="*/ 1 h 63"/>
              <a:gd name="T16" fmla="*/ 42 w 64"/>
              <a:gd name="T17" fmla="*/ 22 h 63"/>
              <a:gd name="T18" fmla="*/ 63 w 64"/>
              <a:gd name="T19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3">
                <a:moveTo>
                  <a:pt x="32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49"/>
                  <a:pt x="49" y="63"/>
                  <a:pt x="32" y="63"/>
                </a:cubicBezTo>
                <a:cubicBezTo>
                  <a:pt x="15" y="63"/>
                  <a:pt x="0" y="49"/>
                  <a:pt x="0" y="32"/>
                </a:cubicBezTo>
                <a:cubicBezTo>
                  <a:pt x="0" y="14"/>
                  <a:pt x="15" y="0"/>
                  <a:pt x="32" y="0"/>
                </a:cubicBezTo>
                <a:lnTo>
                  <a:pt x="32" y="32"/>
                </a:lnTo>
                <a:close/>
                <a:moveTo>
                  <a:pt x="63" y="22"/>
                </a:moveTo>
                <a:cubicBezTo>
                  <a:pt x="60" y="11"/>
                  <a:pt x="52" y="3"/>
                  <a:pt x="42" y="1"/>
                </a:cubicBezTo>
                <a:cubicBezTo>
                  <a:pt x="42" y="22"/>
                  <a:pt x="42" y="22"/>
                  <a:pt x="42" y="22"/>
                </a:cubicBezTo>
                <a:lnTo>
                  <a:pt x="63" y="22"/>
                </a:ln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24">
            <a:extLst>
              <a:ext uri="{FF2B5EF4-FFF2-40B4-BE49-F238E27FC236}">
                <a16:creationId xmlns:a16="http://schemas.microsoft.com/office/drawing/2014/main" id="{43828B4B-A20D-D942-6128-413A5B9D654A}"/>
              </a:ext>
            </a:extLst>
          </p:cNvPr>
          <p:cNvSpPr>
            <a:spLocks noEditPoints="1"/>
          </p:cNvSpPr>
          <p:nvPr/>
        </p:nvSpPr>
        <p:spPr bwMode="auto">
          <a:xfrm>
            <a:off x="10208755" y="9364712"/>
            <a:ext cx="542785" cy="450733"/>
          </a:xfrm>
          <a:custGeom>
            <a:avLst/>
            <a:gdLst>
              <a:gd name="T0" fmla="*/ 64 w 71"/>
              <a:gd name="T1" fmla="*/ 30 h 59"/>
              <a:gd name="T2" fmla="*/ 64 w 71"/>
              <a:gd name="T3" fmla="*/ 33 h 59"/>
              <a:gd name="T4" fmla="*/ 56 w 71"/>
              <a:gd name="T5" fmla="*/ 52 h 59"/>
              <a:gd name="T6" fmla="*/ 56 w 71"/>
              <a:gd name="T7" fmla="*/ 52 h 59"/>
              <a:gd name="T8" fmla="*/ 56 w 71"/>
              <a:gd name="T9" fmla="*/ 59 h 59"/>
              <a:gd name="T10" fmla="*/ 40 w 71"/>
              <a:gd name="T11" fmla="*/ 59 h 59"/>
              <a:gd name="T12" fmla="*/ 40 w 71"/>
              <a:gd name="T13" fmla="*/ 55 h 59"/>
              <a:gd name="T14" fmla="*/ 40 w 71"/>
              <a:gd name="T15" fmla="*/ 55 h 59"/>
              <a:gd name="T16" fmla="*/ 34 w 71"/>
              <a:gd name="T17" fmla="*/ 56 h 59"/>
              <a:gd name="T18" fmla="*/ 28 w 71"/>
              <a:gd name="T19" fmla="*/ 55 h 59"/>
              <a:gd name="T20" fmla="*/ 28 w 71"/>
              <a:gd name="T21" fmla="*/ 55 h 59"/>
              <a:gd name="T22" fmla="*/ 28 w 71"/>
              <a:gd name="T23" fmla="*/ 59 h 59"/>
              <a:gd name="T24" fmla="*/ 12 w 71"/>
              <a:gd name="T25" fmla="*/ 59 h 59"/>
              <a:gd name="T26" fmla="*/ 12 w 71"/>
              <a:gd name="T27" fmla="*/ 52 h 59"/>
              <a:gd name="T28" fmla="*/ 12 w 71"/>
              <a:gd name="T29" fmla="*/ 52 h 59"/>
              <a:gd name="T30" fmla="*/ 5 w 71"/>
              <a:gd name="T31" fmla="*/ 41 h 59"/>
              <a:gd name="T32" fmla="*/ 5 w 71"/>
              <a:gd name="T33" fmla="*/ 41 h 59"/>
              <a:gd name="T34" fmla="*/ 2 w 71"/>
              <a:gd name="T35" fmla="*/ 41 h 59"/>
              <a:gd name="T36" fmla="*/ 0 w 71"/>
              <a:gd name="T37" fmla="*/ 39 h 59"/>
              <a:gd name="T38" fmla="*/ 0 w 71"/>
              <a:gd name="T39" fmla="*/ 28 h 59"/>
              <a:gd name="T40" fmla="*/ 2 w 71"/>
              <a:gd name="T41" fmla="*/ 25 h 59"/>
              <a:gd name="T42" fmla="*/ 5 w 71"/>
              <a:gd name="T43" fmla="*/ 25 h 59"/>
              <a:gd name="T44" fmla="*/ 5 w 71"/>
              <a:gd name="T45" fmla="*/ 25 h 59"/>
              <a:gd name="T46" fmla="*/ 16 w 71"/>
              <a:gd name="T47" fmla="*/ 11 h 59"/>
              <a:gd name="T48" fmla="*/ 16 w 71"/>
              <a:gd name="T49" fmla="*/ 11 h 59"/>
              <a:gd name="T50" fmla="*/ 12 w 71"/>
              <a:gd name="T51" fmla="*/ 2 h 59"/>
              <a:gd name="T52" fmla="*/ 25 w 71"/>
              <a:gd name="T53" fmla="*/ 7 h 59"/>
              <a:gd name="T54" fmla="*/ 25 w 71"/>
              <a:gd name="T55" fmla="*/ 7 h 59"/>
              <a:gd name="T56" fmla="*/ 34 w 71"/>
              <a:gd name="T57" fmla="*/ 6 h 59"/>
              <a:gd name="T58" fmla="*/ 40 w 71"/>
              <a:gd name="T59" fmla="*/ 6 h 59"/>
              <a:gd name="T60" fmla="*/ 48 w 71"/>
              <a:gd name="T61" fmla="*/ 23 h 59"/>
              <a:gd name="T62" fmla="*/ 53 w 71"/>
              <a:gd name="T63" fmla="*/ 25 h 59"/>
              <a:gd name="T64" fmla="*/ 60 w 71"/>
              <a:gd name="T65" fmla="*/ 21 h 59"/>
              <a:gd name="T66" fmla="*/ 54 w 71"/>
              <a:gd name="T67" fmla="*/ 16 h 59"/>
              <a:gd name="T68" fmla="*/ 48 w 71"/>
              <a:gd name="T69" fmla="*/ 12 h 59"/>
              <a:gd name="T70" fmla="*/ 54 w 71"/>
              <a:gd name="T71" fmla="*/ 9 h 59"/>
              <a:gd name="T72" fmla="*/ 58 w 71"/>
              <a:gd name="T73" fmla="*/ 10 h 59"/>
              <a:gd name="T74" fmla="*/ 53 w 71"/>
              <a:gd name="T75" fmla="*/ 25 h 59"/>
              <a:gd name="T76" fmla="*/ 53 w 71"/>
              <a:gd name="T77" fmla="*/ 28 h 59"/>
              <a:gd name="T78" fmla="*/ 53 w 71"/>
              <a:gd name="T79" fmla="*/ 6 h 59"/>
              <a:gd name="T80" fmla="*/ 53 w 71"/>
              <a:gd name="T81" fmla="*/ 9 h 59"/>
              <a:gd name="T82" fmla="*/ 54 w 71"/>
              <a:gd name="T83" fmla="*/ 0 h 59"/>
              <a:gd name="T84" fmla="*/ 37 w 71"/>
              <a:gd name="T85" fmla="*/ 17 h 59"/>
              <a:gd name="T86" fmla="*/ 54 w 71"/>
              <a:gd name="T87" fmla="*/ 34 h 59"/>
              <a:gd name="T88" fmla="*/ 71 w 71"/>
              <a:gd name="T89" fmla="*/ 17 h 59"/>
              <a:gd name="T90" fmla="*/ 54 w 71"/>
              <a:gd name="T91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1" h="59">
                <a:moveTo>
                  <a:pt x="64" y="30"/>
                </a:moveTo>
                <a:cubicBezTo>
                  <a:pt x="64" y="31"/>
                  <a:pt x="64" y="32"/>
                  <a:pt x="64" y="33"/>
                </a:cubicBezTo>
                <a:cubicBezTo>
                  <a:pt x="64" y="41"/>
                  <a:pt x="61" y="47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9"/>
                  <a:pt x="56" y="59"/>
                  <a:pt x="56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38" y="55"/>
                  <a:pt x="36" y="56"/>
                  <a:pt x="34" y="56"/>
                </a:cubicBezTo>
                <a:cubicBezTo>
                  <a:pt x="32" y="56"/>
                  <a:pt x="30" y="55"/>
                  <a:pt x="28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9"/>
                  <a:pt x="28" y="59"/>
                  <a:pt x="28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9" y="49"/>
                  <a:pt x="7" y="45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6"/>
                  <a:pt x="1" y="25"/>
                  <a:pt x="2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7" y="19"/>
                  <a:pt x="11" y="14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5" y="8"/>
                  <a:pt x="14" y="6"/>
                  <a:pt x="12" y="2"/>
                </a:cubicBezTo>
                <a:cubicBezTo>
                  <a:pt x="18" y="1"/>
                  <a:pt x="25" y="7"/>
                  <a:pt x="25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8" y="6"/>
                  <a:pt x="31" y="6"/>
                  <a:pt x="34" y="6"/>
                </a:cubicBezTo>
                <a:cubicBezTo>
                  <a:pt x="36" y="6"/>
                  <a:pt x="38" y="6"/>
                  <a:pt x="40" y="6"/>
                </a:cubicBezTo>
                <a:moveTo>
                  <a:pt x="48" y="23"/>
                </a:moveTo>
                <a:cubicBezTo>
                  <a:pt x="49" y="24"/>
                  <a:pt x="51" y="25"/>
                  <a:pt x="53" y="25"/>
                </a:cubicBezTo>
                <a:cubicBezTo>
                  <a:pt x="55" y="25"/>
                  <a:pt x="60" y="25"/>
                  <a:pt x="60" y="21"/>
                </a:cubicBezTo>
                <a:cubicBezTo>
                  <a:pt x="60" y="18"/>
                  <a:pt x="58" y="17"/>
                  <a:pt x="54" y="16"/>
                </a:cubicBezTo>
                <a:cubicBezTo>
                  <a:pt x="52" y="16"/>
                  <a:pt x="48" y="16"/>
                  <a:pt x="48" y="12"/>
                </a:cubicBezTo>
                <a:cubicBezTo>
                  <a:pt x="48" y="11"/>
                  <a:pt x="50" y="9"/>
                  <a:pt x="54" y="9"/>
                </a:cubicBezTo>
                <a:cubicBezTo>
                  <a:pt x="55" y="9"/>
                  <a:pt x="57" y="9"/>
                  <a:pt x="58" y="10"/>
                </a:cubicBezTo>
                <a:moveTo>
                  <a:pt x="53" y="25"/>
                </a:moveTo>
                <a:cubicBezTo>
                  <a:pt x="53" y="28"/>
                  <a:pt x="53" y="28"/>
                  <a:pt x="53" y="28"/>
                </a:cubicBezTo>
                <a:moveTo>
                  <a:pt x="53" y="6"/>
                </a:moveTo>
                <a:cubicBezTo>
                  <a:pt x="53" y="9"/>
                  <a:pt x="53" y="9"/>
                  <a:pt x="53" y="9"/>
                </a:cubicBezTo>
                <a:moveTo>
                  <a:pt x="54" y="0"/>
                </a:moveTo>
                <a:cubicBezTo>
                  <a:pt x="44" y="0"/>
                  <a:pt x="37" y="7"/>
                  <a:pt x="37" y="17"/>
                </a:cubicBezTo>
                <a:cubicBezTo>
                  <a:pt x="37" y="26"/>
                  <a:pt x="44" y="34"/>
                  <a:pt x="54" y="34"/>
                </a:cubicBezTo>
                <a:cubicBezTo>
                  <a:pt x="63" y="34"/>
                  <a:pt x="71" y="26"/>
                  <a:pt x="71" y="17"/>
                </a:cubicBezTo>
                <a:cubicBezTo>
                  <a:pt x="71" y="7"/>
                  <a:pt x="63" y="0"/>
                  <a:pt x="54" y="0"/>
                </a:cubicBez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25">
            <a:extLst>
              <a:ext uri="{FF2B5EF4-FFF2-40B4-BE49-F238E27FC236}">
                <a16:creationId xmlns:a16="http://schemas.microsoft.com/office/drawing/2014/main" id="{46A3AFD5-31ED-0F16-17FA-5564EA9A0E8E}"/>
              </a:ext>
            </a:extLst>
          </p:cNvPr>
          <p:cNvSpPr>
            <a:spLocks noEditPoints="1"/>
          </p:cNvSpPr>
          <p:nvPr/>
        </p:nvSpPr>
        <p:spPr bwMode="auto">
          <a:xfrm>
            <a:off x="15769906" y="3828954"/>
            <a:ext cx="517391" cy="412643"/>
          </a:xfrm>
          <a:custGeom>
            <a:avLst/>
            <a:gdLst>
              <a:gd name="T0" fmla="*/ 96 w 163"/>
              <a:gd name="T1" fmla="*/ 130 h 130"/>
              <a:gd name="T2" fmla="*/ 67 w 163"/>
              <a:gd name="T3" fmla="*/ 130 h 130"/>
              <a:gd name="T4" fmla="*/ 67 w 163"/>
              <a:gd name="T5" fmla="*/ 43 h 130"/>
              <a:gd name="T6" fmla="*/ 96 w 163"/>
              <a:gd name="T7" fmla="*/ 43 h 130"/>
              <a:gd name="T8" fmla="*/ 96 w 163"/>
              <a:gd name="T9" fmla="*/ 130 h 130"/>
              <a:gd name="T10" fmla="*/ 0 w 163"/>
              <a:gd name="T11" fmla="*/ 130 h 130"/>
              <a:gd name="T12" fmla="*/ 163 w 163"/>
              <a:gd name="T13" fmla="*/ 130 h 130"/>
              <a:gd name="T14" fmla="*/ 45 w 163"/>
              <a:gd name="T15" fmla="*/ 77 h 130"/>
              <a:gd name="T16" fmla="*/ 17 w 163"/>
              <a:gd name="T17" fmla="*/ 77 h 130"/>
              <a:gd name="T18" fmla="*/ 17 w 163"/>
              <a:gd name="T19" fmla="*/ 130 h 130"/>
              <a:gd name="T20" fmla="*/ 45 w 163"/>
              <a:gd name="T21" fmla="*/ 130 h 130"/>
              <a:gd name="T22" fmla="*/ 45 w 163"/>
              <a:gd name="T23" fmla="*/ 77 h 130"/>
              <a:gd name="T24" fmla="*/ 146 w 163"/>
              <a:gd name="T25" fmla="*/ 62 h 130"/>
              <a:gd name="T26" fmla="*/ 117 w 163"/>
              <a:gd name="T27" fmla="*/ 62 h 130"/>
              <a:gd name="T28" fmla="*/ 117 w 163"/>
              <a:gd name="T29" fmla="*/ 130 h 130"/>
              <a:gd name="T30" fmla="*/ 146 w 163"/>
              <a:gd name="T31" fmla="*/ 130 h 130"/>
              <a:gd name="T32" fmla="*/ 146 w 163"/>
              <a:gd name="T33" fmla="*/ 62 h 130"/>
              <a:gd name="T34" fmla="*/ 158 w 163"/>
              <a:gd name="T35" fmla="*/ 7 h 130"/>
              <a:gd name="T36" fmla="*/ 132 w 163"/>
              <a:gd name="T37" fmla="*/ 36 h 130"/>
              <a:gd name="T38" fmla="*/ 81 w 163"/>
              <a:gd name="T39" fmla="*/ 0 h 130"/>
              <a:gd name="T40" fmla="*/ 12 w 163"/>
              <a:gd name="T41" fmla="*/ 48 h 130"/>
              <a:gd name="T42" fmla="*/ 160 w 163"/>
              <a:gd name="T43" fmla="*/ 33 h 130"/>
              <a:gd name="T44" fmla="*/ 158 w 163"/>
              <a:gd name="T45" fmla="*/ 7 h 130"/>
              <a:gd name="T46" fmla="*/ 132 w 163"/>
              <a:gd name="T47" fmla="*/ 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3" h="130">
                <a:moveTo>
                  <a:pt x="96" y="130"/>
                </a:moveTo>
                <a:lnTo>
                  <a:pt x="67" y="130"/>
                </a:lnTo>
                <a:lnTo>
                  <a:pt x="67" y="43"/>
                </a:lnTo>
                <a:lnTo>
                  <a:pt x="96" y="43"/>
                </a:lnTo>
                <a:lnTo>
                  <a:pt x="96" y="130"/>
                </a:lnTo>
                <a:moveTo>
                  <a:pt x="0" y="130"/>
                </a:moveTo>
                <a:lnTo>
                  <a:pt x="163" y="130"/>
                </a:lnTo>
                <a:moveTo>
                  <a:pt x="45" y="77"/>
                </a:moveTo>
                <a:lnTo>
                  <a:pt x="17" y="77"/>
                </a:lnTo>
                <a:lnTo>
                  <a:pt x="17" y="130"/>
                </a:lnTo>
                <a:lnTo>
                  <a:pt x="45" y="130"/>
                </a:lnTo>
                <a:lnTo>
                  <a:pt x="45" y="77"/>
                </a:lnTo>
                <a:moveTo>
                  <a:pt x="146" y="62"/>
                </a:moveTo>
                <a:lnTo>
                  <a:pt x="117" y="62"/>
                </a:lnTo>
                <a:lnTo>
                  <a:pt x="117" y="130"/>
                </a:lnTo>
                <a:lnTo>
                  <a:pt x="146" y="130"/>
                </a:lnTo>
                <a:lnTo>
                  <a:pt x="146" y="62"/>
                </a:lnTo>
                <a:moveTo>
                  <a:pt x="158" y="7"/>
                </a:moveTo>
                <a:lnTo>
                  <a:pt x="132" y="36"/>
                </a:lnTo>
                <a:lnTo>
                  <a:pt x="81" y="0"/>
                </a:lnTo>
                <a:lnTo>
                  <a:pt x="12" y="48"/>
                </a:lnTo>
                <a:moveTo>
                  <a:pt x="160" y="33"/>
                </a:moveTo>
                <a:lnTo>
                  <a:pt x="158" y="7"/>
                </a:lnTo>
                <a:lnTo>
                  <a:pt x="132" y="7"/>
                </a:lnTo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1356A75-0616-5C8A-674A-0ABD359A5ED8}"/>
              </a:ext>
            </a:extLst>
          </p:cNvPr>
          <p:cNvGrpSpPr/>
          <p:nvPr/>
        </p:nvGrpSpPr>
        <p:grpSpPr>
          <a:xfrm>
            <a:off x="3999722" y="8434359"/>
            <a:ext cx="3406527" cy="2497447"/>
            <a:chOff x="1476200" y="4239048"/>
            <a:chExt cx="1703707" cy="1249049"/>
          </a:xfrm>
        </p:grpSpPr>
        <p:sp>
          <p:nvSpPr>
            <p:cNvPr id="43" name="Text Placeholder 53">
              <a:extLst>
                <a:ext uri="{FF2B5EF4-FFF2-40B4-BE49-F238E27FC236}">
                  <a16:creationId xmlns:a16="http://schemas.microsoft.com/office/drawing/2014/main" id="{2A5CF5BC-CBCA-6A4C-D9A1-64B2808256F9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4586712"/>
              <a:ext cx="170370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44" name="Text Placeholder 56">
              <a:extLst>
                <a:ext uri="{FF2B5EF4-FFF2-40B4-BE49-F238E27FC236}">
                  <a16:creationId xmlns:a16="http://schemas.microsoft.com/office/drawing/2014/main" id="{F0BC76A0-2937-8613-A907-510D381ACF4E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4239048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Investment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3139F4D-CCB1-BCC7-997C-F253CB84731B}"/>
              </a:ext>
            </a:extLst>
          </p:cNvPr>
          <p:cNvGrpSpPr/>
          <p:nvPr/>
        </p:nvGrpSpPr>
        <p:grpSpPr>
          <a:xfrm>
            <a:off x="3999722" y="3486139"/>
            <a:ext cx="3406527" cy="2509192"/>
            <a:chOff x="1476200" y="1764294"/>
            <a:chExt cx="1703707" cy="1254923"/>
          </a:xfrm>
        </p:grpSpPr>
        <p:sp>
          <p:nvSpPr>
            <p:cNvPr id="46" name="Text Placeholder 53">
              <a:extLst>
                <a:ext uri="{FF2B5EF4-FFF2-40B4-BE49-F238E27FC236}">
                  <a16:creationId xmlns:a16="http://schemas.microsoft.com/office/drawing/2014/main" id="{76442380-3E1B-B665-EB86-E21E1A73DA56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2117832"/>
              <a:ext cx="170370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47" name="Text Placeholder 56">
              <a:extLst>
                <a:ext uri="{FF2B5EF4-FFF2-40B4-BE49-F238E27FC236}">
                  <a16:creationId xmlns:a16="http://schemas.microsoft.com/office/drawing/2014/main" id="{7C6D9FE7-0F5E-DEC3-D4C7-7B8B5E131CAE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1764294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Process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9E69F3E-004E-B614-A170-D766B1964C0F}"/>
              </a:ext>
            </a:extLst>
          </p:cNvPr>
          <p:cNvGrpSpPr/>
          <p:nvPr/>
        </p:nvGrpSpPr>
        <p:grpSpPr>
          <a:xfrm>
            <a:off x="19067582" y="8434359"/>
            <a:ext cx="3577582" cy="2497447"/>
            <a:chOff x="9012093" y="4239048"/>
            <a:chExt cx="1789257" cy="1249049"/>
          </a:xfrm>
        </p:grpSpPr>
        <p:sp>
          <p:nvSpPr>
            <p:cNvPr id="49" name="Text Placeholder 53">
              <a:extLst>
                <a:ext uri="{FF2B5EF4-FFF2-40B4-BE49-F238E27FC236}">
                  <a16:creationId xmlns:a16="http://schemas.microsoft.com/office/drawing/2014/main" id="{E76161C0-7C38-F474-3D15-891D3B59A6A6}"/>
                </a:ext>
              </a:extLst>
            </p:cNvPr>
            <p:cNvSpPr txBox="1">
              <a:spLocks/>
            </p:cNvSpPr>
            <p:nvPr/>
          </p:nvSpPr>
          <p:spPr>
            <a:xfrm>
              <a:off x="9012093" y="4586712"/>
              <a:ext cx="178925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50" name="Text Placeholder 56">
              <a:extLst>
                <a:ext uri="{FF2B5EF4-FFF2-40B4-BE49-F238E27FC236}">
                  <a16:creationId xmlns:a16="http://schemas.microsoft.com/office/drawing/2014/main" id="{CB665FF4-EA48-B62A-B6AD-D99D2A39AF08}"/>
                </a:ext>
              </a:extLst>
            </p:cNvPr>
            <p:cNvSpPr txBox="1">
              <a:spLocks/>
            </p:cNvSpPr>
            <p:nvPr/>
          </p:nvSpPr>
          <p:spPr>
            <a:xfrm>
              <a:off x="9038009" y="4239048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Marketing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E35A780-48C7-C1C7-9D33-436543B23718}"/>
              </a:ext>
            </a:extLst>
          </p:cNvPr>
          <p:cNvGrpSpPr/>
          <p:nvPr/>
        </p:nvGrpSpPr>
        <p:grpSpPr>
          <a:xfrm>
            <a:off x="19067582" y="3512478"/>
            <a:ext cx="3577582" cy="2482853"/>
            <a:chOff x="9012093" y="1777467"/>
            <a:chExt cx="1789257" cy="1241750"/>
          </a:xfrm>
        </p:grpSpPr>
        <p:sp>
          <p:nvSpPr>
            <p:cNvPr id="52" name="Text Placeholder 53">
              <a:extLst>
                <a:ext uri="{FF2B5EF4-FFF2-40B4-BE49-F238E27FC236}">
                  <a16:creationId xmlns:a16="http://schemas.microsoft.com/office/drawing/2014/main" id="{0B791CEF-7E48-8067-5FD1-274EFED70532}"/>
                </a:ext>
              </a:extLst>
            </p:cNvPr>
            <p:cNvSpPr txBox="1">
              <a:spLocks/>
            </p:cNvSpPr>
            <p:nvPr/>
          </p:nvSpPr>
          <p:spPr>
            <a:xfrm>
              <a:off x="9012093" y="2117832"/>
              <a:ext cx="178925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53" name="Text Placeholder 56">
              <a:extLst>
                <a:ext uri="{FF2B5EF4-FFF2-40B4-BE49-F238E27FC236}">
                  <a16:creationId xmlns:a16="http://schemas.microsoft.com/office/drawing/2014/main" id="{1FAB2BD2-B570-DD14-2A55-306D40115A44}"/>
                </a:ext>
              </a:extLst>
            </p:cNvPr>
            <p:cNvSpPr txBox="1">
              <a:spLocks/>
            </p:cNvSpPr>
            <p:nvPr/>
          </p:nvSpPr>
          <p:spPr>
            <a:xfrm>
              <a:off x="9038009" y="1777467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Analytics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46653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1500">
        <p159:morph option="byObjec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Custom 3">
      <a:majorFont>
        <a:latin typeface="Montserrat black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ustom Design">
  <a:themeElements>
    <a:clrScheme name="SlideOcean - Light 61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4C5454"/>
      </a:accent1>
      <a:accent2>
        <a:srgbClr val="FF715B"/>
      </a:accent2>
      <a:accent3>
        <a:srgbClr val="1EA896"/>
      </a:accent3>
      <a:accent4>
        <a:srgbClr val="523F38"/>
      </a:accent4>
      <a:accent5>
        <a:srgbClr val="1AC8ED"/>
      </a:accent5>
      <a:accent6>
        <a:srgbClr val="F0A202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519</TotalTime>
  <Words>501</Words>
  <Application>Microsoft Office PowerPoint</Application>
  <PresentationFormat>Custom</PresentationFormat>
  <Paragraphs>111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Aptos</vt:lpstr>
      <vt:lpstr>Arial</vt:lpstr>
      <vt:lpstr>Calibri</vt:lpstr>
      <vt:lpstr>Montserrat black</vt:lpstr>
      <vt:lpstr>Montserrat Light</vt:lpstr>
      <vt:lpstr>Montserrat SemiBold</vt:lpstr>
      <vt:lpstr>Open Sans</vt:lpstr>
      <vt:lpstr>Open Sans Light</vt:lpstr>
      <vt:lpstr>UTM Avo</vt:lpstr>
      <vt:lpstr>Office Theme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SlideOcean_Morph_LeftMenu</dc:title>
  <dc:creator>Slide Ocean</dc:creator>
  <cp:lastModifiedBy>SO</cp:lastModifiedBy>
  <cp:revision>78</cp:revision>
  <dcterms:created xsi:type="dcterms:W3CDTF">2024-04-24T08:43:56Z</dcterms:created>
  <dcterms:modified xsi:type="dcterms:W3CDTF">2026-01-10T13:55:11Z</dcterms:modified>
</cp:coreProperties>
</file>