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0" r:id="rId2"/>
    <p:sldId id="281" r:id="rId3"/>
    <p:sldId id="282" r:id="rId4"/>
    <p:sldId id="283" r:id="rId5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626262"/>
    <a:srgbClr val="A42E3A"/>
    <a:srgbClr val="D9670E"/>
    <a:srgbClr val="F4B7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45" autoAdjust="0"/>
    <p:restoredTop sz="95039" autoAdjust="0"/>
  </p:normalViewPr>
  <p:slideViewPr>
    <p:cSldViewPr snapToGrid="0">
      <p:cViewPr varScale="1">
        <p:scale>
          <a:sx n="54" d="100"/>
          <a:sy n="54" d="100"/>
        </p:scale>
        <p:origin x="55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898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356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4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04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841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56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2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64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AF61F-0DDF-4683-ACD2-2A19712B0FB8}" type="datetimeFigureOut">
              <a:rPr lang="en-US" smtClean="0"/>
              <a:t>6/24/2025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6/24/2025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19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9" Type="http://schemas.openxmlformats.org/officeDocument/2006/relationships/image" Target="../media/image6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Relationship Id="rId9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4.sv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8.svg"/><Relationship Id="rId9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slide" Target="slide2.xml"/><Relationship Id="rId9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D8EE85-F6D2-E65B-9254-E73BD93F469C}"/>
              </a:ext>
            </a:extLst>
          </p:cNvPr>
          <p:cNvSpPr/>
          <p:nvPr/>
        </p:nvSpPr>
        <p:spPr>
          <a:xfrm flipH="1">
            <a:off x="890575" y="3370262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extLst>
              <a:ext uri="{FF2B5EF4-FFF2-40B4-BE49-F238E27FC236}">
                <a16:creationId xmlns:a16="http://schemas.microsoft.com/office/drawing/2014/main" id="{AD0DB24C-4BD4-2228-9E06-99A53423B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4E78B63E-B576-683C-9581-F8BDA88AA3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D86F32E8-2B4B-EB16-CE10-5C65EE21C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69B89-F41C-5001-A8EE-0187B4007E6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99522D-1BD9-421E-906C-E4C5376406AA}"/>
              </a:ext>
            </a:extLst>
          </p:cNvPr>
          <p:cNvGrpSpPr/>
          <p:nvPr/>
        </p:nvGrpSpPr>
        <p:grpSpPr>
          <a:xfrm>
            <a:off x="9146660" y="2699427"/>
            <a:ext cx="8321669" cy="8321040"/>
            <a:chOff x="8027992" y="3430262"/>
            <a:chExt cx="8321669" cy="832104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B3EC75B-33F5-DCB8-9A20-A773CC3DF81C}"/>
                </a:ext>
              </a:extLst>
            </p:cNvPr>
            <p:cNvCxnSpPr/>
            <p:nvPr/>
          </p:nvCxnSpPr>
          <p:spPr>
            <a:xfrm>
              <a:off x="12188196" y="3430262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DE15FB4-E4C4-D99F-AE4C-227DDE19DFD6}"/>
                </a:ext>
              </a:extLst>
            </p:cNvPr>
            <p:cNvCxnSpPr/>
            <p:nvPr/>
          </p:nvCxnSpPr>
          <p:spPr>
            <a:xfrm rot="3600000">
              <a:off x="12188512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097BDDE-FBBF-3C43-4237-F6425C637473}"/>
                </a:ext>
              </a:extLst>
            </p:cNvPr>
            <p:cNvCxnSpPr/>
            <p:nvPr/>
          </p:nvCxnSpPr>
          <p:spPr>
            <a:xfrm rot="7200000">
              <a:off x="12189141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5DE45DC-32C0-CA48-A3C1-16DDF8230AD9}"/>
              </a:ext>
            </a:extLst>
          </p:cNvPr>
          <p:cNvGrpSpPr/>
          <p:nvPr/>
        </p:nvGrpSpPr>
        <p:grpSpPr>
          <a:xfrm>
            <a:off x="9704061" y="2699428"/>
            <a:ext cx="7206234" cy="6240235"/>
            <a:chOff x="8586023" y="3656244"/>
            <a:chExt cx="7206234" cy="624023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F142C11-7A82-93C1-E784-552CFD7C7F0A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A729A9C-4B50-5329-303F-B73F5390F99F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8E9D3899-8501-9AC1-2479-BE6CBFEC11EF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0F4A1D3-1435-CF15-37AB-B953B60D5C9B}"/>
              </a:ext>
            </a:extLst>
          </p:cNvPr>
          <p:cNvGrpSpPr/>
          <p:nvPr/>
        </p:nvGrpSpPr>
        <p:grpSpPr>
          <a:xfrm rot="10800000">
            <a:off x="9704061" y="4779142"/>
            <a:ext cx="7206234" cy="6240235"/>
            <a:chOff x="8586023" y="3656244"/>
            <a:chExt cx="7206234" cy="6240235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FCF52D69-FC49-32BC-0B87-F6F34C8110B7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FCEBD78-89CD-9280-13BC-A67A8338DEC2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1302781-2658-7892-06DE-76980C4E1504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8DA3C32-D773-3A1E-D773-50DAFAB536B0}"/>
              </a:ext>
            </a:extLst>
          </p:cNvPr>
          <p:cNvGrpSpPr/>
          <p:nvPr/>
        </p:nvGrpSpPr>
        <p:grpSpPr>
          <a:xfrm>
            <a:off x="8227453" y="1222503"/>
            <a:ext cx="10160079" cy="11274888"/>
            <a:chOff x="8227453" y="1222503"/>
            <a:chExt cx="10160079" cy="11274888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B6BB6D2-4D5C-417B-E16A-3B4A4D42CF93}"/>
                </a:ext>
              </a:extLst>
            </p:cNvPr>
            <p:cNvSpPr/>
            <p:nvPr/>
          </p:nvSpPr>
          <p:spPr>
            <a:xfrm>
              <a:off x="11830568" y="1222503"/>
              <a:ext cx="2953848" cy="29538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skills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A3F8127-F3A3-2C89-A28C-260A73747168}"/>
                </a:ext>
              </a:extLst>
            </p:cNvPr>
            <p:cNvSpPr/>
            <p:nvPr/>
          </p:nvSpPr>
          <p:spPr>
            <a:xfrm>
              <a:off x="11830568" y="9543543"/>
              <a:ext cx="2953848" cy="29538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system</a:t>
              </a:r>
              <a:endParaRPr lang="en-US" sz="320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EC8401FF-0B5A-39A7-CAF3-0057FB403D43}"/>
                </a:ext>
              </a:extLst>
            </p:cNvPr>
            <p:cNvSpPr/>
            <p:nvPr/>
          </p:nvSpPr>
          <p:spPr>
            <a:xfrm>
              <a:off x="15433684" y="3302763"/>
              <a:ext cx="2953848" cy="2953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staff</a:t>
              </a:r>
              <a:endParaRPr lang="en-US" sz="320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6451CF4-77A4-4B94-1E35-6EAA24B510A5}"/>
                </a:ext>
              </a:extLst>
            </p:cNvPr>
            <p:cNvSpPr/>
            <p:nvPr/>
          </p:nvSpPr>
          <p:spPr>
            <a:xfrm>
              <a:off x="8227453" y="7463283"/>
              <a:ext cx="2953848" cy="29538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structure</a:t>
              </a:r>
              <a:endParaRPr lang="en-US" sz="320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B40B235-25DB-DCC5-8AE2-B85E46E079D2}"/>
                </a:ext>
              </a:extLst>
            </p:cNvPr>
            <p:cNvSpPr/>
            <p:nvPr/>
          </p:nvSpPr>
          <p:spPr>
            <a:xfrm>
              <a:off x="15433684" y="7463283"/>
              <a:ext cx="2953848" cy="29538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style</a:t>
              </a:r>
              <a:endParaRPr lang="en-US" sz="320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291946B-8995-0579-C860-27C545D94102}"/>
                </a:ext>
              </a:extLst>
            </p:cNvPr>
            <p:cNvSpPr/>
            <p:nvPr/>
          </p:nvSpPr>
          <p:spPr>
            <a:xfrm>
              <a:off x="8227453" y="3302763"/>
              <a:ext cx="2953848" cy="2953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strategy</a:t>
              </a:r>
              <a:endParaRPr lang="en-US" sz="3200" dirty="0"/>
            </a:p>
          </p:txBody>
        </p:sp>
      </p:grpSp>
      <p:sp>
        <p:nvSpPr>
          <p:cNvPr id="46" name="!!Round1">
            <a:extLst>
              <a:ext uri="{FF2B5EF4-FFF2-40B4-BE49-F238E27FC236}">
                <a16:creationId xmlns:a16="http://schemas.microsoft.com/office/drawing/2014/main" id="{060D256B-61BF-23FA-CF85-E77818FA05EA}"/>
              </a:ext>
            </a:extLst>
          </p:cNvPr>
          <p:cNvSpPr/>
          <p:nvPr/>
        </p:nvSpPr>
        <p:spPr>
          <a:xfrm>
            <a:off x="11830570" y="5383023"/>
            <a:ext cx="2953848" cy="2953848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127000" dist="2540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Shared Values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36E1378-CA01-43F2-242B-42BE51535B1D}"/>
              </a:ext>
            </a:extLst>
          </p:cNvPr>
          <p:cNvSpPr txBox="1"/>
          <p:nvPr/>
        </p:nvSpPr>
        <p:spPr>
          <a:xfrm>
            <a:off x="3999722" y="396290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B48666F-4093-6E8A-7874-6818627E8498}"/>
              </a:ext>
            </a:extLst>
          </p:cNvPr>
          <p:cNvSpPr txBox="1"/>
          <p:nvPr/>
        </p:nvSpPr>
        <p:spPr>
          <a:xfrm>
            <a:off x="3999722" y="805988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E8E940B-39BE-25E2-DA34-ABE410D421AA}"/>
              </a:ext>
            </a:extLst>
          </p:cNvPr>
          <p:cNvSpPr txBox="1"/>
          <p:nvPr/>
        </p:nvSpPr>
        <p:spPr>
          <a:xfrm>
            <a:off x="7489428" y="1090575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E4F4391-D81A-7147-57DC-7C3DD4975C6A}"/>
              </a:ext>
            </a:extLst>
          </p:cNvPr>
          <p:cNvSpPr txBox="1"/>
          <p:nvPr/>
        </p:nvSpPr>
        <p:spPr>
          <a:xfrm>
            <a:off x="15432425" y="1386398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1F5441E-665B-6E53-5DD4-9C7AD2BEE233}"/>
              </a:ext>
            </a:extLst>
          </p:cNvPr>
          <p:cNvSpPr txBox="1"/>
          <p:nvPr/>
        </p:nvSpPr>
        <p:spPr>
          <a:xfrm>
            <a:off x="19035228" y="4028821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1419CB5-83FE-70AE-FFF3-2A534260451E}"/>
              </a:ext>
            </a:extLst>
          </p:cNvPr>
          <p:cNvSpPr txBox="1"/>
          <p:nvPr/>
        </p:nvSpPr>
        <p:spPr>
          <a:xfrm>
            <a:off x="19035228" y="805924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4" name="!!Round1">
            <a:extLst>
              <a:ext uri="{FF2B5EF4-FFF2-40B4-BE49-F238E27FC236}">
                <a16:creationId xmlns:a16="http://schemas.microsoft.com/office/drawing/2014/main" id="{6F8FE526-C42D-240A-6D82-FA26C7D70475}"/>
              </a:ext>
            </a:extLst>
          </p:cNvPr>
          <p:cNvSpPr/>
          <p:nvPr/>
        </p:nvSpPr>
        <p:spPr>
          <a:xfrm rot="10800000">
            <a:off x="11587496" y="5139949"/>
            <a:ext cx="3439996" cy="3439996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04640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8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!!Round1">
            <a:extLst>
              <a:ext uri="{FF2B5EF4-FFF2-40B4-BE49-F238E27FC236}">
                <a16:creationId xmlns:a16="http://schemas.microsoft.com/office/drawing/2014/main" id="{5402F7E2-858D-615A-F19E-95127FED8CE2}"/>
              </a:ext>
            </a:extLst>
          </p:cNvPr>
          <p:cNvSpPr/>
          <p:nvPr/>
        </p:nvSpPr>
        <p:spPr>
          <a:xfrm>
            <a:off x="5953125" y="4462677"/>
            <a:ext cx="4691427" cy="4691427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228600" dist="3175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3Points </a:t>
            </a:r>
            <a:r>
              <a:rPr lang="en-US" sz="3200" dirty="0" err="1">
                <a:solidFill>
                  <a:schemeClr val="tx2"/>
                </a:solidFill>
                <a:latin typeface="+mj-lt"/>
              </a:rPr>
              <a:t>FlowChart</a:t>
            </a:r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D8EE85-F6D2-E65B-9254-E73BD93F469C}"/>
              </a:ext>
            </a:extLst>
          </p:cNvPr>
          <p:cNvSpPr/>
          <p:nvPr/>
        </p:nvSpPr>
        <p:spPr>
          <a:xfrm flipH="1">
            <a:off x="890575" y="5853271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AD0DB24C-4BD4-2228-9E06-99A53423B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extLst>
              <a:ext uri="{FF2B5EF4-FFF2-40B4-BE49-F238E27FC236}">
                <a16:creationId xmlns:a16="http://schemas.microsoft.com/office/drawing/2014/main" id="{4E78B63E-B576-683C-9581-F8BDA88AA3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D86F32E8-2B4B-EB16-CE10-5C65EE21C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69B89-F41C-5001-A8EE-0187B4007E6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9" name="Line 6">
            <a:extLst>
              <a:ext uri="{FF2B5EF4-FFF2-40B4-BE49-F238E27FC236}">
                <a16:creationId xmlns:a16="http://schemas.microsoft.com/office/drawing/2014/main" id="{F282CFDE-0627-B975-3191-7B8FF0573B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25870" y="6746748"/>
            <a:ext cx="2815493" cy="0"/>
          </a:xfrm>
          <a:prstGeom prst="line">
            <a:avLst/>
          </a:prstGeom>
          <a:noFill/>
          <a:ln w="22225" cap="rnd">
            <a:gradFill>
              <a:gsLst>
                <a:gs pos="100000">
                  <a:schemeClr val="accent2">
                    <a:alpha val="0"/>
                  </a:schemeClr>
                </a:gs>
                <a:gs pos="0">
                  <a:schemeClr val="accent2"/>
                </a:gs>
              </a:gsLst>
              <a:lin ang="0" scaled="0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B230D5B6-4307-441A-A673-36E85FF30DA2}"/>
              </a:ext>
            </a:extLst>
          </p:cNvPr>
          <p:cNvSpPr>
            <a:spLocks/>
          </p:cNvSpPr>
          <p:nvPr/>
        </p:nvSpPr>
        <p:spPr bwMode="auto">
          <a:xfrm>
            <a:off x="10925870" y="3464655"/>
            <a:ext cx="2815493" cy="3282095"/>
          </a:xfrm>
          <a:custGeom>
            <a:avLst/>
            <a:gdLst>
              <a:gd name="T0" fmla="*/ 0 w 370"/>
              <a:gd name="T1" fmla="*/ 431 h 431"/>
              <a:gd name="T2" fmla="*/ 370 w 370"/>
              <a:gd name="T3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431"/>
                </a:moveTo>
                <a:cubicBezTo>
                  <a:pt x="324" y="431"/>
                  <a:pt x="128" y="0"/>
                  <a:pt x="370" y="0"/>
                </a:cubicBezTo>
              </a:path>
            </a:pathLst>
          </a:custGeom>
          <a:noFill/>
          <a:ln w="22225" cap="rnd">
            <a:gradFill>
              <a:gsLst>
                <a:gs pos="0">
                  <a:schemeClr val="accent1"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3BCBC679-712A-A7D1-1F8C-CAD958664BE0}"/>
              </a:ext>
            </a:extLst>
          </p:cNvPr>
          <p:cNvSpPr>
            <a:spLocks/>
          </p:cNvSpPr>
          <p:nvPr/>
        </p:nvSpPr>
        <p:spPr bwMode="auto">
          <a:xfrm>
            <a:off x="10925870" y="6746750"/>
            <a:ext cx="2815493" cy="3282095"/>
          </a:xfrm>
          <a:custGeom>
            <a:avLst/>
            <a:gdLst>
              <a:gd name="T0" fmla="*/ 0 w 370"/>
              <a:gd name="T1" fmla="*/ 0 h 431"/>
              <a:gd name="T2" fmla="*/ 370 w 370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70" h="431">
                <a:moveTo>
                  <a:pt x="0" y="0"/>
                </a:moveTo>
                <a:cubicBezTo>
                  <a:pt x="324" y="0"/>
                  <a:pt x="128" y="431"/>
                  <a:pt x="370" y="431"/>
                </a:cubicBezTo>
              </a:path>
            </a:pathLst>
          </a:custGeom>
          <a:noFill/>
          <a:ln w="22225" cap="rnd">
            <a:gradFill>
              <a:gsLst>
                <a:gs pos="100000">
                  <a:schemeClr val="accent3">
                    <a:alpha val="0"/>
                  </a:schemeClr>
                </a:gs>
                <a:gs pos="0">
                  <a:schemeClr val="accent3"/>
                </a:gs>
              </a:gsLst>
              <a:lin ang="5400000" scaled="1"/>
            </a:gra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1DB7A9C7-889C-AB48-75AA-1997FF8892FE}"/>
              </a:ext>
            </a:extLst>
          </p:cNvPr>
          <p:cNvSpPr>
            <a:spLocks/>
          </p:cNvSpPr>
          <p:nvPr/>
        </p:nvSpPr>
        <p:spPr bwMode="auto">
          <a:xfrm>
            <a:off x="13801669" y="5626267"/>
            <a:ext cx="6716550" cy="2240966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E554CDA0-A33A-21C5-928A-E7E9D45F3259}"/>
              </a:ext>
            </a:extLst>
          </p:cNvPr>
          <p:cNvSpPr>
            <a:spLocks/>
          </p:cNvSpPr>
          <p:nvPr/>
        </p:nvSpPr>
        <p:spPr bwMode="auto">
          <a:xfrm>
            <a:off x="13801669" y="2344172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9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6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6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9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" name="Freeform 12">
            <a:extLst>
              <a:ext uri="{FF2B5EF4-FFF2-40B4-BE49-F238E27FC236}">
                <a16:creationId xmlns:a16="http://schemas.microsoft.com/office/drawing/2014/main" id="{AB8C675D-63E1-0983-1CEC-5813980D7FD4}"/>
              </a:ext>
            </a:extLst>
          </p:cNvPr>
          <p:cNvSpPr>
            <a:spLocks/>
          </p:cNvSpPr>
          <p:nvPr/>
        </p:nvSpPr>
        <p:spPr bwMode="auto">
          <a:xfrm>
            <a:off x="13801669" y="8911535"/>
            <a:ext cx="6716550" cy="2237793"/>
          </a:xfrm>
          <a:custGeom>
            <a:avLst/>
            <a:gdLst>
              <a:gd name="T0" fmla="*/ 735 w 882"/>
              <a:gd name="T1" fmla="*/ 294 h 294"/>
              <a:gd name="T2" fmla="*/ 147 w 882"/>
              <a:gd name="T3" fmla="*/ 294 h 294"/>
              <a:gd name="T4" fmla="*/ 0 w 882"/>
              <a:gd name="T5" fmla="*/ 147 h 294"/>
              <a:gd name="T6" fmla="*/ 0 w 882"/>
              <a:gd name="T7" fmla="*/ 147 h 294"/>
              <a:gd name="T8" fmla="*/ 147 w 882"/>
              <a:gd name="T9" fmla="*/ 0 h 294"/>
              <a:gd name="T10" fmla="*/ 735 w 882"/>
              <a:gd name="T11" fmla="*/ 0 h 294"/>
              <a:gd name="T12" fmla="*/ 882 w 882"/>
              <a:gd name="T13" fmla="*/ 147 h 294"/>
              <a:gd name="T14" fmla="*/ 882 w 882"/>
              <a:gd name="T15" fmla="*/ 147 h 294"/>
              <a:gd name="T16" fmla="*/ 735 w 882"/>
              <a:gd name="T17" fmla="*/ 294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82" h="294">
                <a:moveTo>
                  <a:pt x="735" y="294"/>
                </a:moveTo>
                <a:cubicBezTo>
                  <a:pt x="147" y="294"/>
                  <a:pt x="147" y="294"/>
                  <a:pt x="147" y="294"/>
                </a:cubicBezTo>
                <a:cubicBezTo>
                  <a:pt x="66" y="294"/>
                  <a:pt x="0" y="228"/>
                  <a:pt x="0" y="147"/>
                </a:cubicBezTo>
                <a:cubicBezTo>
                  <a:pt x="0" y="147"/>
                  <a:pt x="0" y="147"/>
                  <a:pt x="0" y="147"/>
                </a:cubicBezTo>
                <a:cubicBezTo>
                  <a:pt x="0" y="65"/>
                  <a:pt x="66" y="0"/>
                  <a:pt x="147" y="0"/>
                </a:cubicBezTo>
                <a:cubicBezTo>
                  <a:pt x="735" y="0"/>
                  <a:pt x="735" y="0"/>
                  <a:pt x="735" y="0"/>
                </a:cubicBezTo>
                <a:cubicBezTo>
                  <a:pt x="816" y="0"/>
                  <a:pt x="882" y="65"/>
                  <a:pt x="882" y="147"/>
                </a:cubicBezTo>
                <a:cubicBezTo>
                  <a:pt x="882" y="147"/>
                  <a:pt x="882" y="147"/>
                  <a:pt x="882" y="147"/>
                </a:cubicBezTo>
                <a:cubicBezTo>
                  <a:pt x="882" y="228"/>
                  <a:pt x="816" y="294"/>
                  <a:pt x="735" y="294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" name="Freeform 15">
            <a:extLst>
              <a:ext uri="{FF2B5EF4-FFF2-40B4-BE49-F238E27FC236}">
                <a16:creationId xmlns:a16="http://schemas.microsoft.com/office/drawing/2014/main" id="{DC8E702C-1AA0-A804-E413-D5D516261F9B}"/>
              </a:ext>
            </a:extLst>
          </p:cNvPr>
          <p:cNvSpPr>
            <a:spLocks noEditPoints="1"/>
          </p:cNvSpPr>
          <p:nvPr/>
        </p:nvSpPr>
        <p:spPr bwMode="auto">
          <a:xfrm>
            <a:off x="19039057" y="6448377"/>
            <a:ext cx="565003" cy="596745"/>
          </a:xfrm>
          <a:custGeom>
            <a:avLst/>
            <a:gdLst>
              <a:gd name="T0" fmla="*/ 65 w 74"/>
              <a:gd name="T1" fmla="*/ 44 h 78"/>
              <a:gd name="T2" fmla="*/ 74 w 74"/>
              <a:gd name="T3" fmla="*/ 54 h 78"/>
              <a:gd name="T4" fmla="*/ 69 w 74"/>
              <a:gd name="T5" fmla="*/ 64 h 78"/>
              <a:gd name="T6" fmla="*/ 56 w 74"/>
              <a:gd name="T7" fmla="*/ 61 h 78"/>
              <a:gd name="T8" fmla="*/ 47 w 74"/>
              <a:gd name="T9" fmla="*/ 66 h 78"/>
              <a:gd name="T10" fmla="*/ 43 w 74"/>
              <a:gd name="T11" fmla="*/ 78 h 78"/>
              <a:gd name="T12" fmla="*/ 32 w 74"/>
              <a:gd name="T13" fmla="*/ 78 h 78"/>
              <a:gd name="T14" fmla="*/ 28 w 74"/>
              <a:gd name="T15" fmla="*/ 66 h 78"/>
              <a:gd name="T16" fmla="*/ 19 w 74"/>
              <a:gd name="T17" fmla="*/ 61 h 78"/>
              <a:gd name="T18" fmla="*/ 6 w 74"/>
              <a:gd name="T19" fmla="*/ 64 h 78"/>
              <a:gd name="T20" fmla="*/ 0 w 74"/>
              <a:gd name="T21" fmla="*/ 54 h 78"/>
              <a:gd name="T22" fmla="*/ 9 w 74"/>
              <a:gd name="T23" fmla="*/ 44 h 78"/>
              <a:gd name="T24" fmla="*/ 9 w 74"/>
              <a:gd name="T25" fmla="*/ 39 h 78"/>
              <a:gd name="T26" fmla="*/ 9 w 74"/>
              <a:gd name="T27" fmla="*/ 34 h 78"/>
              <a:gd name="T28" fmla="*/ 0 w 74"/>
              <a:gd name="T29" fmla="*/ 24 h 78"/>
              <a:gd name="T30" fmla="*/ 6 w 74"/>
              <a:gd name="T31" fmla="*/ 14 h 78"/>
              <a:gd name="T32" fmla="*/ 19 w 74"/>
              <a:gd name="T33" fmla="*/ 17 h 78"/>
              <a:gd name="T34" fmla="*/ 28 w 74"/>
              <a:gd name="T35" fmla="*/ 12 h 78"/>
              <a:gd name="T36" fmla="*/ 32 w 74"/>
              <a:gd name="T37" fmla="*/ 0 h 78"/>
              <a:gd name="T38" fmla="*/ 43 w 74"/>
              <a:gd name="T39" fmla="*/ 0 h 78"/>
              <a:gd name="T40" fmla="*/ 47 w 74"/>
              <a:gd name="T41" fmla="*/ 12 h 78"/>
              <a:gd name="T42" fmla="*/ 56 w 74"/>
              <a:gd name="T43" fmla="*/ 17 h 78"/>
              <a:gd name="T44" fmla="*/ 69 w 74"/>
              <a:gd name="T45" fmla="*/ 14 h 78"/>
              <a:gd name="T46" fmla="*/ 74 w 74"/>
              <a:gd name="T47" fmla="*/ 24 h 78"/>
              <a:gd name="T48" fmla="*/ 65 w 74"/>
              <a:gd name="T49" fmla="*/ 34 h 78"/>
              <a:gd name="T50" fmla="*/ 66 w 74"/>
              <a:gd name="T51" fmla="*/ 39 h 78"/>
              <a:gd name="T52" fmla="*/ 65 w 74"/>
              <a:gd name="T53" fmla="*/ 44 h 78"/>
              <a:gd name="T54" fmla="*/ 37 w 74"/>
              <a:gd name="T55" fmla="*/ 25 h 78"/>
              <a:gd name="T56" fmla="*/ 24 w 74"/>
              <a:gd name="T57" fmla="*/ 39 h 78"/>
              <a:gd name="T58" fmla="*/ 37 w 74"/>
              <a:gd name="T59" fmla="*/ 53 h 78"/>
              <a:gd name="T60" fmla="*/ 51 w 74"/>
              <a:gd name="T61" fmla="*/ 39 h 78"/>
              <a:gd name="T62" fmla="*/ 37 w 74"/>
              <a:gd name="T63" fmla="*/ 25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" h="78">
                <a:moveTo>
                  <a:pt x="65" y="44"/>
                </a:moveTo>
                <a:cubicBezTo>
                  <a:pt x="74" y="54"/>
                  <a:pt x="74" y="54"/>
                  <a:pt x="74" y="54"/>
                </a:cubicBezTo>
                <a:cubicBezTo>
                  <a:pt x="69" y="64"/>
                  <a:pt x="69" y="64"/>
                  <a:pt x="69" y="64"/>
                </a:cubicBezTo>
                <a:cubicBezTo>
                  <a:pt x="56" y="61"/>
                  <a:pt x="56" y="61"/>
                  <a:pt x="56" y="61"/>
                </a:cubicBezTo>
                <a:cubicBezTo>
                  <a:pt x="53" y="63"/>
                  <a:pt x="50" y="65"/>
                  <a:pt x="47" y="66"/>
                </a:cubicBezTo>
                <a:cubicBezTo>
                  <a:pt x="43" y="78"/>
                  <a:pt x="43" y="78"/>
                  <a:pt x="43" y="78"/>
                </a:cubicBezTo>
                <a:cubicBezTo>
                  <a:pt x="32" y="78"/>
                  <a:pt x="32" y="78"/>
                  <a:pt x="32" y="78"/>
                </a:cubicBezTo>
                <a:cubicBezTo>
                  <a:pt x="28" y="66"/>
                  <a:pt x="28" y="66"/>
                  <a:pt x="28" y="66"/>
                </a:cubicBezTo>
                <a:cubicBezTo>
                  <a:pt x="25" y="65"/>
                  <a:pt x="21" y="63"/>
                  <a:pt x="19" y="61"/>
                </a:cubicBezTo>
                <a:cubicBezTo>
                  <a:pt x="6" y="64"/>
                  <a:pt x="6" y="64"/>
                  <a:pt x="6" y="64"/>
                </a:cubicBezTo>
                <a:cubicBezTo>
                  <a:pt x="0" y="54"/>
                  <a:pt x="0" y="54"/>
                  <a:pt x="0" y="54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1"/>
                  <a:pt x="9" y="39"/>
                </a:cubicBezTo>
                <a:cubicBezTo>
                  <a:pt x="9" y="37"/>
                  <a:pt x="9" y="35"/>
                  <a:pt x="9" y="34"/>
                </a:cubicBezTo>
                <a:cubicBezTo>
                  <a:pt x="0" y="24"/>
                  <a:pt x="0" y="24"/>
                  <a:pt x="0" y="24"/>
                </a:cubicBezTo>
                <a:cubicBezTo>
                  <a:pt x="6" y="14"/>
                  <a:pt x="6" y="14"/>
                  <a:pt x="6" y="14"/>
                </a:cubicBezTo>
                <a:cubicBezTo>
                  <a:pt x="19" y="17"/>
                  <a:pt x="19" y="17"/>
                  <a:pt x="19" y="17"/>
                </a:cubicBezTo>
                <a:cubicBezTo>
                  <a:pt x="21" y="15"/>
                  <a:pt x="25" y="13"/>
                  <a:pt x="28" y="12"/>
                </a:cubicBezTo>
                <a:cubicBezTo>
                  <a:pt x="32" y="0"/>
                  <a:pt x="32" y="0"/>
                  <a:pt x="32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7" y="12"/>
                  <a:pt x="47" y="12"/>
                  <a:pt x="47" y="12"/>
                </a:cubicBezTo>
                <a:cubicBezTo>
                  <a:pt x="50" y="13"/>
                  <a:pt x="53" y="15"/>
                  <a:pt x="56" y="17"/>
                </a:cubicBezTo>
                <a:cubicBezTo>
                  <a:pt x="69" y="14"/>
                  <a:pt x="69" y="14"/>
                  <a:pt x="69" y="14"/>
                </a:cubicBezTo>
                <a:cubicBezTo>
                  <a:pt x="74" y="24"/>
                  <a:pt x="74" y="24"/>
                  <a:pt x="74" y="24"/>
                </a:cubicBezTo>
                <a:cubicBezTo>
                  <a:pt x="65" y="34"/>
                  <a:pt x="65" y="34"/>
                  <a:pt x="65" y="34"/>
                </a:cubicBezTo>
                <a:cubicBezTo>
                  <a:pt x="66" y="35"/>
                  <a:pt x="66" y="37"/>
                  <a:pt x="66" y="39"/>
                </a:cubicBezTo>
                <a:cubicBezTo>
                  <a:pt x="66" y="41"/>
                  <a:pt x="66" y="43"/>
                  <a:pt x="65" y="44"/>
                </a:cubicBezTo>
                <a:close/>
                <a:moveTo>
                  <a:pt x="37" y="25"/>
                </a:moveTo>
                <a:cubicBezTo>
                  <a:pt x="30" y="25"/>
                  <a:pt x="24" y="31"/>
                  <a:pt x="24" y="39"/>
                </a:cubicBezTo>
                <a:cubicBezTo>
                  <a:pt x="24" y="47"/>
                  <a:pt x="30" y="53"/>
                  <a:pt x="37" y="53"/>
                </a:cubicBezTo>
                <a:cubicBezTo>
                  <a:pt x="45" y="53"/>
                  <a:pt x="51" y="47"/>
                  <a:pt x="51" y="39"/>
                </a:cubicBezTo>
                <a:cubicBezTo>
                  <a:pt x="51" y="31"/>
                  <a:pt x="45" y="25"/>
                  <a:pt x="37" y="25"/>
                </a:cubicBezTo>
                <a:close/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" name="Freeform 16">
            <a:extLst>
              <a:ext uri="{FF2B5EF4-FFF2-40B4-BE49-F238E27FC236}">
                <a16:creationId xmlns:a16="http://schemas.microsoft.com/office/drawing/2014/main" id="{E790D5F3-AA89-31E8-8503-F11F763C9D72}"/>
              </a:ext>
            </a:extLst>
          </p:cNvPr>
          <p:cNvSpPr>
            <a:spLocks noEditPoints="1"/>
          </p:cNvSpPr>
          <p:nvPr/>
        </p:nvSpPr>
        <p:spPr bwMode="auto">
          <a:xfrm>
            <a:off x="19086666" y="9724124"/>
            <a:ext cx="545958" cy="603093"/>
          </a:xfrm>
          <a:custGeom>
            <a:avLst/>
            <a:gdLst>
              <a:gd name="T0" fmla="*/ 52 w 72"/>
              <a:gd name="T1" fmla="*/ 17 h 79"/>
              <a:gd name="T2" fmla="*/ 36 w 72"/>
              <a:gd name="T3" fmla="*/ 34 h 79"/>
              <a:gd name="T4" fmla="*/ 19 w 72"/>
              <a:gd name="T5" fmla="*/ 17 h 79"/>
              <a:gd name="T6" fmla="*/ 36 w 72"/>
              <a:gd name="T7" fmla="*/ 0 h 79"/>
              <a:gd name="T8" fmla="*/ 52 w 72"/>
              <a:gd name="T9" fmla="*/ 17 h 79"/>
              <a:gd name="T10" fmla="*/ 72 w 72"/>
              <a:gd name="T11" fmla="*/ 55 h 79"/>
              <a:gd name="T12" fmla="*/ 36 w 72"/>
              <a:gd name="T13" fmla="*/ 47 h 79"/>
              <a:gd name="T14" fmla="*/ 0 w 72"/>
              <a:gd name="T15" fmla="*/ 55 h 79"/>
              <a:gd name="T16" fmla="*/ 0 w 72"/>
              <a:gd name="T17" fmla="*/ 79 h 79"/>
              <a:gd name="T18" fmla="*/ 72 w 72"/>
              <a:gd name="T19" fmla="*/ 79 h 79"/>
              <a:gd name="T20" fmla="*/ 72 w 72"/>
              <a:gd name="T21" fmla="*/ 55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" h="79">
                <a:moveTo>
                  <a:pt x="52" y="17"/>
                </a:moveTo>
                <a:cubicBezTo>
                  <a:pt x="52" y="26"/>
                  <a:pt x="45" y="34"/>
                  <a:pt x="36" y="34"/>
                </a:cubicBezTo>
                <a:cubicBezTo>
                  <a:pt x="26" y="34"/>
                  <a:pt x="19" y="26"/>
                  <a:pt x="19" y="17"/>
                </a:cubicBezTo>
                <a:cubicBezTo>
                  <a:pt x="19" y="8"/>
                  <a:pt x="26" y="0"/>
                  <a:pt x="36" y="0"/>
                </a:cubicBezTo>
                <a:cubicBezTo>
                  <a:pt x="45" y="0"/>
                  <a:pt x="52" y="8"/>
                  <a:pt x="52" y="17"/>
                </a:cubicBezTo>
                <a:close/>
                <a:moveTo>
                  <a:pt x="72" y="55"/>
                </a:moveTo>
                <a:cubicBezTo>
                  <a:pt x="36" y="47"/>
                  <a:pt x="36" y="47"/>
                  <a:pt x="36" y="47"/>
                </a:cubicBezTo>
                <a:cubicBezTo>
                  <a:pt x="0" y="55"/>
                  <a:pt x="0" y="55"/>
                  <a:pt x="0" y="55"/>
                </a:cubicBezTo>
                <a:cubicBezTo>
                  <a:pt x="0" y="79"/>
                  <a:pt x="0" y="79"/>
                  <a:pt x="0" y="79"/>
                </a:cubicBezTo>
                <a:cubicBezTo>
                  <a:pt x="72" y="79"/>
                  <a:pt x="72" y="79"/>
                  <a:pt x="72" y="79"/>
                </a:cubicBezTo>
                <a:lnTo>
                  <a:pt x="72" y="55"/>
                </a:lnTo>
                <a:close/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" name="Freeform 17">
            <a:extLst>
              <a:ext uri="{FF2B5EF4-FFF2-40B4-BE49-F238E27FC236}">
                <a16:creationId xmlns:a16="http://schemas.microsoft.com/office/drawing/2014/main" id="{811F87E1-719C-728F-D64A-BCDCB37D0A04}"/>
              </a:ext>
            </a:extLst>
          </p:cNvPr>
          <p:cNvSpPr>
            <a:spLocks noEditPoints="1"/>
          </p:cNvSpPr>
          <p:nvPr/>
        </p:nvSpPr>
        <p:spPr bwMode="auto">
          <a:xfrm>
            <a:off x="18886696" y="3198025"/>
            <a:ext cx="647531" cy="539609"/>
          </a:xfrm>
          <a:custGeom>
            <a:avLst/>
            <a:gdLst>
              <a:gd name="T0" fmla="*/ 85 w 85"/>
              <a:gd name="T1" fmla="*/ 71 h 71"/>
              <a:gd name="T2" fmla="*/ 0 w 85"/>
              <a:gd name="T3" fmla="*/ 71 h 71"/>
              <a:gd name="T4" fmla="*/ 0 w 85"/>
              <a:gd name="T5" fmla="*/ 13 h 71"/>
              <a:gd name="T6" fmla="*/ 85 w 85"/>
              <a:gd name="T7" fmla="*/ 13 h 71"/>
              <a:gd name="T8" fmla="*/ 85 w 85"/>
              <a:gd name="T9" fmla="*/ 71 h 71"/>
              <a:gd name="T10" fmla="*/ 57 w 85"/>
              <a:gd name="T11" fmla="*/ 0 h 71"/>
              <a:gd name="T12" fmla="*/ 28 w 85"/>
              <a:gd name="T13" fmla="*/ 0 h 71"/>
              <a:gd name="T14" fmla="*/ 28 w 85"/>
              <a:gd name="T15" fmla="*/ 13 h 71"/>
              <a:gd name="T16" fmla="*/ 57 w 85"/>
              <a:gd name="T17" fmla="*/ 13 h 71"/>
              <a:gd name="T18" fmla="*/ 57 w 85"/>
              <a:gd name="T19" fmla="*/ 0 h 71"/>
              <a:gd name="T20" fmla="*/ 0 w 85"/>
              <a:gd name="T21" fmla="*/ 31 h 71"/>
              <a:gd name="T22" fmla="*/ 24 w 85"/>
              <a:gd name="T23" fmla="*/ 40 h 71"/>
              <a:gd name="T24" fmla="*/ 61 w 85"/>
              <a:gd name="T25" fmla="*/ 40 h 71"/>
              <a:gd name="T26" fmla="*/ 85 w 85"/>
              <a:gd name="T27" fmla="*/ 31 h 71"/>
              <a:gd name="T28" fmla="*/ 42 w 85"/>
              <a:gd name="T29" fmla="*/ 53 h 71"/>
              <a:gd name="T30" fmla="*/ 42 w 85"/>
              <a:gd name="T31" fmla="*/ 3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5" h="71">
                <a:moveTo>
                  <a:pt x="85" y="71"/>
                </a:moveTo>
                <a:cubicBezTo>
                  <a:pt x="0" y="71"/>
                  <a:pt x="0" y="71"/>
                  <a:pt x="0" y="71"/>
                </a:cubicBezTo>
                <a:cubicBezTo>
                  <a:pt x="0" y="13"/>
                  <a:pt x="0" y="13"/>
                  <a:pt x="0" y="13"/>
                </a:cubicBezTo>
                <a:cubicBezTo>
                  <a:pt x="85" y="13"/>
                  <a:pt x="85" y="13"/>
                  <a:pt x="85" y="13"/>
                </a:cubicBezTo>
                <a:lnTo>
                  <a:pt x="85" y="71"/>
                </a:lnTo>
                <a:close/>
                <a:moveTo>
                  <a:pt x="57" y="0"/>
                </a:moveTo>
                <a:cubicBezTo>
                  <a:pt x="28" y="0"/>
                  <a:pt x="28" y="0"/>
                  <a:pt x="28" y="0"/>
                </a:cubicBezTo>
                <a:cubicBezTo>
                  <a:pt x="28" y="13"/>
                  <a:pt x="28" y="13"/>
                  <a:pt x="28" y="13"/>
                </a:cubicBezTo>
                <a:cubicBezTo>
                  <a:pt x="57" y="13"/>
                  <a:pt x="57" y="13"/>
                  <a:pt x="57" y="13"/>
                </a:cubicBezTo>
                <a:lnTo>
                  <a:pt x="57" y="0"/>
                </a:lnTo>
                <a:close/>
                <a:moveTo>
                  <a:pt x="0" y="31"/>
                </a:moveTo>
                <a:cubicBezTo>
                  <a:pt x="24" y="40"/>
                  <a:pt x="24" y="40"/>
                  <a:pt x="24" y="40"/>
                </a:cubicBezTo>
                <a:cubicBezTo>
                  <a:pt x="36" y="44"/>
                  <a:pt x="49" y="44"/>
                  <a:pt x="61" y="40"/>
                </a:cubicBezTo>
                <a:cubicBezTo>
                  <a:pt x="85" y="31"/>
                  <a:pt x="85" y="31"/>
                  <a:pt x="85" y="31"/>
                </a:cubicBezTo>
                <a:moveTo>
                  <a:pt x="42" y="53"/>
                </a:moveTo>
                <a:cubicBezTo>
                  <a:pt x="42" y="33"/>
                  <a:pt x="42" y="33"/>
                  <a:pt x="42" y="33"/>
                </a:cubicBezTo>
              </a:path>
            </a:pathLst>
          </a:custGeom>
          <a:noFill/>
          <a:ln w="19050" cap="flat">
            <a:solidFill>
              <a:schemeClr val="bg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Rectangle 18">
            <a:extLst>
              <a:ext uri="{FF2B5EF4-FFF2-40B4-BE49-F238E27FC236}">
                <a16:creationId xmlns:a16="http://schemas.microsoft.com/office/drawing/2014/main" id="{61125E95-DA4A-39B3-A2A0-D42D5D6BA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4539" y="3013922"/>
            <a:ext cx="702115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solidFill>
                  <a:schemeClr val="bg2"/>
                </a:solidFill>
                <a:latin typeface="Montserrat SemiBold" panose="00000700000000000000" pitchFamily="50" charset="-52"/>
              </a:rPr>
              <a:t>01</a:t>
            </a:r>
            <a:endParaRPr lang="ru-UA" altLang="ru-UA" sz="3599">
              <a:solidFill>
                <a:schemeClr val="bg2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2" name="Rectangle 19">
            <a:extLst>
              <a:ext uri="{FF2B5EF4-FFF2-40B4-BE49-F238E27FC236}">
                <a16:creationId xmlns:a16="http://schemas.microsoft.com/office/drawing/2014/main" id="{2F204C0D-4D9C-AF2E-4AE7-0DC6B141B3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630236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solidFill>
                  <a:schemeClr val="bg2"/>
                </a:solidFill>
                <a:latin typeface="Montserrat SemiBold" panose="00000700000000000000" pitchFamily="50" charset="-52"/>
              </a:rPr>
              <a:t>02</a:t>
            </a:r>
            <a:endParaRPr lang="ru-UA" altLang="ru-UA" sz="3599">
              <a:solidFill>
                <a:schemeClr val="bg2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3" name="Rectangle 20">
            <a:extLst>
              <a:ext uri="{FF2B5EF4-FFF2-40B4-BE49-F238E27FC236}">
                <a16:creationId xmlns:a16="http://schemas.microsoft.com/office/drawing/2014/main" id="{3C2DB3FE-6E10-2B3A-EE24-5B94D6C7D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72917" y="9641596"/>
            <a:ext cx="836768" cy="800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1828343"/>
            <a:r>
              <a:rPr lang="ru-UA" altLang="ru-UA" sz="5199">
                <a:solidFill>
                  <a:schemeClr val="bg2"/>
                </a:solidFill>
                <a:latin typeface="Montserrat SemiBold" panose="00000700000000000000" pitchFamily="50" charset="-52"/>
              </a:rPr>
              <a:t>03</a:t>
            </a:r>
            <a:endParaRPr lang="ru-UA" altLang="ru-UA" sz="3599">
              <a:solidFill>
                <a:schemeClr val="bg2"/>
              </a:solidFill>
              <a:latin typeface="Montserrat SemiBold" panose="00000700000000000000" pitchFamily="50" charset="-52"/>
            </a:endParaRPr>
          </a:p>
        </p:txBody>
      </p:sp>
      <p:sp>
        <p:nvSpPr>
          <p:cNvPr id="34" name="Rectangle 23">
            <a:extLst>
              <a:ext uri="{FF2B5EF4-FFF2-40B4-BE49-F238E27FC236}">
                <a16:creationId xmlns:a16="http://schemas.microsoft.com/office/drawing/2014/main" id="{80B3140C-8F30-5CCF-4C80-6B51911CBF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2991702"/>
            <a:ext cx="1915589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2"/>
                </a:solidFill>
                <a:latin typeface="+mj-lt"/>
              </a:rPr>
              <a:t>Investment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5" name="Rectangle 26">
            <a:extLst>
              <a:ext uri="{FF2B5EF4-FFF2-40B4-BE49-F238E27FC236}">
                <a16:creationId xmlns:a16="http://schemas.microsoft.com/office/drawing/2014/main" id="{C6274847-EE07-C255-C30F-7428D3ABB2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6283319"/>
            <a:ext cx="20486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2"/>
                </a:solidFill>
                <a:latin typeface="+mj-lt"/>
              </a:rPr>
              <a:t>Develpment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2EFA4586-053E-EF0E-F5A2-A4B6F418E2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58002" y="9574937"/>
            <a:ext cx="1728038" cy="369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828343"/>
            <a:r>
              <a:rPr lang="ru-UA" altLang="ru-UA" sz="2399" b="1" dirty="0">
                <a:solidFill>
                  <a:schemeClr val="bg2"/>
                </a:solidFill>
                <a:latin typeface="+mj-lt"/>
              </a:rPr>
              <a:t>Marketing</a:t>
            </a:r>
            <a:endParaRPr lang="ru-UA" altLang="ru-UA" sz="3599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7" name="Text Placeholder 53">
            <a:extLst>
              <a:ext uri="{FF2B5EF4-FFF2-40B4-BE49-F238E27FC236}">
                <a16:creationId xmlns:a16="http://schemas.microsoft.com/office/drawing/2014/main" id="{AA671AE6-11B4-6AA8-6984-980032AB79E6}"/>
              </a:ext>
            </a:extLst>
          </p:cNvPr>
          <p:cNvSpPr txBox="1">
            <a:spLocks/>
          </p:cNvSpPr>
          <p:nvPr/>
        </p:nvSpPr>
        <p:spPr>
          <a:xfrm>
            <a:off x="15714570" y="3389942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>
                <a:solidFill>
                  <a:schemeClr val="bg2"/>
                </a:solidFill>
              </a:rPr>
              <a:t>Excepteur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sint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occaecat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cupidatat</a:t>
            </a:r>
            <a:r>
              <a:rPr lang="fr-FR" sz="1600" dirty="0">
                <a:solidFill>
                  <a:schemeClr val="bg2"/>
                </a:solidFill>
              </a:rPr>
              <a:t> non </a:t>
            </a:r>
            <a:r>
              <a:rPr lang="fr-FR" sz="1600" dirty="0" err="1">
                <a:solidFill>
                  <a:schemeClr val="bg2"/>
                </a:solidFill>
              </a:rPr>
              <a:t>proident</a:t>
            </a:r>
            <a:r>
              <a:rPr lang="fr-FR" sz="1600" dirty="0">
                <a:solidFill>
                  <a:schemeClr val="bg2"/>
                </a:solidFill>
              </a:rPr>
              <a:t>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38" name="Text Placeholder 53">
            <a:extLst>
              <a:ext uri="{FF2B5EF4-FFF2-40B4-BE49-F238E27FC236}">
                <a16:creationId xmlns:a16="http://schemas.microsoft.com/office/drawing/2014/main" id="{64472301-9FAE-2DA9-00C2-30FC6814B4FD}"/>
              </a:ext>
            </a:extLst>
          </p:cNvPr>
          <p:cNvSpPr txBox="1">
            <a:spLocks/>
          </p:cNvSpPr>
          <p:nvPr/>
        </p:nvSpPr>
        <p:spPr>
          <a:xfrm>
            <a:off x="15714570" y="667838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 dirty="0" err="1">
                <a:solidFill>
                  <a:schemeClr val="bg2"/>
                </a:solidFill>
              </a:rPr>
              <a:t>Excepteur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sint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occaecat</a:t>
            </a:r>
            <a:r>
              <a:rPr lang="fr-FR" sz="1600" dirty="0">
                <a:solidFill>
                  <a:schemeClr val="bg2"/>
                </a:solidFill>
              </a:rPr>
              <a:t> </a:t>
            </a:r>
            <a:r>
              <a:rPr lang="fr-FR" sz="1600" dirty="0" err="1">
                <a:solidFill>
                  <a:schemeClr val="bg2"/>
                </a:solidFill>
              </a:rPr>
              <a:t>cupidatat</a:t>
            </a:r>
            <a:r>
              <a:rPr lang="fr-FR" sz="1600" dirty="0">
                <a:solidFill>
                  <a:schemeClr val="bg2"/>
                </a:solidFill>
              </a:rPr>
              <a:t> non </a:t>
            </a:r>
            <a:r>
              <a:rPr lang="fr-FR" sz="1600" dirty="0" err="1">
                <a:solidFill>
                  <a:schemeClr val="bg2"/>
                </a:solidFill>
              </a:rPr>
              <a:t>proident</a:t>
            </a:r>
            <a:r>
              <a:rPr lang="fr-FR" sz="1600" dirty="0">
                <a:solidFill>
                  <a:schemeClr val="bg2"/>
                </a:solidFill>
              </a:rPr>
              <a:t>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39" name="Text Placeholder 53">
            <a:extLst>
              <a:ext uri="{FF2B5EF4-FFF2-40B4-BE49-F238E27FC236}">
                <a16:creationId xmlns:a16="http://schemas.microsoft.com/office/drawing/2014/main" id="{60DDAE71-36A8-565D-E3C6-4C315AB153BA}"/>
              </a:ext>
            </a:extLst>
          </p:cNvPr>
          <p:cNvSpPr txBox="1">
            <a:spLocks/>
          </p:cNvSpPr>
          <p:nvPr/>
        </p:nvSpPr>
        <p:spPr>
          <a:xfrm>
            <a:off x="15714570" y="10017616"/>
            <a:ext cx="2908668" cy="800012"/>
          </a:xfrm>
          <a:prstGeom prst="rect">
            <a:avLst/>
          </a:prstGeom>
        </p:spPr>
        <p:txBody>
          <a:bodyPr vert="horz" lIns="182832" tIns="91416" rIns="182832" bIns="91416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fr-FR" sz="1600">
                <a:solidFill>
                  <a:schemeClr val="bg2"/>
                </a:solidFill>
              </a:rPr>
              <a:t>Excepteur sint occaecat cupidatat non proident.</a:t>
            </a:r>
            <a:endParaRPr lang="en-US" sz="1600" dirty="0">
              <a:solidFill>
                <a:schemeClr val="bg2"/>
              </a:solidFill>
            </a:endParaRPr>
          </a:p>
        </p:txBody>
      </p:sp>
      <p:sp>
        <p:nvSpPr>
          <p:cNvPr id="41" name="!!Round1">
            <a:extLst>
              <a:ext uri="{FF2B5EF4-FFF2-40B4-BE49-F238E27FC236}">
                <a16:creationId xmlns:a16="http://schemas.microsoft.com/office/drawing/2014/main" id="{3995F3D1-C51F-0E9B-5F09-BF58773FEA28}"/>
              </a:ext>
            </a:extLst>
          </p:cNvPr>
          <p:cNvSpPr/>
          <p:nvPr/>
        </p:nvSpPr>
        <p:spPr>
          <a:xfrm>
            <a:off x="6138648" y="4648200"/>
            <a:ext cx="4320380" cy="4320380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61487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!!Round1">
            <a:extLst>
              <a:ext uri="{FF2B5EF4-FFF2-40B4-BE49-F238E27FC236}">
                <a16:creationId xmlns:a16="http://schemas.microsoft.com/office/drawing/2014/main" id="{83F2B118-C70E-8ABD-2849-837E7857BEF0}"/>
              </a:ext>
            </a:extLst>
          </p:cNvPr>
          <p:cNvSpPr/>
          <p:nvPr/>
        </p:nvSpPr>
        <p:spPr>
          <a:xfrm>
            <a:off x="9398705" y="2952883"/>
            <a:ext cx="2148916" cy="2148916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en-US" sz="2799" b="1" dirty="0"/>
          </a:p>
        </p:txBody>
      </p:sp>
      <p:sp>
        <p:nvSpPr>
          <p:cNvPr id="56" name="!!Round1">
            <a:extLst>
              <a:ext uri="{FF2B5EF4-FFF2-40B4-BE49-F238E27FC236}">
                <a16:creationId xmlns:a16="http://schemas.microsoft.com/office/drawing/2014/main" id="{51CDFC73-B2F8-7B5E-3CAE-A143F3ECC7B4}"/>
              </a:ext>
            </a:extLst>
          </p:cNvPr>
          <p:cNvSpPr/>
          <p:nvPr/>
        </p:nvSpPr>
        <p:spPr>
          <a:xfrm rot="9954329">
            <a:off x="8703887" y="2259014"/>
            <a:ext cx="3552518" cy="3552518"/>
          </a:xfrm>
          <a:prstGeom prst="ellipse">
            <a:avLst/>
          </a:prstGeom>
          <a:noFill/>
          <a:ln>
            <a:solidFill>
              <a:schemeClr val="tx1">
                <a:lumMod val="10000"/>
                <a:lumOff val="90000"/>
              </a:schemeClr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1D8EE85-F6D2-E65B-9254-E73BD93F469C}"/>
              </a:ext>
            </a:extLst>
          </p:cNvPr>
          <p:cNvSpPr/>
          <p:nvPr/>
        </p:nvSpPr>
        <p:spPr>
          <a:xfrm flipH="1">
            <a:off x="890575" y="8336279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hlinkClick r:id="rId2" action="ppaction://hlinksldjump"/>
            <a:extLst>
              <a:ext uri="{FF2B5EF4-FFF2-40B4-BE49-F238E27FC236}">
                <a16:creationId xmlns:a16="http://schemas.microsoft.com/office/drawing/2014/main" id="{AD0DB24C-4BD4-2228-9E06-99A53423B3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5" action="ppaction://hlinksldjump"/>
            <a:extLst>
              <a:ext uri="{FF2B5EF4-FFF2-40B4-BE49-F238E27FC236}">
                <a16:creationId xmlns:a16="http://schemas.microsoft.com/office/drawing/2014/main" id="{4E78B63E-B576-683C-9581-F8BDA88AA3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extLst>
              <a:ext uri="{FF2B5EF4-FFF2-40B4-BE49-F238E27FC236}">
                <a16:creationId xmlns:a16="http://schemas.microsoft.com/office/drawing/2014/main" id="{D86F32E8-2B4B-EB16-CE10-5C65EE21C2E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2B69B89-F41C-5001-A8EE-0187B4007E6B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65F3F41-491A-6470-4593-E91E560E333D}"/>
              </a:ext>
            </a:extLst>
          </p:cNvPr>
          <p:cNvGrpSpPr/>
          <p:nvPr/>
        </p:nvGrpSpPr>
        <p:grpSpPr>
          <a:xfrm>
            <a:off x="14779563" y="8336279"/>
            <a:ext cx="3190045" cy="3199567"/>
            <a:chOff x="6867525" y="4329113"/>
            <a:chExt cx="1595438" cy="1600200"/>
          </a:xfrm>
        </p:grpSpPr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5BF8B85-F43E-3F0C-3DD1-8A775E3A37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4329113"/>
              <a:ext cx="1595438" cy="1600200"/>
            </a:xfrm>
            <a:custGeom>
              <a:avLst/>
              <a:gdLst>
                <a:gd name="T0" fmla="*/ 328 w 419"/>
                <a:gd name="T1" fmla="*/ 0 h 420"/>
                <a:gd name="T2" fmla="*/ 328 w 419"/>
                <a:gd name="T3" fmla="*/ 329 h 420"/>
                <a:gd name="T4" fmla="*/ 0 w 419"/>
                <a:gd name="T5" fmla="*/ 329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20">
                  <a:moveTo>
                    <a:pt x="328" y="0"/>
                  </a:moveTo>
                  <a:cubicBezTo>
                    <a:pt x="419" y="91"/>
                    <a:pt x="419" y="238"/>
                    <a:pt x="328" y="329"/>
                  </a:cubicBezTo>
                  <a:cubicBezTo>
                    <a:pt x="238" y="420"/>
                    <a:pt x="90" y="420"/>
                    <a:pt x="0" y="329"/>
                  </a:cubicBez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33B540E7-F70A-73C4-658D-833905735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5583238"/>
              <a:ext cx="122238" cy="117475"/>
            </a:xfrm>
            <a:custGeom>
              <a:avLst/>
              <a:gdLst>
                <a:gd name="T0" fmla="*/ 31 w 77"/>
                <a:gd name="T1" fmla="*/ 74 h 74"/>
                <a:gd name="T2" fmla="*/ 0 w 77"/>
                <a:gd name="T3" fmla="*/ 0 h 74"/>
                <a:gd name="T4" fmla="*/ 77 w 77"/>
                <a:gd name="T5" fmla="*/ 2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4">
                  <a:moveTo>
                    <a:pt x="31" y="74"/>
                  </a:moveTo>
                  <a:lnTo>
                    <a:pt x="0" y="0"/>
                  </a:lnTo>
                  <a:lnTo>
                    <a:pt x="77" y="22"/>
                  </a:lnTo>
                </a:path>
              </a:pathLst>
            </a:custGeom>
            <a:noFill/>
            <a:ln w="34925" cap="rnd">
              <a:solidFill>
                <a:schemeClr val="accent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7E08D25-9F18-99EC-6454-0BF0A2ECC1B6}"/>
              </a:ext>
            </a:extLst>
          </p:cNvPr>
          <p:cNvGrpSpPr/>
          <p:nvPr/>
        </p:nvGrpSpPr>
        <p:grpSpPr>
          <a:xfrm>
            <a:off x="14779563" y="2089508"/>
            <a:ext cx="3190045" cy="3196393"/>
            <a:chOff x="6867525" y="1204913"/>
            <a:chExt cx="1595438" cy="1598613"/>
          </a:xfrm>
        </p:grpSpPr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324AE4A-DFC2-61A4-C65E-0273E09623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7525" y="1204913"/>
              <a:ext cx="1595438" cy="1598613"/>
            </a:xfrm>
            <a:custGeom>
              <a:avLst/>
              <a:gdLst>
                <a:gd name="T0" fmla="*/ 0 w 419"/>
                <a:gd name="T1" fmla="*/ 90 h 419"/>
                <a:gd name="T2" fmla="*/ 328 w 419"/>
                <a:gd name="T3" fmla="*/ 90 h 419"/>
                <a:gd name="T4" fmla="*/ 328 w 419"/>
                <a:gd name="T5" fmla="*/ 419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9" h="419">
                  <a:moveTo>
                    <a:pt x="0" y="90"/>
                  </a:moveTo>
                  <a:cubicBezTo>
                    <a:pt x="90" y="0"/>
                    <a:pt x="238" y="0"/>
                    <a:pt x="328" y="90"/>
                  </a:cubicBezTo>
                  <a:cubicBezTo>
                    <a:pt x="419" y="181"/>
                    <a:pt x="419" y="329"/>
                    <a:pt x="328" y="419"/>
                  </a:cubicBez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6A982C1F-5226-4FB9-22F5-1539D5C43777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6888" y="2681288"/>
              <a:ext cx="117475" cy="122238"/>
            </a:xfrm>
            <a:custGeom>
              <a:avLst/>
              <a:gdLst>
                <a:gd name="T0" fmla="*/ 74 w 74"/>
                <a:gd name="T1" fmla="*/ 45 h 77"/>
                <a:gd name="T2" fmla="*/ 0 w 74"/>
                <a:gd name="T3" fmla="*/ 77 h 77"/>
                <a:gd name="T4" fmla="*/ 24 w 74"/>
                <a:gd name="T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4" h="77">
                  <a:moveTo>
                    <a:pt x="74" y="45"/>
                  </a:moveTo>
                  <a:lnTo>
                    <a:pt x="0" y="77"/>
                  </a:lnTo>
                  <a:lnTo>
                    <a:pt x="24" y="0"/>
                  </a:lnTo>
                </a:path>
              </a:pathLst>
            </a:custGeom>
            <a:noFill/>
            <a:ln w="34925" cap="rnd">
              <a:solidFill>
                <a:schemeClr val="accent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DB02B8-D365-F0D0-0467-5C4F53D12603}"/>
              </a:ext>
            </a:extLst>
          </p:cNvPr>
          <p:cNvGrpSpPr/>
          <p:nvPr/>
        </p:nvGrpSpPr>
        <p:grpSpPr>
          <a:xfrm>
            <a:off x="8532791" y="2089508"/>
            <a:ext cx="3199569" cy="3196393"/>
            <a:chOff x="3743325" y="1204913"/>
            <a:chExt cx="1600201" cy="1598613"/>
          </a:xfrm>
        </p:grpSpPr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631DCDA1-1BEF-FB00-11EC-870A1F0541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1204913"/>
              <a:ext cx="1600200" cy="1598613"/>
            </a:xfrm>
            <a:custGeom>
              <a:avLst/>
              <a:gdLst>
                <a:gd name="T0" fmla="*/ 91 w 420"/>
                <a:gd name="T1" fmla="*/ 419 h 419"/>
                <a:gd name="T2" fmla="*/ 91 w 420"/>
                <a:gd name="T3" fmla="*/ 90 h 419"/>
                <a:gd name="T4" fmla="*/ 420 w 420"/>
                <a:gd name="T5" fmla="*/ 9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19">
                  <a:moveTo>
                    <a:pt x="91" y="419"/>
                  </a:moveTo>
                  <a:cubicBezTo>
                    <a:pt x="0" y="329"/>
                    <a:pt x="0" y="181"/>
                    <a:pt x="91" y="90"/>
                  </a:cubicBezTo>
                  <a:cubicBezTo>
                    <a:pt x="182" y="0"/>
                    <a:pt x="329" y="0"/>
                    <a:pt x="420" y="90"/>
                  </a:cubicBez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2FC700DC-0C52-50AE-842D-0BD913255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21288" y="1433513"/>
              <a:ext cx="122238" cy="114300"/>
            </a:xfrm>
            <a:custGeom>
              <a:avLst/>
              <a:gdLst>
                <a:gd name="T0" fmla="*/ 46 w 77"/>
                <a:gd name="T1" fmla="*/ 0 h 72"/>
                <a:gd name="T2" fmla="*/ 77 w 77"/>
                <a:gd name="T3" fmla="*/ 72 h 72"/>
                <a:gd name="T4" fmla="*/ 0 w 77"/>
                <a:gd name="T5" fmla="*/ 51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72">
                  <a:moveTo>
                    <a:pt x="46" y="0"/>
                  </a:moveTo>
                  <a:lnTo>
                    <a:pt x="77" y="72"/>
                  </a:lnTo>
                  <a:lnTo>
                    <a:pt x="0" y="51"/>
                  </a:lnTo>
                </a:path>
              </a:pathLst>
            </a:custGeom>
            <a:noFill/>
            <a:ln w="34925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FEB779E-4057-BB82-A9C5-ED6E083D4EBE}"/>
              </a:ext>
            </a:extLst>
          </p:cNvPr>
          <p:cNvGrpSpPr/>
          <p:nvPr/>
        </p:nvGrpSpPr>
        <p:grpSpPr>
          <a:xfrm>
            <a:off x="8532790" y="8336279"/>
            <a:ext cx="3199567" cy="3199567"/>
            <a:chOff x="3743325" y="4329113"/>
            <a:chExt cx="1600200" cy="1600200"/>
          </a:xfrm>
        </p:grpSpPr>
        <p:sp>
          <p:nvSpPr>
            <p:cNvPr id="26" name="Freeform 9">
              <a:extLst>
                <a:ext uri="{FF2B5EF4-FFF2-40B4-BE49-F238E27FC236}">
                  <a16:creationId xmlns:a16="http://schemas.microsoft.com/office/drawing/2014/main" id="{A29461E6-15D2-D1BB-8B5F-FD96D103D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3325" y="4329113"/>
              <a:ext cx="1600200" cy="1600200"/>
            </a:xfrm>
            <a:custGeom>
              <a:avLst/>
              <a:gdLst>
                <a:gd name="T0" fmla="*/ 420 w 420"/>
                <a:gd name="T1" fmla="*/ 329 h 420"/>
                <a:gd name="T2" fmla="*/ 91 w 420"/>
                <a:gd name="T3" fmla="*/ 329 h 420"/>
                <a:gd name="T4" fmla="*/ 91 w 420"/>
                <a:gd name="T5" fmla="*/ 0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0" h="420">
                  <a:moveTo>
                    <a:pt x="420" y="329"/>
                  </a:moveTo>
                  <a:cubicBezTo>
                    <a:pt x="329" y="420"/>
                    <a:pt x="182" y="420"/>
                    <a:pt x="91" y="329"/>
                  </a:cubicBezTo>
                  <a:cubicBezTo>
                    <a:pt x="0" y="238"/>
                    <a:pt x="0" y="91"/>
                    <a:pt x="91" y="0"/>
                  </a:cubicBezTo>
                </a:path>
              </a:pathLst>
            </a:custGeom>
            <a:noFill/>
            <a:ln w="3492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8" name="Freeform 13">
              <a:extLst>
                <a:ext uri="{FF2B5EF4-FFF2-40B4-BE49-F238E27FC236}">
                  <a16:creationId xmlns:a16="http://schemas.microsoft.com/office/drawing/2014/main" id="{BEC48C6F-3B88-6225-D80D-9A7D6C89E5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1925" y="4329113"/>
              <a:ext cx="119063" cy="120650"/>
            </a:xfrm>
            <a:custGeom>
              <a:avLst/>
              <a:gdLst>
                <a:gd name="T0" fmla="*/ 0 w 75"/>
                <a:gd name="T1" fmla="*/ 31 h 76"/>
                <a:gd name="T2" fmla="*/ 75 w 75"/>
                <a:gd name="T3" fmla="*/ 0 h 76"/>
                <a:gd name="T4" fmla="*/ 53 w 75"/>
                <a:gd name="T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76">
                  <a:moveTo>
                    <a:pt x="0" y="31"/>
                  </a:moveTo>
                  <a:lnTo>
                    <a:pt x="75" y="0"/>
                  </a:lnTo>
                  <a:lnTo>
                    <a:pt x="53" y="76"/>
                  </a:lnTo>
                </a:path>
              </a:pathLst>
            </a:custGeom>
            <a:noFill/>
            <a:ln w="34925" cap="rnd">
              <a:solidFill>
                <a:schemeClr val="accent4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736DA49-CF90-0985-DB6F-1B6F3FD588E9}"/>
              </a:ext>
            </a:extLst>
          </p:cNvPr>
          <p:cNvGrpSpPr/>
          <p:nvPr/>
        </p:nvGrpSpPr>
        <p:grpSpPr>
          <a:xfrm>
            <a:off x="9272374" y="2829089"/>
            <a:ext cx="7957651" cy="7967175"/>
            <a:chOff x="4113213" y="1574800"/>
            <a:chExt cx="3979862" cy="3984625"/>
          </a:xfrm>
        </p:grpSpPr>
        <p:sp>
          <p:nvSpPr>
            <p:cNvPr id="30" name="Freeform 14">
              <a:extLst>
                <a:ext uri="{FF2B5EF4-FFF2-40B4-BE49-F238E27FC236}">
                  <a16:creationId xmlns:a16="http://schemas.microsoft.com/office/drawing/2014/main" id="{58ED11EE-DB4B-FE88-C60C-46BC8F525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50" y="3565525"/>
              <a:ext cx="2273300" cy="1993900"/>
            </a:xfrm>
            <a:custGeom>
              <a:avLst/>
              <a:gdLst>
                <a:gd name="T0" fmla="*/ 0 w 597"/>
                <a:gd name="T1" fmla="*/ 523 h 523"/>
                <a:gd name="T2" fmla="*/ 180 w 597"/>
                <a:gd name="T3" fmla="*/ 523 h 523"/>
                <a:gd name="T4" fmla="*/ 311 w 597"/>
                <a:gd name="T5" fmla="*/ 221 h 523"/>
                <a:gd name="T6" fmla="*/ 597 w 597"/>
                <a:gd name="T7" fmla="*/ 91 h 523"/>
                <a:gd name="T8" fmla="*/ 292 w 597"/>
                <a:gd name="T9" fmla="*/ 0 h 523"/>
                <a:gd name="T10" fmla="*/ 180 w 597"/>
                <a:gd name="T11" fmla="*/ 89 h 523"/>
                <a:gd name="T12" fmla="*/ 0 w 597"/>
                <a:gd name="T13" fmla="*/ 523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7" h="523">
                  <a:moveTo>
                    <a:pt x="0" y="523"/>
                  </a:moveTo>
                  <a:cubicBezTo>
                    <a:pt x="180" y="523"/>
                    <a:pt x="180" y="523"/>
                    <a:pt x="180" y="523"/>
                  </a:cubicBezTo>
                  <a:cubicBezTo>
                    <a:pt x="184" y="413"/>
                    <a:pt x="227" y="304"/>
                    <a:pt x="311" y="221"/>
                  </a:cubicBezTo>
                  <a:cubicBezTo>
                    <a:pt x="390" y="141"/>
                    <a:pt x="493" y="98"/>
                    <a:pt x="597" y="91"/>
                  </a:cubicBezTo>
                  <a:cubicBezTo>
                    <a:pt x="487" y="88"/>
                    <a:pt x="383" y="56"/>
                    <a:pt x="292" y="0"/>
                  </a:cubicBezTo>
                  <a:cubicBezTo>
                    <a:pt x="252" y="25"/>
                    <a:pt x="214" y="55"/>
                    <a:pt x="180" y="89"/>
                  </a:cubicBezTo>
                  <a:cubicBezTo>
                    <a:pt x="64" y="205"/>
                    <a:pt x="0" y="359"/>
                    <a:pt x="0" y="52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1" name="Freeform 15">
              <a:extLst>
                <a:ext uri="{FF2B5EF4-FFF2-40B4-BE49-F238E27FC236}">
                  <a16:creationId xmlns:a16="http://schemas.microsoft.com/office/drawing/2014/main" id="{FA6F0C48-9490-90E6-A12C-9DFE4EB39DB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525" y="1636713"/>
              <a:ext cx="1987550" cy="2276475"/>
            </a:xfrm>
            <a:custGeom>
              <a:avLst/>
              <a:gdLst>
                <a:gd name="T0" fmla="*/ 522 w 522"/>
                <a:gd name="T1" fmla="*/ 597 h 597"/>
                <a:gd name="T2" fmla="*/ 522 w 522"/>
                <a:gd name="T3" fmla="*/ 417 h 597"/>
                <a:gd name="T4" fmla="*/ 220 w 522"/>
                <a:gd name="T5" fmla="*/ 286 h 597"/>
                <a:gd name="T6" fmla="*/ 90 w 522"/>
                <a:gd name="T7" fmla="*/ 0 h 597"/>
                <a:gd name="T8" fmla="*/ 0 w 522"/>
                <a:gd name="T9" fmla="*/ 305 h 597"/>
                <a:gd name="T10" fmla="*/ 89 w 522"/>
                <a:gd name="T11" fmla="*/ 417 h 597"/>
                <a:gd name="T12" fmla="*/ 522 w 522"/>
                <a:gd name="T13" fmla="*/ 597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597">
                  <a:moveTo>
                    <a:pt x="522" y="597"/>
                  </a:moveTo>
                  <a:cubicBezTo>
                    <a:pt x="522" y="417"/>
                    <a:pt x="522" y="417"/>
                    <a:pt x="522" y="417"/>
                  </a:cubicBezTo>
                  <a:cubicBezTo>
                    <a:pt x="412" y="413"/>
                    <a:pt x="304" y="370"/>
                    <a:pt x="220" y="286"/>
                  </a:cubicBezTo>
                  <a:cubicBezTo>
                    <a:pt x="140" y="206"/>
                    <a:pt x="97" y="104"/>
                    <a:pt x="90" y="0"/>
                  </a:cubicBezTo>
                  <a:cubicBezTo>
                    <a:pt x="87" y="110"/>
                    <a:pt x="56" y="214"/>
                    <a:pt x="0" y="305"/>
                  </a:cubicBezTo>
                  <a:cubicBezTo>
                    <a:pt x="25" y="345"/>
                    <a:pt x="54" y="383"/>
                    <a:pt x="89" y="417"/>
                  </a:cubicBezTo>
                  <a:cubicBezTo>
                    <a:pt x="204" y="533"/>
                    <a:pt x="358" y="597"/>
                    <a:pt x="522" y="597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9EDCD4CE-0031-EC90-CE30-6F65363B64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8300" y="1574800"/>
              <a:ext cx="2270125" cy="1990725"/>
            </a:xfrm>
            <a:custGeom>
              <a:avLst/>
              <a:gdLst>
                <a:gd name="T0" fmla="*/ 596 w 596"/>
                <a:gd name="T1" fmla="*/ 0 h 522"/>
                <a:gd name="T2" fmla="*/ 416 w 596"/>
                <a:gd name="T3" fmla="*/ 0 h 522"/>
                <a:gd name="T4" fmla="*/ 285 w 596"/>
                <a:gd name="T5" fmla="*/ 302 h 522"/>
                <a:gd name="T6" fmla="*/ 0 w 596"/>
                <a:gd name="T7" fmla="*/ 432 h 522"/>
                <a:gd name="T8" fmla="*/ 304 w 596"/>
                <a:gd name="T9" fmla="*/ 522 h 522"/>
                <a:gd name="T10" fmla="*/ 417 w 596"/>
                <a:gd name="T11" fmla="*/ 433 h 522"/>
                <a:gd name="T12" fmla="*/ 596 w 596"/>
                <a:gd name="T13" fmla="*/ 0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522">
                  <a:moveTo>
                    <a:pt x="596" y="0"/>
                  </a:moveTo>
                  <a:cubicBezTo>
                    <a:pt x="416" y="0"/>
                    <a:pt x="416" y="0"/>
                    <a:pt x="416" y="0"/>
                  </a:cubicBezTo>
                  <a:cubicBezTo>
                    <a:pt x="413" y="110"/>
                    <a:pt x="369" y="218"/>
                    <a:pt x="285" y="302"/>
                  </a:cubicBezTo>
                  <a:cubicBezTo>
                    <a:pt x="206" y="382"/>
                    <a:pt x="104" y="425"/>
                    <a:pt x="0" y="432"/>
                  </a:cubicBezTo>
                  <a:cubicBezTo>
                    <a:pt x="109" y="435"/>
                    <a:pt x="213" y="466"/>
                    <a:pt x="304" y="522"/>
                  </a:cubicBezTo>
                  <a:cubicBezTo>
                    <a:pt x="345" y="497"/>
                    <a:pt x="382" y="468"/>
                    <a:pt x="417" y="433"/>
                  </a:cubicBezTo>
                  <a:cubicBezTo>
                    <a:pt x="532" y="318"/>
                    <a:pt x="596" y="164"/>
                    <a:pt x="59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89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DEC2F997-6681-1B77-004F-EAF791C099D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3213" y="3222625"/>
              <a:ext cx="1992313" cy="2273300"/>
            </a:xfrm>
            <a:custGeom>
              <a:avLst/>
              <a:gdLst>
                <a:gd name="T0" fmla="*/ 0 w 523"/>
                <a:gd name="T1" fmla="*/ 0 h 596"/>
                <a:gd name="T2" fmla="*/ 0 w 523"/>
                <a:gd name="T3" fmla="*/ 180 h 596"/>
                <a:gd name="T4" fmla="*/ 302 w 523"/>
                <a:gd name="T5" fmla="*/ 311 h 596"/>
                <a:gd name="T6" fmla="*/ 432 w 523"/>
                <a:gd name="T7" fmla="*/ 596 h 596"/>
                <a:gd name="T8" fmla="*/ 523 w 523"/>
                <a:gd name="T9" fmla="*/ 292 h 596"/>
                <a:gd name="T10" fmla="*/ 434 w 523"/>
                <a:gd name="T11" fmla="*/ 179 h 596"/>
                <a:gd name="T12" fmla="*/ 0 w 523"/>
                <a:gd name="T1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3" h="596">
                  <a:moveTo>
                    <a:pt x="0" y="0"/>
                  </a:moveTo>
                  <a:cubicBezTo>
                    <a:pt x="0" y="180"/>
                    <a:pt x="0" y="180"/>
                    <a:pt x="0" y="180"/>
                  </a:cubicBezTo>
                  <a:cubicBezTo>
                    <a:pt x="110" y="183"/>
                    <a:pt x="219" y="227"/>
                    <a:pt x="302" y="311"/>
                  </a:cubicBezTo>
                  <a:cubicBezTo>
                    <a:pt x="382" y="390"/>
                    <a:pt x="425" y="492"/>
                    <a:pt x="432" y="596"/>
                  </a:cubicBezTo>
                  <a:cubicBezTo>
                    <a:pt x="435" y="487"/>
                    <a:pt x="467" y="383"/>
                    <a:pt x="523" y="292"/>
                  </a:cubicBezTo>
                  <a:cubicBezTo>
                    <a:pt x="498" y="251"/>
                    <a:pt x="468" y="214"/>
                    <a:pt x="434" y="179"/>
                  </a:cubicBezTo>
                  <a:cubicBezTo>
                    <a:pt x="318" y="63"/>
                    <a:pt x="164" y="0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3500000" scaled="1"/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  <p:sp>
        <p:nvSpPr>
          <p:cNvPr id="35" name="Oval 19">
            <a:extLst>
              <a:ext uri="{FF2B5EF4-FFF2-40B4-BE49-F238E27FC236}">
                <a16:creationId xmlns:a16="http://schemas.microsoft.com/office/drawing/2014/main" id="{710C1FF0-8362-D2BC-1538-51A46D1E93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2959229"/>
            <a:ext cx="2148916" cy="2148916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6" name="Oval 20">
            <a:extLst>
              <a:ext uri="{FF2B5EF4-FFF2-40B4-BE49-F238E27FC236}">
                <a16:creationId xmlns:a16="http://schemas.microsoft.com/office/drawing/2014/main" id="{95A7D8CD-2149-3453-B850-770577C5E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54143" y="8517207"/>
            <a:ext cx="2148916" cy="2152089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7" name="Oval 21">
            <a:extLst>
              <a:ext uri="{FF2B5EF4-FFF2-40B4-BE49-F238E27FC236}">
                <a16:creationId xmlns:a16="http://schemas.microsoft.com/office/drawing/2014/main" id="{2E8E617C-E14D-6C0B-40FE-EE4AB2BF8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02513" y="8517207"/>
            <a:ext cx="2148916" cy="2152089"/>
          </a:xfrm>
          <a:prstGeom prst="ellipse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90500" dist="254000" dir="2700000" algn="ctr" rotWithShape="0">
              <a:prstClr val="black">
                <a:alpha val="18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3869" tIns="719813" rIns="503869" rtlCol="0" anchor="t">
            <a:noAutofit/>
          </a:bodyPr>
          <a:lstStyle/>
          <a:p>
            <a:pPr>
              <a:spcBef>
                <a:spcPts val="2399"/>
              </a:spcBef>
            </a:pPr>
            <a:endParaRPr lang="ru-UA" sz="2799" b="1"/>
          </a:p>
        </p:txBody>
      </p:sp>
      <p:sp>
        <p:nvSpPr>
          <p:cNvPr id="38" name="Freeform 22">
            <a:extLst>
              <a:ext uri="{FF2B5EF4-FFF2-40B4-BE49-F238E27FC236}">
                <a16:creationId xmlns:a16="http://schemas.microsoft.com/office/drawing/2014/main" id="{C7CAD09A-4608-AF57-2A33-09AB67BE65CE}"/>
              </a:ext>
            </a:extLst>
          </p:cNvPr>
          <p:cNvSpPr>
            <a:spLocks noEditPoints="1"/>
          </p:cNvSpPr>
          <p:nvPr/>
        </p:nvSpPr>
        <p:spPr bwMode="auto">
          <a:xfrm>
            <a:off x="10262716" y="3806733"/>
            <a:ext cx="434863" cy="457081"/>
          </a:xfrm>
          <a:custGeom>
            <a:avLst/>
            <a:gdLst>
              <a:gd name="T0" fmla="*/ 50 w 57"/>
              <a:gd name="T1" fmla="*/ 34 h 60"/>
              <a:gd name="T2" fmla="*/ 57 w 57"/>
              <a:gd name="T3" fmla="*/ 41 h 60"/>
              <a:gd name="T4" fmla="*/ 52 w 57"/>
              <a:gd name="T5" fmla="*/ 49 h 60"/>
              <a:gd name="T6" fmla="*/ 43 w 57"/>
              <a:gd name="T7" fmla="*/ 47 h 60"/>
              <a:gd name="T8" fmla="*/ 36 w 57"/>
              <a:gd name="T9" fmla="*/ 51 h 60"/>
              <a:gd name="T10" fmla="*/ 33 w 57"/>
              <a:gd name="T11" fmla="*/ 60 h 60"/>
              <a:gd name="T12" fmla="*/ 24 w 57"/>
              <a:gd name="T13" fmla="*/ 60 h 60"/>
              <a:gd name="T14" fmla="*/ 21 w 57"/>
              <a:gd name="T15" fmla="*/ 51 h 60"/>
              <a:gd name="T16" fmla="*/ 14 w 57"/>
              <a:gd name="T17" fmla="*/ 47 h 60"/>
              <a:gd name="T18" fmla="*/ 4 w 57"/>
              <a:gd name="T19" fmla="*/ 49 h 60"/>
              <a:gd name="T20" fmla="*/ 0 w 57"/>
              <a:gd name="T21" fmla="*/ 41 h 60"/>
              <a:gd name="T22" fmla="*/ 7 w 57"/>
              <a:gd name="T23" fmla="*/ 34 h 60"/>
              <a:gd name="T24" fmla="*/ 6 w 57"/>
              <a:gd name="T25" fmla="*/ 30 h 60"/>
              <a:gd name="T26" fmla="*/ 7 w 57"/>
              <a:gd name="T27" fmla="*/ 26 h 60"/>
              <a:gd name="T28" fmla="*/ 0 w 57"/>
              <a:gd name="T29" fmla="*/ 19 h 60"/>
              <a:gd name="T30" fmla="*/ 4 w 57"/>
              <a:gd name="T31" fmla="*/ 11 h 60"/>
              <a:gd name="T32" fmla="*/ 14 w 57"/>
              <a:gd name="T33" fmla="*/ 13 h 60"/>
              <a:gd name="T34" fmla="*/ 21 w 57"/>
              <a:gd name="T35" fmla="*/ 9 h 60"/>
              <a:gd name="T36" fmla="*/ 24 w 57"/>
              <a:gd name="T37" fmla="*/ 0 h 60"/>
              <a:gd name="T38" fmla="*/ 33 w 57"/>
              <a:gd name="T39" fmla="*/ 0 h 60"/>
              <a:gd name="T40" fmla="*/ 36 w 57"/>
              <a:gd name="T41" fmla="*/ 9 h 60"/>
              <a:gd name="T42" fmla="*/ 43 w 57"/>
              <a:gd name="T43" fmla="*/ 13 h 60"/>
              <a:gd name="T44" fmla="*/ 52 w 57"/>
              <a:gd name="T45" fmla="*/ 11 h 60"/>
              <a:gd name="T46" fmla="*/ 57 w 57"/>
              <a:gd name="T47" fmla="*/ 19 h 60"/>
              <a:gd name="T48" fmla="*/ 50 w 57"/>
              <a:gd name="T49" fmla="*/ 26 h 60"/>
              <a:gd name="T50" fmla="*/ 50 w 57"/>
              <a:gd name="T51" fmla="*/ 30 h 60"/>
              <a:gd name="T52" fmla="*/ 50 w 57"/>
              <a:gd name="T53" fmla="*/ 34 h 60"/>
              <a:gd name="T54" fmla="*/ 28 w 57"/>
              <a:gd name="T55" fmla="*/ 19 h 60"/>
              <a:gd name="T56" fmla="*/ 18 w 57"/>
              <a:gd name="T57" fmla="*/ 30 h 60"/>
              <a:gd name="T58" fmla="*/ 28 w 57"/>
              <a:gd name="T59" fmla="*/ 40 h 60"/>
              <a:gd name="T60" fmla="*/ 39 w 57"/>
              <a:gd name="T61" fmla="*/ 30 h 60"/>
              <a:gd name="T62" fmla="*/ 28 w 57"/>
              <a:gd name="T63" fmla="*/ 19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" h="60">
                <a:moveTo>
                  <a:pt x="50" y="34"/>
                </a:moveTo>
                <a:cubicBezTo>
                  <a:pt x="57" y="41"/>
                  <a:pt x="57" y="41"/>
                  <a:pt x="57" y="41"/>
                </a:cubicBezTo>
                <a:cubicBezTo>
                  <a:pt x="52" y="49"/>
                  <a:pt x="52" y="49"/>
                  <a:pt x="52" y="49"/>
                </a:cubicBezTo>
                <a:cubicBezTo>
                  <a:pt x="43" y="47"/>
                  <a:pt x="43" y="47"/>
                  <a:pt x="43" y="47"/>
                </a:cubicBezTo>
                <a:cubicBezTo>
                  <a:pt x="41" y="48"/>
                  <a:pt x="38" y="50"/>
                  <a:pt x="36" y="51"/>
                </a:cubicBezTo>
                <a:cubicBezTo>
                  <a:pt x="33" y="60"/>
                  <a:pt x="33" y="60"/>
                  <a:pt x="33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1" y="51"/>
                  <a:pt x="21" y="51"/>
                  <a:pt x="21" y="51"/>
                </a:cubicBezTo>
                <a:cubicBezTo>
                  <a:pt x="19" y="50"/>
                  <a:pt x="16" y="48"/>
                  <a:pt x="14" y="47"/>
                </a:cubicBezTo>
                <a:cubicBezTo>
                  <a:pt x="4" y="49"/>
                  <a:pt x="4" y="49"/>
                  <a:pt x="4" y="49"/>
                </a:cubicBezTo>
                <a:cubicBezTo>
                  <a:pt x="0" y="41"/>
                  <a:pt x="0" y="41"/>
                  <a:pt x="0" y="41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3"/>
                  <a:pt x="6" y="31"/>
                  <a:pt x="6" y="30"/>
                </a:cubicBezTo>
                <a:cubicBezTo>
                  <a:pt x="6" y="29"/>
                  <a:pt x="7" y="27"/>
                  <a:pt x="7" y="26"/>
                </a:cubicBezTo>
                <a:cubicBezTo>
                  <a:pt x="0" y="19"/>
                  <a:pt x="0" y="19"/>
                  <a:pt x="0" y="19"/>
                </a:cubicBezTo>
                <a:cubicBezTo>
                  <a:pt x="4" y="11"/>
                  <a:pt x="4" y="11"/>
                  <a:pt x="4" y="11"/>
                </a:cubicBezTo>
                <a:cubicBezTo>
                  <a:pt x="14" y="13"/>
                  <a:pt x="14" y="13"/>
                  <a:pt x="14" y="13"/>
                </a:cubicBezTo>
                <a:cubicBezTo>
                  <a:pt x="16" y="12"/>
                  <a:pt x="19" y="10"/>
                  <a:pt x="21" y="9"/>
                </a:cubicBezTo>
                <a:cubicBezTo>
                  <a:pt x="24" y="0"/>
                  <a:pt x="24" y="0"/>
                  <a:pt x="24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6" y="9"/>
                  <a:pt x="36" y="9"/>
                  <a:pt x="36" y="9"/>
                </a:cubicBezTo>
                <a:cubicBezTo>
                  <a:pt x="38" y="10"/>
                  <a:pt x="41" y="12"/>
                  <a:pt x="43" y="13"/>
                </a:cubicBezTo>
                <a:cubicBezTo>
                  <a:pt x="52" y="11"/>
                  <a:pt x="52" y="11"/>
                  <a:pt x="52" y="11"/>
                </a:cubicBezTo>
                <a:cubicBezTo>
                  <a:pt x="57" y="19"/>
                  <a:pt x="57" y="19"/>
                  <a:pt x="57" y="19"/>
                </a:cubicBezTo>
                <a:cubicBezTo>
                  <a:pt x="50" y="26"/>
                  <a:pt x="50" y="26"/>
                  <a:pt x="50" y="26"/>
                </a:cubicBezTo>
                <a:cubicBezTo>
                  <a:pt x="50" y="27"/>
                  <a:pt x="50" y="29"/>
                  <a:pt x="50" y="30"/>
                </a:cubicBezTo>
                <a:cubicBezTo>
                  <a:pt x="50" y="31"/>
                  <a:pt x="50" y="33"/>
                  <a:pt x="50" y="34"/>
                </a:cubicBezTo>
                <a:close/>
                <a:moveTo>
                  <a:pt x="28" y="19"/>
                </a:moveTo>
                <a:cubicBezTo>
                  <a:pt x="23" y="19"/>
                  <a:pt x="18" y="24"/>
                  <a:pt x="18" y="30"/>
                </a:cubicBezTo>
                <a:cubicBezTo>
                  <a:pt x="18" y="36"/>
                  <a:pt x="23" y="40"/>
                  <a:pt x="28" y="40"/>
                </a:cubicBezTo>
                <a:cubicBezTo>
                  <a:pt x="34" y="40"/>
                  <a:pt x="39" y="36"/>
                  <a:pt x="39" y="30"/>
                </a:cubicBezTo>
                <a:cubicBezTo>
                  <a:pt x="39" y="24"/>
                  <a:pt x="34" y="19"/>
                  <a:pt x="28" y="19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Freeform 23">
            <a:extLst>
              <a:ext uri="{FF2B5EF4-FFF2-40B4-BE49-F238E27FC236}">
                <a16:creationId xmlns:a16="http://schemas.microsoft.com/office/drawing/2014/main" id="{5BF5990A-0AE9-03EF-5823-A659ED2CE7FD}"/>
              </a:ext>
            </a:extLst>
          </p:cNvPr>
          <p:cNvSpPr>
            <a:spLocks noEditPoints="1"/>
          </p:cNvSpPr>
          <p:nvPr/>
        </p:nvSpPr>
        <p:spPr bwMode="auto">
          <a:xfrm>
            <a:off x="15785777" y="9348841"/>
            <a:ext cx="485649" cy="479301"/>
          </a:xfrm>
          <a:custGeom>
            <a:avLst/>
            <a:gdLst>
              <a:gd name="T0" fmla="*/ 32 w 64"/>
              <a:gd name="T1" fmla="*/ 32 h 63"/>
              <a:gd name="T2" fmla="*/ 64 w 64"/>
              <a:gd name="T3" fmla="*/ 32 h 63"/>
              <a:gd name="T4" fmla="*/ 32 w 64"/>
              <a:gd name="T5" fmla="*/ 63 h 63"/>
              <a:gd name="T6" fmla="*/ 0 w 64"/>
              <a:gd name="T7" fmla="*/ 32 h 63"/>
              <a:gd name="T8" fmla="*/ 32 w 64"/>
              <a:gd name="T9" fmla="*/ 0 h 63"/>
              <a:gd name="T10" fmla="*/ 32 w 64"/>
              <a:gd name="T11" fmla="*/ 32 h 63"/>
              <a:gd name="T12" fmla="*/ 63 w 64"/>
              <a:gd name="T13" fmla="*/ 22 h 63"/>
              <a:gd name="T14" fmla="*/ 42 w 64"/>
              <a:gd name="T15" fmla="*/ 1 h 63"/>
              <a:gd name="T16" fmla="*/ 42 w 64"/>
              <a:gd name="T17" fmla="*/ 22 h 63"/>
              <a:gd name="T18" fmla="*/ 63 w 64"/>
              <a:gd name="T1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63">
                <a:moveTo>
                  <a:pt x="32" y="32"/>
                </a:moveTo>
                <a:cubicBezTo>
                  <a:pt x="64" y="32"/>
                  <a:pt x="64" y="32"/>
                  <a:pt x="64" y="32"/>
                </a:cubicBezTo>
                <a:cubicBezTo>
                  <a:pt x="64" y="49"/>
                  <a:pt x="49" y="63"/>
                  <a:pt x="32" y="63"/>
                </a:cubicBezTo>
                <a:cubicBezTo>
                  <a:pt x="15" y="63"/>
                  <a:pt x="0" y="49"/>
                  <a:pt x="0" y="32"/>
                </a:cubicBezTo>
                <a:cubicBezTo>
                  <a:pt x="0" y="14"/>
                  <a:pt x="15" y="0"/>
                  <a:pt x="32" y="0"/>
                </a:cubicBezTo>
                <a:lnTo>
                  <a:pt x="32" y="32"/>
                </a:lnTo>
                <a:close/>
                <a:moveTo>
                  <a:pt x="63" y="22"/>
                </a:moveTo>
                <a:cubicBezTo>
                  <a:pt x="60" y="11"/>
                  <a:pt x="52" y="3"/>
                  <a:pt x="42" y="1"/>
                </a:cubicBezTo>
                <a:cubicBezTo>
                  <a:pt x="42" y="22"/>
                  <a:pt x="42" y="22"/>
                  <a:pt x="42" y="22"/>
                </a:cubicBezTo>
                <a:lnTo>
                  <a:pt x="63" y="22"/>
                </a:ln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0" name="Freeform 24">
            <a:extLst>
              <a:ext uri="{FF2B5EF4-FFF2-40B4-BE49-F238E27FC236}">
                <a16:creationId xmlns:a16="http://schemas.microsoft.com/office/drawing/2014/main" id="{BAFB221E-6F5C-1596-0758-32075200ED96}"/>
              </a:ext>
            </a:extLst>
          </p:cNvPr>
          <p:cNvSpPr>
            <a:spLocks noEditPoints="1"/>
          </p:cNvSpPr>
          <p:nvPr/>
        </p:nvSpPr>
        <p:spPr bwMode="auto">
          <a:xfrm>
            <a:off x="10208755" y="9364712"/>
            <a:ext cx="542785" cy="450733"/>
          </a:xfrm>
          <a:custGeom>
            <a:avLst/>
            <a:gdLst>
              <a:gd name="T0" fmla="*/ 64 w 71"/>
              <a:gd name="T1" fmla="*/ 30 h 59"/>
              <a:gd name="T2" fmla="*/ 64 w 71"/>
              <a:gd name="T3" fmla="*/ 33 h 59"/>
              <a:gd name="T4" fmla="*/ 56 w 71"/>
              <a:gd name="T5" fmla="*/ 52 h 59"/>
              <a:gd name="T6" fmla="*/ 56 w 71"/>
              <a:gd name="T7" fmla="*/ 52 h 59"/>
              <a:gd name="T8" fmla="*/ 56 w 71"/>
              <a:gd name="T9" fmla="*/ 59 h 59"/>
              <a:gd name="T10" fmla="*/ 40 w 71"/>
              <a:gd name="T11" fmla="*/ 59 h 59"/>
              <a:gd name="T12" fmla="*/ 40 w 71"/>
              <a:gd name="T13" fmla="*/ 55 h 59"/>
              <a:gd name="T14" fmla="*/ 40 w 71"/>
              <a:gd name="T15" fmla="*/ 55 h 59"/>
              <a:gd name="T16" fmla="*/ 34 w 71"/>
              <a:gd name="T17" fmla="*/ 56 h 59"/>
              <a:gd name="T18" fmla="*/ 28 w 71"/>
              <a:gd name="T19" fmla="*/ 55 h 59"/>
              <a:gd name="T20" fmla="*/ 28 w 71"/>
              <a:gd name="T21" fmla="*/ 55 h 59"/>
              <a:gd name="T22" fmla="*/ 28 w 71"/>
              <a:gd name="T23" fmla="*/ 59 h 59"/>
              <a:gd name="T24" fmla="*/ 12 w 71"/>
              <a:gd name="T25" fmla="*/ 59 h 59"/>
              <a:gd name="T26" fmla="*/ 12 w 71"/>
              <a:gd name="T27" fmla="*/ 52 h 59"/>
              <a:gd name="T28" fmla="*/ 12 w 71"/>
              <a:gd name="T29" fmla="*/ 52 h 59"/>
              <a:gd name="T30" fmla="*/ 5 w 71"/>
              <a:gd name="T31" fmla="*/ 41 h 59"/>
              <a:gd name="T32" fmla="*/ 5 w 71"/>
              <a:gd name="T33" fmla="*/ 41 h 59"/>
              <a:gd name="T34" fmla="*/ 2 w 71"/>
              <a:gd name="T35" fmla="*/ 41 h 59"/>
              <a:gd name="T36" fmla="*/ 0 w 71"/>
              <a:gd name="T37" fmla="*/ 39 h 59"/>
              <a:gd name="T38" fmla="*/ 0 w 71"/>
              <a:gd name="T39" fmla="*/ 28 h 59"/>
              <a:gd name="T40" fmla="*/ 2 w 71"/>
              <a:gd name="T41" fmla="*/ 25 h 59"/>
              <a:gd name="T42" fmla="*/ 5 w 71"/>
              <a:gd name="T43" fmla="*/ 25 h 59"/>
              <a:gd name="T44" fmla="*/ 5 w 71"/>
              <a:gd name="T45" fmla="*/ 25 h 59"/>
              <a:gd name="T46" fmla="*/ 16 w 71"/>
              <a:gd name="T47" fmla="*/ 11 h 59"/>
              <a:gd name="T48" fmla="*/ 16 w 71"/>
              <a:gd name="T49" fmla="*/ 11 h 59"/>
              <a:gd name="T50" fmla="*/ 12 w 71"/>
              <a:gd name="T51" fmla="*/ 2 h 59"/>
              <a:gd name="T52" fmla="*/ 25 w 71"/>
              <a:gd name="T53" fmla="*/ 7 h 59"/>
              <a:gd name="T54" fmla="*/ 25 w 71"/>
              <a:gd name="T55" fmla="*/ 7 h 59"/>
              <a:gd name="T56" fmla="*/ 34 w 71"/>
              <a:gd name="T57" fmla="*/ 6 h 59"/>
              <a:gd name="T58" fmla="*/ 40 w 71"/>
              <a:gd name="T59" fmla="*/ 6 h 59"/>
              <a:gd name="T60" fmla="*/ 48 w 71"/>
              <a:gd name="T61" fmla="*/ 23 h 59"/>
              <a:gd name="T62" fmla="*/ 53 w 71"/>
              <a:gd name="T63" fmla="*/ 25 h 59"/>
              <a:gd name="T64" fmla="*/ 60 w 71"/>
              <a:gd name="T65" fmla="*/ 21 h 59"/>
              <a:gd name="T66" fmla="*/ 54 w 71"/>
              <a:gd name="T67" fmla="*/ 16 h 59"/>
              <a:gd name="T68" fmla="*/ 48 w 71"/>
              <a:gd name="T69" fmla="*/ 12 h 59"/>
              <a:gd name="T70" fmla="*/ 54 w 71"/>
              <a:gd name="T71" fmla="*/ 9 h 59"/>
              <a:gd name="T72" fmla="*/ 58 w 71"/>
              <a:gd name="T73" fmla="*/ 10 h 59"/>
              <a:gd name="T74" fmla="*/ 53 w 71"/>
              <a:gd name="T75" fmla="*/ 25 h 59"/>
              <a:gd name="T76" fmla="*/ 53 w 71"/>
              <a:gd name="T77" fmla="*/ 28 h 59"/>
              <a:gd name="T78" fmla="*/ 53 w 71"/>
              <a:gd name="T79" fmla="*/ 6 h 59"/>
              <a:gd name="T80" fmla="*/ 53 w 71"/>
              <a:gd name="T81" fmla="*/ 9 h 59"/>
              <a:gd name="T82" fmla="*/ 54 w 71"/>
              <a:gd name="T83" fmla="*/ 0 h 59"/>
              <a:gd name="T84" fmla="*/ 37 w 71"/>
              <a:gd name="T85" fmla="*/ 17 h 59"/>
              <a:gd name="T86" fmla="*/ 54 w 71"/>
              <a:gd name="T87" fmla="*/ 34 h 59"/>
              <a:gd name="T88" fmla="*/ 71 w 71"/>
              <a:gd name="T89" fmla="*/ 17 h 59"/>
              <a:gd name="T90" fmla="*/ 54 w 71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1" h="59">
                <a:moveTo>
                  <a:pt x="64" y="30"/>
                </a:moveTo>
                <a:cubicBezTo>
                  <a:pt x="64" y="31"/>
                  <a:pt x="64" y="32"/>
                  <a:pt x="64" y="33"/>
                </a:cubicBezTo>
                <a:cubicBezTo>
                  <a:pt x="64" y="41"/>
                  <a:pt x="61" y="47"/>
                  <a:pt x="56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9"/>
                  <a:pt x="56" y="59"/>
                  <a:pt x="56" y="59"/>
                </a:cubicBezTo>
                <a:cubicBezTo>
                  <a:pt x="40" y="59"/>
                  <a:pt x="40" y="59"/>
                  <a:pt x="40" y="59"/>
                </a:cubicBezTo>
                <a:cubicBezTo>
                  <a:pt x="40" y="55"/>
                  <a:pt x="40" y="55"/>
                  <a:pt x="40" y="55"/>
                </a:cubicBezTo>
                <a:cubicBezTo>
                  <a:pt x="40" y="55"/>
                  <a:pt x="40" y="55"/>
                  <a:pt x="40" y="55"/>
                </a:cubicBezTo>
                <a:cubicBezTo>
                  <a:pt x="38" y="55"/>
                  <a:pt x="36" y="56"/>
                  <a:pt x="34" y="56"/>
                </a:cubicBezTo>
                <a:cubicBezTo>
                  <a:pt x="32" y="56"/>
                  <a:pt x="30" y="55"/>
                  <a:pt x="28" y="55"/>
                </a:cubicBezTo>
                <a:cubicBezTo>
                  <a:pt x="28" y="55"/>
                  <a:pt x="28" y="55"/>
                  <a:pt x="28" y="55"/>
                </a:cubicBezTo>
                <a:cubicBezTo>
                  <a:pt x="28" y="59"/>
                  <a:pt x="28" y="59"/>
                  <a:pt x="28" y="59"/>
                </a:cubicBezTo>
                <a:cubicBezTo>
                  <a:pt x="12" y="59"/>
                  <a:pt x="12" y="59"/>
                  <a:pt x="12" y="59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2"/>
                  <a:pt x="12" y="52"/>
                  <a:pt x="12" y="52"/>
                </a:cubicBezTo>
                <a:cubicBezTo>
                  <a:pt x="9" y="49"/>
                  <a:pt x="7" y="45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2" y="41"/>
                  <a:pt x="2" y="41"/>
                  <a:pt x="2" y="41"/>
                </a:cubicBezTo>
                <a:cubicBezTo>
                  <a:pt x="1" y="41"/>
                  <a:pt x="0" y="40"/>
                  <a:pt x="0" y="3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6"/>
                  <a:pt x="1" y="25"/>
                  <a:pt x="2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7" y="19"/>
                  <a:pt x="11" y="14"/>
                  <a:pt x="16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5" y="8"/>
                  <a:pt x="14" y="6"/>
                  <a:pt x="12" y="2"/>
                </a:cubicBezTo>
                <a:cubicBezTo>
                  <a:pt x="18" y="1"/>
                  <a:pt x="25" y="7"/>
                  <a:pt x="25" y="7"/>
                </a:cubicBezTo>
                <a:cubicBezTo>
                  <a:pt x="25" y="7"/>
                  <a:pt x="25" y="7"/>
                  <a:pt x="25" y="7"/>
                </a:cubicBezTo>
                <a:cubicBezTo>
                  <a:pt x="28" y="6"/>
                  <a:pt x="31" y="6"/>
                  <a:pt x="34" y="6"/>
                </a:cubicBezTo>
                <a:cubicBezTo>
                  <a:pt x="36" y="6"/>
                  <a:pt x="38" y="6"/>
                  <a:pt x="40" y="6"/>
                </a:cubicBezTo>
                <a:moveTo>
                  <a:pt x="48" y="23"/>
                </a:moveTo>
                <a:cubicBezTo>
                  <a:pt x="49" y="24"/>
                  <a:pt x="51" y="25"/>
                  <a:pt x="53" y="25"/>
                </a:cubicBezTo>
                <a:cubicBezTo>
                  <a:pt x="55" y="25"/>
                  <a:pt x="60" y="25"/>
                  <a:pt x="60" y="21"/>
                </a:cubicBezTo>
                <a:cubicBezTo>
                  <a:pt x="60" y="18"/>
                  <a:pt x="58" y="17"/>
                  <a:pt x="54" y="16"/>
                </a:cubicBezTo>
                <a:cubicBezTo>
                  <a:pt x="52" y="16"/>
                  <a:pt x="48" y="16"/>
                  <a:pt x="48" y="12"/>
                </a:cubicBezTo>
                <a:cubicBezTo>
                  <a:pt x="48" y="11"/>
                  <a:pt x="50" y="9"/>
                  <a:pt x="54" y="9"/>
                </a:cubicBezTo>
                <a:cubicBezTo>
                  <a:pt x="55" y="9"/>
                  <a:pt x="57" y="9"/>
                  <a:pt x="58" y="10"/>
                </a:cubicBezTo>
                <a:moveTo>
                  <a:pt x="53" y="25"/>
                </a:moveTo>
                <a:cubicBezTo>
                  <a:pt x="53" y="28"/>
                  <a:pt x="53" y="28"/>
                  <a:pt x="53" y="28"/>
                </a:cubicBezTo>
                <a:moveTo>
                  <a:pt x="53" y="6"/>
                </a:moveTo>
                <a:cubicBezTo>
                  <a:pt x="53" y="9"/>
                  <a:pt x="53" y="9"/>
                  <a:pt x="53" y="9"/>
                </a:cubicBezTo>
                <a:moveTo>
                  <a:pt x="54" y="0"/>
                </a:moveTo>
                <a:cubicBezTo>
                  <a:pt x="44" y="0"/>
                  <a:pt x="37" y="7"/>
                  <a:pt x="37" y="17"/>
                </a:cubicBezTo>
                <a:cubicBezTo>
                  <a:pt x="37" y="26"/>
                  <a:pt x="44" y="34"/>
                  <a:pt x="54" y="34"/>
                </a:cubicBezTo>
                <a:cubicBezTo>
                  <a:pt x="63" y="34"/>
                  <a:pt x="71" y="26"/>
                  <a:pt x="71" y="17"/>
                </a:cubicBezTo>
                <a:cubicBezTo>
                  <a:pt x="71" y="7"/>
                  <a:pt x="63" y="0"/>
                  <a:pt x="54" y="0"/>
                </a:cubicBezTo>
                <a:close/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 25">
            <a:extLst>
              <a:ext uri="{FF2B5EF4-FFF2-40B4-BE49-F238E27FC236}">
                <a16:creationId xmlns:a16="http://schemas.microsoft.com/office/drawing/2014/main" id="{2BD7A04B-F191-91C7-B9DA-7573D8E6EC2C}"/>
              </a:ext>
            </a:extLst>
          </p:cNvPr>
          <p:cNvSpPr>
            <a:spLocks noEditPoints="1"/>
          </p:cNvSpPr>
          <p:nvPr/>
        </p:nvSpPr>
        <p:spPr bwMode="auto">
          <a:xfrm>
            <a:off x="15769906" y="3828954"/>
            <a:ext cx="517391" cy="412643"/>
          </a:xfrm>
          <a:custGeom>
            <a:avLst/>
            <a:gdLst>
              <a:gd name="T0" fmla="*/ 96 w 163"/>
              <a:gd name="T1" fmla="*/ 130 h 130"/>
              <a:gd name="T2" fmla="*/ 67 w 163"/>
              <a:gd name="T3" fmla="*/ 130 h 130"/>
              <a:gd name="T4" fmla="*/ 67 w 163"/>
              <a:gd name="T5" fmla="*/ 43 h 130"/>
              <a:gd name="T6" fmla="*/ 96 w 163"/>
              <a:gd name="T7" fmla="*/ 43 h 130"/>
              <a:gd name="T8" fmla="*/ 96 w 163"/>
              <a:gd name="T9" fmla="*/ 130 h 130"/>
              <a:gd name="T10" fmla="*/ 0 w 163"/>
              <a:gd name="T11" fmla="*/ 130 h 130"/>
              <a:gd name="T12" fmla="*/ 163 w 163"/>
              <a:gd name="T13" fmla="*/ 130 h 130"/>
              <a:gd name="T14" fmla="*/ 45 w 163"/>
              <a:gd name="T15" fmla="*/ 77 h 130"/>
              <a:gd name="T16" fmla="*/ 17 w 163"/>
              <a:gd name="T17" fmla="*/ 77 h 130"/>
              <a:gd name="T18" fmla="*/ 17 w 163"/>
              <a:gd name="T19" fmla="*/ 130 h 130"/>
              <a:gd name="T20" fmla="*/ 45 w 163"/>
              <a:gd name="T21" fmla="*/ 130 h 130"/>
              <a:gd name="T22" fmla="*/ 45 w 163"/>
              <a:gd name="T23" fmla="*/ 77 h 130"/>
              <a:gd name="T24" fmla="*/ 146 w 163"/>
              <a:gd name="T25" fmla="*/ 62 h 130"/>
              <a:gd name="T26" fmla="*/ 117 w 163"/>
              <a:gd name="T27" fmla="*/ 62 h 130"/>
              <a:gd name="T28" fmla="*/ 117 w 163"/>
              <a:gd name="T29" fmla="*/ 130 h 130"/>
              <a:gd name="T30" fmla="*/ 146 w 163"/>
              <a:gd name="T31" fmla="*/ 130 h 130"/>
              <a:gd name="T32" fmla="*/ 146 w 163"/>
              <a:gd name="T33" fmla="*/ 62 h 130"/>
              <a:gd name="T34" fmla="*/ 158 w 163"/>
              <a:gd name="T35" fmla="*/ 7 h 130"/>
              <a:gd name="T36" fmla="*/ 132 w 163"/>
              <a:gd name="T37" fmla="*/ 36 h 130"/>
              <a:gd name="T38" fmla="*/ 81 w 163"/>
              <a:gd name="T39" fmla="*/ 0 h 130"/>
              <a:gd name="T40" fmla="*/ 12 w 163"/>
              <a:gd name="T41" fmla="*/ 48 h 130"/>
              <a:gd name="T42" fmla="*/ 160 w 163"/>
              <a:gd name="T43" fmla="*/ 33 h 130"/>
              <a:gd name="T44" fmla="*/ 158 w 163"/>
              <a:gd name="T45" fmla="*/ 7 h 130"/>
              <a:gd name="T46" fmla="*/ 132 w 163"/>
              <a:gd name="T47" fmla="*/ 7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3" h="130">
                <a:moveTo>
                  <a:pt x="96" y="130"/>
                </a:moveTo>
                <a:lnTo>
                  <a:pt x="67" y="130"/>
                </a:lnTo>
                <a:lnTo>
                  <a:pt x="67" y="43"/>
                </a:lnTo>
                <a:lnTo>
                  <a:pt x="96" y="43"/>
                </a:lnTo>
                <a:lnTo>
                  <a:pt x="96" y="130"/>
                </a:lnTo>
                <a:moveTo>
                  <a:pt x="0" y="130"/>
                </a:moveTo>
                <a:lnTo>
                  <a:pt x="163" y="130"/>
                </a:lnTo>
                <a:moveTo>
                  <a:pt x="45" y="77"/>
                </a:moveTo>
                <a:lnTo>
                  <a:pt x="17" y="77"/>
                </a:lnTo>
                <a:lnTo>
                  <a:pt x="17" y="130"/>
                </a:lnTo>
                <a:lnTo>
                  <a:pt x="45" y="130"/>
                </a:lnTo>
                <a:lnTo>
                  <a:pt x="45" y="77"/>
                </a:lnTo>
                <a:moveTo>
                  <a:pt x="146" y="62"/>
                </a:moveTo>
                <a:lnTo>
                  <a:pt x="117" y="62"/>
                </a:lnTo>
                <a:lnTo>
                  <a:pt x="117" y="130"/>
                </a:lnTo>
                <a:lnTo>
                  <a:pt x="146" y="130"/>
                </a:lnTo>
                <a:lnTo>
                  <a:pt x="146" y="62"/>
                </a:lnTo>
                <a:moveTo>
                  <a:pt x="158" y="7"/>
                </a:moveTo>
                <a:lnTo>
                  <a:pt x="132" y="36"/>
                </a:lnTo>
                <a:lnTo>
                  <a:pt x="81" y="0"/>
                </a:lnTo>
                <a:lnTo>
                  <a:pt x="12" y="48"/>
                </a:lnTo>
                <a:moveTo>
                  <a:pt x="160" y="33"/>
                </a:moveTo>
                <a:lnTo>
                  <a:pt x="158" y="7"/>
                </a:lnTo>
                <a:lnTo>
                  <a:pt x="132" y="7"/>
                </a:lnTo>
              </a:path>
            </a:pathLst>
          </a:custGeom>
          <a:noFill/>
          <a:ln w="15875" cap="rnd">
            <a:solidFill>
              <a:schemeClr val="tx1">
                <a:lumMod val="50000"/>
              </a:schemeClr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B21982D-7C0F-B6BA-F162-D8BE2635C008}"/>
              </a:ext>
            </a:extLst>
          </p:cNvPr>
          <p:cNvGrpSpPr/>
          <p:nvPr/>
        </p:nvGrpSpPr>
        <p:grpSpPr>
          <a:xfrm>
            <a:off x="3999722" y="8434359"/>
            <a:ext cx="3406527" cy="2497447"/>
            <a:chOff x="1476200" y="4239048"/>
            <a:chExt cx="1703707" cy="1249049"/>
          </a:xfrm>
        </p:grpSpPr>
        <p:sp>
          <p:nvSpPr>
            <p:cNvPr id="43" name="Text Placeholder 53">
              <a:extLst>
                <a:ext uri="{FF2B5EF4-FFF2-40B4-BE49-F238E27FC236}">
                  <a16:creationId xmlns:a16="http://schemas.microsoft.com/office/drawing/2014/main" id="{185AD0B0-325A-9DD5-4EA1-92A974EC242D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58671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4" name="Text Placeholder 56">
              <a:extLst>
                <a:ext uri="{FF2B5EF4-FFF2-40B4-BE49-F238E27FC236}">
                  <a16:creationId xmlns:a16="http://schemas.microsoft.com/office/drawing/2014/main" id="{43695095-592A-82D6-7685-789BBFA2827F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Investment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5F9B230-B376-B6B0-4ABE-B50000919083}"/>
              </a:ext>
            </a:extLst>
          </p:cNvPr>
          <p:cNvGrpSpPr/>
          <p:nvPr/>
        </p:nvGrpSpPr>
        <p:grpSpPr>
          <a:xfrm>
            <a:off x="3999722" y="3486139"/>
            <a:ext cx="3406527" cy="2509192"/>
            <a:chOff x="1476200" y="1764294"/>
            <a:chExt cx="1703707" cy="1254923"/>
          </a:xfrm>
        </p:grpSpPr>
        <p:sp>
          <p:nvSpPr>
            <p:cNvPr id="46" name="Text Placeholder 53">
              <a:extLst>
                <a:ext uri="{FF2B5EF4-FFF2-40B4-BE49-F238E27FC236}">
                  <a16:creationId xmlns:a16="http://schemas.microsoft.com/office/drawing/2014/main" id="{7191597F-4451-7862-828A-B8F5EFB5CCAF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2117832"/>
              <a:ext cx="170370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47" name="Text Placeholder 56">
              <a:extLst>
                <a:ext uri="{FF2B5EF4-FFF2-40B4-BE49-F238E27FC236}">
                  <a16:creationId xmlns:a16="http://schemas.microsoft.com/office/drawing/2014/main" id="{59F56042-D5E2-41DD-56B3-C180C002FE30}"/>
                </a:ext>
              </a:extLst>
            </p:cNvPr>
            <p:cNvSpPr txBox="1">
              <a:spLocks/>
            </p:cNvSpPr>
            <p:nvPr/>
          </p:nvSpPr>
          <p:spPr>
            <a:xfrm>
              <a:off x="1476200" y="1764294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Process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A4354D2-D2A4-24F2-83F4-F0D95BC49EAB}"/>
              </a:ext>
            </a:extLst>
          </p:cNvPr>
          <p:cNvGrpSpPr/>
          <p:nvPr/>
        </p:nvGrpSpPr>
        <p:grpSpPr>
          <a:xfrm>
            <a:off x="19067582" y="8434359"/>
            <a:ext cx="3577582" cy="2497447"/>
            <a:chOff x="9012093" y="4239048"/>
            <a:chExt cx="1789257" cy="1249049"/>
          </a:xfrm>
        </p:grpSpPr>
        <p:sp>
          <p:nvSpPr>
            <p:cNvPr id="49" name="Text Placeholder 53">
              <a:extLst>
                <a:ext uri="{FF2B5EF4-FFF2-40B4-BE49-F238E27FC236}">
                  <a16:creationId xmlns:a16="http://schemas.microsoft.com/office/drawing/2014/main" id="{B778D6C5-732F-3C1A-FBE9-143B9F6F20D0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458671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0" name="Text Placeholder 56">
              <a:extLst>
                <a:ext uri="{FF2B5EF4-FFF2-40B4-BE49-F238E27FC236}">
                  <a16:creationId xmlns:a16="http://schemas.microsoft.com/office/drawing/2014/main" id="{BE369FF6-E4E2-25F5-D192-D97ABDAF6FA6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4239048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Marketing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5A159A2-5B73-18E1-3569-A736668DBE25}"/>
              </a:ext>
            </a:extLst>
          </p:cNvPr>
          <p:cNvGrpSpPr/>
          <p:nvPr/>
        </p:nvGrpSpPr>
        <p:grpSpPr>
          <a:xfrm>
            <a:off x="19067582" y="3512478"/>
            <a:ext cx="3577582" cy="2482853"/>
            <a:chOff x="9012093" y="1777467"/>
            <a:chExt cx="1789257" cy="1241750"/>
          </a:xfrm>
        </p:grpSpPr>
        <p:sp>
          <p:nvSpPr>
            <p:cNvPr id="52" name="Text Placeholder 53">
              <a:extLst>
                <a:ext uri="{FF2B5EF4-FFF2-40B4-BE49-F238E27FC236}">
                  <a16:creationId xmlns:a16="http://schemas.microsoft.com/office/drawing/2014/main" id="{1E98B417-C9A3-C444-6934-A70B30E5DBFB}"/>
                </a:ext>
              </a:extLst>
            </p:cNvPr>
            <p:cNvSpPr txBox="1">
              <a:spLocks/>
            </p:cNvSpPr>
            <p:nvPr/>
          </p:nvSpPr>
          <p:spPr>
            <a:xfrm>
              <a:off x="9012093" y="2117832"/>
              <a:ext cx="1789257" cy="901385"/>
            </a:xfrm>
            <a:prstGeom prst="rect">
              <a:avLst/>
            </a:prstGeom>
          </p:spPr>
          <p:txBody>
            <a:bodyPr vert="horz" lIns="182832" tIns="91416" rIns="182832" bIns="91416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sz="2000">
                  <a:solidFill>
                    <a:schemeClr val="tx1">
                      <a:lumMod val="50000"/>
                    </a:schemeClr>
                  </a:solidFill>
                  <a:latin typeface="Montserrat Light" panose="00000400000000000000" pitchFamily="50" charset="-52"/>
                </a:rPr>
                <a:t>Lorem ipsum dolor sit amet, consectetur adipiscing elit</a:t>
              </a:r>
              <a:endParaRPr lang="en-US" sz="2000" dirty="0">
                <a:solidFill>
                  <a:schemeClr val="tx1">
                    <a:lumMod val="50000"/>
                  </a:schemeClr>
                </a:solidFill>
                <a:latin typeface="Montserrat Light" panose="00000400000000000000" pitchFamily="50" charset="-52"/>
              </a:endParaRPr>
            </a:p>
          </p:txBody>
        </p:sp>
        <p:sp>
          <p:nvSpPr>
            <p:cNvPr id="53" name="Text Placeholder 56">
              <a:extLst>
                <a:ext uri="{FF2B5EF4-FFF2-40B4-BE49-F238E27FC236}">
                  <a16:creationId xmlns:a16="http://schemas.microsoft.com/office/drawing/2014/main" id="{191FE51E-8977-5D0A-5A10-4A8809570EDE}"/>
                </a:ext>
              </a:extLst>
            </p:cNvPr>
            <p:cNvSpPr txBox="1">
              <a:spLocks/>
            </p:cNvSpPr>
            <p:nvPr/>
          </p:nvSpPr>
          <p:spPr>
            <a:xfrm>
              <a:off x="9038009" y="1777467"/>
              <a:ext cx="1701802" cy="374331"/>
            </a:xfrm>
            <a:prstGeom prst="rect">
              <a:avLst/>
            </a:prstGeom>
          </p:spPr>
          <p:txBody>
            <a:bodyPr vert="horz" lIns="182832" tIns="91416" rIns="182832" bIns="91416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b="1" dirty="0">
                  <a:solidFill>
                    <a:schemeClr val="tx1">
                      <a:lumMod val="50000"/>
                    </a:schemeClr>
                  </a:solidFill>
                  <a:latin typeface="+mj-lt"/>
                </a:rPr>
                <a:t>Analytics</a:t>
              </a:r>
              <a:endParaRPr lang="ru-RU" b="1" dirty="0">
                <a:solidFill>
                  <a:schemeClr val="tx1">
                    <a:lumMod val="5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55541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3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6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E0BB3-0360-617B-1144-03AFD1508F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D7A1CA2-7374-B486-8B5E-558BDB9D6CCF}"/>
              </a:ext>
            </a:extLst>
          </p:cNvPr>
          <p:cNvSpPr/>
          <p:nvPr/>
        </p:nvSpPr>
        <p:spPr>
          <a:xfrm flipH="1">
            <a:off x="890575" y="3370262"/>
            <a:ext cx="2009458" cy="2009458"/>
          </a:xfrm>
          <a:custGeom>
            <a:avLst/>
            <a:gdLst>
              <a:gd name="connsiteX0" fmla="*/ 947738 w 1895476"/>
              <a:gd name="connsiteY0" fmla="*/ 0 h 1895476"/>
              <a:gd name="connsiteX1" fmla="*/ 0 w 1895476"/>
              <a:gd name="connsiteY1" fmla="*/ 947738 h 1895476"/>
              <a:gd name="connsiteX2" fmla="*/ 947738 w 1895476"/>
              <a:gd name="connsiteY2" fmla="*/ 1895476 h 1895476"/>
              <a:gd name="connsiteX3" fmla="*/ 1895476 w 1895476"/>
              <a:gd name="connsiteY3" fmla="*/ 947738 h 1895476"/>
              <a:gd name="connsiteX4" fmla="*/ 947738 w 1895476"/>
              <a:gd name="connsiteY4" fmla="*/ 0 h 1895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5476" h="1895476">
                <a:moveTo>
                  <a:pt x="947738" y="0"/>
                </a:moveTo>
                <a:cubicBezTo>
                  <a:pt x="424317" y="0"/>
                  <a:pt x="0" y="424317"/>
                  <a:pt x="0" y="947738"/>
                </a:cubicBezTo>
                <a:cubicBezTo>
                  <a:pt x="0" y="1471159"/>
                  <a:pt x="424317" y="1895476"/>
                  <a:pt x="947738" y="1895476"/>
                </a:cubicBezTo>
                <a:cubicBezTo>
                  <a:pt x="1471159" y="1895476"/>
                  <a:pt x="1895476" y="1471159"/>
                  <a:pt x="1895476" y="947738"/>
                </a:cubicBezTo>
                <a:cubicBezTo>
                  <a:pt x="1895476" y="424317"/>
                  <a:pt x="1471159" y="0"/>
                  <a:pt x="947738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pic>
        <p:nvPicPr>
          <p:cNvPr id="23" name="Graphic 22" descr="Briefcase outline">
            <a:extLst>
              <a:ext uri="{FF2B5EF4-FFF2-40B4-BE49-F238E27FC236}">
                <a16:creationId xmlns:a16="http://schemas.microsoft.com/office/drawing/2014/main" id="{E21CB6A1-BD86-363F-65D3-974A5BD70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38104" y="3930652"/>
            <a:ext cx="914400" cy="914400"/>
          </a:xfrm>
          <a:prstGeom prst="rect">
            <a:avLst/>
          </a:prstGeom>
        </p:spPr>
      </p:pic>
      <p:pic>
        <p:nvPicPr>
          <p:cNvPr id="25" name="Graphic 24" descr="Bullseye outline">
            <a:hlinkClick r:id="rId4" action="ppaction://hlinksldjump"/>
            <a:extLst>
              <a:ext uri="{FF2B5EF4-FFF2-40B4-BE49-F238E27FC236}">
                <a16:creationId xmlns:a16="http://schemas.microsoft.com/office/drawing/2014/main" id="{C04779C6-3C75-3081-D9E4-F07F18AD2A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437496" y="6400800"/>
            <a:ext cx="914400" cy="914400"/>
          </a:xfrm>
          <a:prstGeom prst="rect">
            <a:avLst/>
          </a:prstGeom>
        </p:spPr>
      </p:pic>
      <p:pic>
        <p:nvPicPr>
          <p:cNvPr id="27" name="Graphic 26" descr="Download from cloud outline">
            <a:hlinkClick r:id="rId7" action="ppaction://hlinksldjump"/>
            <a:extLst>
              <a:ext uri="{FF2B5EF4-FFF2-40B4-BE49-F238E27FC236}">
                <a16:creationId xmlns:a16="http://schemas.microsoft.com/office/drawing/2014/main" id="{133CA05D-DDF2-DC30-6411-8B7975CC48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7496" y="8883808"/>
            <a:ext cx="914400" cy="914400"/>
          </a:xfrm>
          <a:prstGeom prst="rect">
            <a:avLst/>
          </a:prstGeom>
        </p:spPr>
      </p:pic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81DD6A9-0DFB-EA37-45D3-00694845E6E7}"/>
              </a:ext>
            </a:extLst>
          </p:cNvPr>
          <p:cNvSpPr/>
          <p:nvPr/>
        </p:nvSpPr>
        <p:spPr>
          <a:xfrm flipH="1">
            <a:off x="619124" y="3108326"/>
            <a:ext cx="2562226" cy="7499349"/>
          </a:xfrm>
          <a:custGeom>
            <a:avLst/>
            <a:gdLst>
              <a:gd name="connsiteX0" fmla="*/ 1281113 w 2562226"/>
              <a:gd name="connsiteY0" fmla="*/ 0 h 7499349"/>
              <a:gd name="connsiteX1" fmla="*/ 0 w 2562226"/>
              <a:gd name="connsiteY1" fmla="*/ 1281113 h 7499349"/>
              <a:gd name="connsiteX2" fmla="*/ 1 w 2562226"/>
              <a:gd name="connsiteY2" fmla="*/ 6218236 h 7499349"/>
              <a:gd name="connsiteX3" fmla="*/ 1281114 w 2562226"/>
              <a:gd name="connsiteY3" fmla="*/ 7499349 h 7499349"/>
              <a:gd name="connsiteX4" fmla="*/ 1281113 w 2562226"/>
              <a:gd name="connsiteY4" fmla="*/ 7499348 h 7499349"/>
              <a:gd name="connsiteX5" fmla="*/ 2562226 w 2562226"/>
              <a:gd name="connsiteY5" fmla="*/ 6218235 h 7499349"/>
              <a:gd name="connsiteX6" fmla="*/ 2562226 w 2562226"/>
              <a:gd name="connsiteY6" fmla="*/ 1281113 h 7499349"/>
              <a:gd name="connsiteX7" fmla="*/ 1281113 w 2562226"/>
              <a:gd name="connsiteY7" fmla="*/ 0 h 7499349"/>
              <a:gd name="connsiteX8" fmla="*/ 1281114 w 2562226"/>
              <a:gd name="connsiteY8" fmla="*/ 318928 h 7499349"/>
              <a:gd name="connsiteX9" fmla="*/ 2228852 w 2562226"/>
              <a:gd name="connsiteY9" fmla="*/ 1266666 h 7499349"/>
              <a:gd name="connsiteX10" fmla="*/ 1281114 w 2562226"/>
              <a:gd name="connsiteY10" fmla="*/ 2214404 h 7499349"/>
              <a:gd name="connsiteX11" fmla="*/ 333376 w 2562226"/>
              <a:gd name="connsiteY11" fmla="*/ 1266666 h 7499349"/>
              <a:gd name="connsiteX12" fmla="*/ 1281114 w 2562226"/>
              <a:gd name="connsiteY12" fmla="*/ 318928 h 7499349"/>
              <a:gd name="connsiteX13" fmla="*/ 1281114 w 2562226"/>
              <a:gd name="connsiteY13" fmla="*/ 2801937 h 7499349"/>
              <a:gd name="connsiteX14" fmla="*/ 2228852 w 2562226"/>
              <a:gd name="connsiteY14" fmla="*/ 3749675 h 7499349"/>
              <a:gd name="connsiteX15" fmla="*/ 1281114 w 2562226"/>
              <a:gd name="connsiteY15" fmla="*/ 4697413 h 7499349"/>
              <a:gd name="connsiteX16" fmla="*/ 333376 w 2562226"/>
              <a:gd name="connsiteY16" fmla="*/ 3749675 h 7499349"/>
              <a:gd name="connsiteX17" fmla="*/ 1281114 w 2562226"/>
              <a:gd name="connsiteY17" fmla="*/ 2801937 h 7499349"/>
              <a:gd name="connsiteX18" fmla="*/ 1281114 w 2562226"/>
              <a:gd name="connsiteY18" fmla="*/ 5284945 h 7499349"/>
              <a:gd name="connsiteX19" fmla="*/ 2228852 w 2562226"/>
              <a:gd name="connsiteY19" fmla="*/ 6232683 h 7499349"/>
              <a:gd name="connsiteX20" fmla="*/ 1281114 w 2562226"/>
              <a:gd name="connsiteY20" fmla="*/ 7180421 h 7499349"/>
              <a:gd name="connsiteX21" fmla="*/ 333376 w 2562226"/>
              <a:gd name="connsiteY21" fmla="*/ 6232683 h 7499349"/>
              <a:gd name="connsiteX22" fmla="*/ 1281114 w 2562226"/>
              <a:gd name="connsiteY22" fmla="*/ 5284945 h 7499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562226" h="7499349">
                <a:moveTo>
                  <a:pt x="1281113" y="0"/>
                </a:moveTo>
                <a:cubicBezTo>
                  <a:pt x="573574" y="0"/>
                  <a:pt x="0" y="573574"/>
                  <a:pt x="0" y="1281113"/>
                </a:cubicBezTo>
                <a:cubicBezTo>
                  <a:pt x="0" y="2926821"/>
                  <a:pt x="1" y="4572528"/>
                  <a:pt x="1" y="6218236"/>
                </a:cubicBezTo>
                <a:cubicBezTo>
                  <a:pt x="1" y="6925775"/>
                  <a:pt x="573575" y="7499349"/>
                  <a:pt x="1281114" y="7499349"/>
                </a:cubicBezTo>
                <a:lnTo>
                  <a:pt x="1281113" y="7499348"/>
                </a:lnTo>
                <a:cubicBezTo>
                  <a:pt x="1988652" y="7499348"/>
                  <a:pt x="2562226" y="6925774"/>
                  <a:pt x="2562226" y="6218235"/>
                </a:cubicBezTo>
                <a:lnTo>
                  <a:pt x="2562226" y="1281113"/>
                </a:lnTo>
                <a:cubicBezTo>
                  <a:pt x="2562226" y="573574"/>
                  <a:pt x="1988652" y="0"/>
                  <a:pt x="1281113" y="0"/>
                </a:cubicBezTo>
                <a:close/>
                <a:moveTo>
                  <a:pt x="1281114" y="318928"/>
                </a:moveTo>
                <a:cubicBezTo>
                  <a:pt x="1804535" y="318928"/>
                  <a:pt x="2228852" y="743245"/>
                  <a:pt x="2228852" y="1266666"/>
                </a:cubicBezTo>
                <a:cubicBezTo>
                  <a:pt x="2228852" y="1790087"/>
                  <a:pt x="1804535" y="2214404"/>
                  <a:pt x="1281114" y="2214404"/>
                </a:cubicBezTo>
                <a:cubicBezTo>
                  <a:pt x="757693" y="2214404"/>
                  <a:pt x="333376" y="1790087"/>
                  <a:pt x="333376" y="1266666"/>
                </a:cubicBezTo>
                <a:cubicBezTo>
                  <a:pt x="333376" y="743245"/>
                  <a:pt x="757693" y="318928"/>
                  <a:pt x="1281114" y="318928"/>
                </a:cubicBezTo>
                <a:close/>
                <a:moveTo>
                  <a:pt x="1281114" y="2801937"/>
                </a:moveTo>
                <a:cubicBezTo>
                  <a:pt x="1804535" y="2801937"/>
                  <a:pt x="2228852" y="3226254"/>
                  <a:pt x="2228852" y="3749675"/>
                </a:cubicBezTo>
                <a:cubicBezTo>
                  <a:pt x="2228852" y="4273096"/>
                  <a:pt x="1804535" y="4697413"/>
                  <a:pt x="1281114" y="4697413"/>
                </a:cubicBezTo>
                <a:cubicBezTo>
                  <a:pt x="757693" y="4697413"/>
                  <a:pt x="333376" y="4273096"/>
                  <a:pt x="333376" y="3749675"/>
                </a:cubicBezTo>
                <a:cubicBezTo>
                  <a:pt x="333376" y="3226254"/>
                  <a:pt x="757693" y="2801937"/>
                  <a:pt x="1281114" y="2801937"/>
                </a:cubicBezTo>
                <a:close/>
                <a:moveTo>
                  <a:pt x="1281114" y="5284945"/>
                </a:moveTo>
                <a:cubicBezTo>
                  <a:pt x="1804535" y="5284945"/>
                  <a:pt x="2228852" y="5709262"/>
                  <a:pt x="2228852" y="6232683"/>
                </a:cubicBezTo>
                <a:cubicBezTo>
                  <a:pt x="2228852" y="6756104"/>
                  <a:pt x="1804535" y="7180421"/>
                  <a:pt x="1281114" y="7180421"/>
                </a:cubicBezTo>
                <a:cubicBezTo>
                  <a:pt x="757693" y="7180421"/>
                  <a:pt x="333376" y="6756104"/>
                  <a:pt x="333376" y="6232683"/>
                </a:cubicBezTo>
                <a:cubicBezTo>
                  <a:pt x="333376" y="5709262"/>
                  <a:pt x="757693" y="5284945"/>
                  <a:pt x="1281114" y="528494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76769B6-7229-6266-A3B9-71B104CEF3F5}"/>
              </a:ext>
            </a:extLst>
          </p:cNvPr>
          <p:cNvGrpSpPr/>
          <p:nvPr/>
        </p:nvGrpSpPr>
        <p:grpSpPr>
          <a:xfrm>
            <a:off x="9146660" y="2699427"/>
            <a:ext cx="8321669" cy="8321040"/>
            <a:chOff x="8027992" y="3430262"/>
            <a:chExt cx="8321669" cy="8321040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FC9A794-429E-230C-D559-048B6150BAA6}"/>
                </a:ext>
              </a:extLst>
            </p:cNvPr>
            <p:cNvCxnSpPr/>
            <p:nvPr/>
          </p:nvCxnSpPr>
          <p:spPr>
            <a:xfrm>
              <a:off x="12188196" y="3430262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1D2800B-0711-B66B-C9F1-B69872ADFD04}"/>
                </a:ext>
              </a:extLst>
            </p:cNvPr>
            <p:cNvCxnSpPr/>
            <p:nvPr/>
          </p:nvCxnSpPr>
          <p:spPr>
            <a:xfrm rot="3600000">
              <a:off x="12188512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8108605-D98E-54FF-AECF-A0840B6FCF08}"/>
                </a:ext>
              </a:extLst>
            </p:cNvPr>
            <p:cNvCxnSpPr/>
            <p:nvPr/>
          </p:nvCxnSpPr>
          <p:spPr>
            <a:xfrm rot="7200000">
              <a:off x="12189141" y="3429717"/>
              <a:ext cx="0" cy="8321040"/>
            </a:xfrm>
            <a:prstGeom prst="line">
              <a:avLst/>
            </a:prstGeom>
            <a:solidFill>
              <a:schemeClr val="accent1"/>
            </a:solidFill>
            <a:ln w="19050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923CAF2-12F8-9EE8-7BB8-24CE8C37439B}"/>
              </a:ext>
            </a:extLst>
          </p:cNvPr>
          <p:cNvGrpSpPr/>
          <p:nvPr/>
        </p:nvGrpSpPr>
        <p:grpSpPr>
          <a:xfrm>
            <a:off x="9704061" y="2699428"/>
            <a:ext cx="7206234" cy="6240235"/>
            <a:chOff x="8586023" y="3656244"/>
            <a:chExt cx="7206234" cy="6240235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F4C472D-E265-197D-A0B2-DB6DEB1ED0DF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1A55ED2E-05D9-FE43-1BE1-7F184623FD4D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4A5AC1A-588F-4761-9DB5-DE65DAF82077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88F1EEB-FF4C-48CA-2F07-A3C6115D6D27}"/>
              </a:ext>
            </a:extLst>
          </p:cNvPr>
          <p:cNvGrpSpPr/>
          <p:nvPr/>
        </p:nvGrpSpPr>
        <p:grpSpPr>
          <a:xfrm rot="10800000">
            <a:off x="9704061" y="4779142"/>
            <a:ext cx="7206234" cy="6240235"/>
            <a:chOff x="8586023" y="3656244"/>
            <a:chExt cx="7206234" cy="6240235"/>
          </a:xfrm>
        </p:grpSpPr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2E3859-F5AD-29A7-7EC0-7840C194516E}"/>
                </a:ext>
              </a:extLst>
            </p:cNvPr>
            <p:cNvCxnSpPr/>
            <p:nvPr/>
          </p:nvCxnSpPr>
          <p:spPr>
            <a:xfrm flipV="1">
              <a:off x="8586023" y="3656244"/>
              <a:ext cx="360280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74195AF-9B03-BCE1-9037-F8DE650AD751}"/>
                </a:ext>
              </a:extLst>
            </p:cNvPr>
            <p:cNvCxnSpPr/>
            <p:nvPr/>
          </p:nvCxnSpPr>
          <p:spPr>
            <a:xfrm>
              <a:off x="12188825" y="3656244"/>
              <a:ext cx="3603432" cy="6240235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72CCE081-F88A-7764-9E6C-C84A0D0FBC6C}"/>
                </a:ext>
              </a:extLst>
            </p:cNvPr>
            <p:cNvCxnSpPr/>
            <p:nvPr/>
          </p:nvCxnSpPr>
          <p:spPr>
            <a:xfrm>
              <a:off x="8586652" y="9896479"/>
              <a:ext cx="7205605" cy="0"/>
            </a:xfrm>
            <a:prstGeom prst="line">
              <a:avLst/>
            </a:prstGeom>
            <a:grpFill/>
            <a:ln w="19050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CA4F2E6-95F3-0089-31BF-24692648FF1D}"/>
              </a:ext>
            </a:extLst>
          </p:cNvPr>
          <p:cNvGrpSpPr/>
          <p:nvPr/>
        </p:nvGrpSpPr>
        <p:grpSpPr>
          <a:xfrm>
            <a:off x="8227453" y="1222503"/>
            <a:ext cx="10160079" cy="11274888"/>
            <a:chOff x="8227453" y="1222503"/>
            <a:chExt cx="10160079" cy="11274888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E883E2B6-3703-E402-DA87-8642CEBDE7C0}"/>
                </a:ext>
              </a:extLst>
            </p:cNvPr>
            <p:cNvSpPr/>
            <p:nvPr/>
          </p:nvSpPr>
          <p:spPr>
            <a:xfrm>
              <a:off x="11830568" y="1222503"/>
              <a:ext cx="2953848" cy="295384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skills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9B19D55-EBAF-8DF2-4B57-4753238B8526}"/>
                </a:ext>
              </a:extLst>
            </p:cNvPr>
            <p:cNvSpPr/>
            <p:nvPr/>
          </p:nvSpPr>
          <p:spPr>
            <a:xfrm>
              <a:off x="11830568" y="9543543"/>
              <a:ext cx="2953848" cy="29538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system</a:t>
              </a:r>
              <a:endParaRPr lang="en-US" sz="3200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E1AFC0F-AB6C-435D-8DD0-6F468FFEF8F7}"/>
                </a:ext>
              </a:extLst>
            </p:cNvPr>
            <p:cNvSpPr/>
            <p:nvPr/>
          </p:nvSpPr>
          <p:spPr>
            <a:xfrm>
              <a:off x="15433684" y="3302763"/>
              <a:ext cx="2953848" cy="295384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staff</a:t>
              </a:r>
              <a:endParaRPr lang="en-US" sz="3200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9E095B4-7837-C54B-62A5-E1AFA7C3EB01}"/>
                </a:ext>
              </a:extLst>
            </p:cNvPr>
            <p:cNvSpPr/>
            <p:nvPr/>
          </p:nvSpPr>
          <p:spPr>
            <a:xfrm>
              <a:off x="8227453" y="7463283"/>
              <a:ext cx="2953848" cy="2953848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structure</a:t>
              </a:r>
              <a:endParaRPr lang="en-US" sz="3200" dirty="0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8A5965A-E91F-A3FC-F1A7-EAEE3F95FEC4}"/>
                </a:ext>
              </a:extLst>
            </p:cNvPr>
            <p:cNvSpPr/>
            <p:nvPr/>
          </p:nvSpPr>
          <p:spPr>
            <a:xfrm>
              <a:off x="15433684" y="7463283"/>
              <a:ext cx="2953848" cy="295384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style</a:t>
              </a:r>
              <a:endParaRPr lang="en-US" sz="320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5E5C3656-FDF0-DA45-8BF4-D35C0FDF035C}"/>
                </a:ext>
              </a:extLst>
            </p:cNvPr>
            <p:cNvSpPr/>
            <p:nvPr/>
          </p:nvSpPr>
          <p:spPr>
            <a:xfrm>
              <a:off x="8227453" y="3302763"/>
              <a:ext cx="2953848" cy="29538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outerShdw blurRad="127000" dist="254000" dir="8100000" algn="tr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>
                  <a:solidFill>
                    <a:schemeClr val="bg2"/>
                  </a:solidFill>
                </a:rPr>
                <a:t>strategy</a:t>
              </a:r>
              <a:endParaRPr lang="en-US" sz="3200" dirty="0"/>
            </a:p>
          </p:txBody>
        </p:sp>
      </p:grpSp>
      <p:sp>
        <p:nvSpPr>
          <p:cNvPr id="46" name="!!Round1">
            <a:extLst>
              <a:ext uri="{FF2B5EF4-FFF2-40B4-BE49-F238E27FC236}">
                <a16:creationId xmlns:a16="http://schemas.microsoft.com/office/drawing/2014/main" id="{727EAB98-6BA9-B077-2676-CB51898D29A2}"/>
              </a:ext>
            </a:extLst>
          </p:cNvPr>
          <p:cNvSpPr/>
          <p:nvPr/>
        </p:nvSpPr>
        <p:spPr>
          <a:xfrm>
            <a:off x="11830570" y="5383023"/>
            <a:ext cx="2953848" cy="2953848"/>
          </a:xfrm>
          <a:prstGeom prst="ellipse">
            <a:avLst/>
          </a:prstGeom>
          <a:solidFill>
            <a:schemeClr val="bg2"/>
          </a:solidFill>
          <a:ln>
            <a:solidFill>
              <a:schemeClr val="tx1">
                <a:lumMod val="20000"/>
                <a:lumOff val="80000"/>
              </a:schemeClr>
            </a:solidFill>
          </a:ln>
          <a:effectLst>
            <a:outerShdw blurRad="127000" dist="254000" dir="8100000" algn="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2"/>
                </a:solidFill>
                <a:latin typeface="+mj-lt"/>
              </a:rPr>
              <a:t>Shared Values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03B0B63-E963-0BB2-1026-D3D2444FEE36}"/>
              </a:ext>
            </a:extLst>
          </p:cNvPr>
          <p:cNvSpPr txBox="1"/>
          <p:nvPr/>
        </p:nvSpPr>
        <p:spPr>
          <a:xfrm>
            <a:off x="3999722" y="396290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05E7C22-9668-129F-548A-375817ED9038}"/>
              </a:ext>
            </a:extLst>
          </p:cNvPr>
          <p:cNvSpPr txBox="1"/>
          <p:nvPr/>
        </p:nvSpPr>
        <p:spPr>
          <a:xfrm>
            <a:off x="3999722" y="805988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328F3CF-2095-B547-EE2E-13554A69B1AD}"/>
              </a:ext>
            </a:extLst>
          </p:cNvPr>
          <p:cNvSpPr txBox="1"/>
          <p:nvPr/>
        </p:nvSpPr>
        <p:spPr>
          <a:xfrm>
            <a:off x="7489428" y="10905757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1CD927C-BB3C-D1FF-D637-AA3CA25752CE}"/>
              </a:ext>
            </a:extLst>
          </p:cNvPr>
          <p:cNvSpPr txBox="1"/>
          <p:nvPr/>
        </p:nvSpPr>
        <p:spPr>
          <a:xfrm>
            <a:off x="15432425" y="1386398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FA504A8-83DF-4EDF-A141-D7F6ACAF4C0E}"/>
              </a:ext>
            </a:extLst>
          </p:cNvPr>
          <p:cNvSpPr txBox="1"/>
          <p:nvPr/>
        </p:nvSpPr>
        <p:spPr>
          <a:xfrm>
            <a:off x="19035228" y="4028821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234058C-402E-1A22-1A74-1477AFD6D7C3}"/>
              </a:ext>
            </a:extLst>
          </p:cNvPr>
          <p:cNvSpPr txBox="1"/>
          <p:nvPr/>
        </p:nvSpPr>
        <p:spPr>
          <a:xfrm>
            <a:off x="19035228" y="8059249"/>
            <a:ext cx="34897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That helps businesses understand and plan their operations. </a:t>
            </a:r>
          </a:p>
          <a:p>
            <a:pPr marL="288925" indent="-288925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It consists of nine key elements</a:t>
            </a:r>
          </a:p>
        </p:txBody>
      </p:sp>
      <p:sp>
        <p:nvSpPr>
          <p:cNvPr id="54" name="!!Round1">
            <a:extLst>
              <a:ext uri="{FF2B5EF4-FFF2-40B4-BE49-F238E27FC236}">
                <a16:creationId xmlns:a16="http://schemas.microsoft.com/office/drawing/2014/main" id="{5B2FBA07-E2B5-CCB5-8AC2-519A7DC3368A}"/>
              </a:ext>
            </a:extLst>
          </p:cNvPr>
          <p:cNvSpPr/>
          <p:nvPr/>
        </p:nvSpPr>
        <p:spPr>
          <a:xfrm rot="10800000">
            <a:off x="11587496" y="5139949"/>
            <a:ext cx="3439996" cy="3439996"/>
          </a:xfrm>
          <a:prstGeom prst="ellipse">
            <a:avLst/>
          </a:prstGeom>
          <a:noFill/>
          <a:ln>
            <a:solidFill>
              <a:schemeClr val="tx2"/>
            </a:solidFill>
            <a:prstDash val="lg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23766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2" presetClass="entr" presetSubtype="8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5333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5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5333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theme/theme1.xml><?xml version="1.0" encoding="utf-8"?>
<a:theme xmlns:a="http://schemas.openxmlformats.org/drawingml/2006/main" name="Office Theme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Custom 3">
      <a:majorFont>
        <a:latin typeface="Montserrat black"/>
        <a:ea typeface=""/>
        <a:cs typeface=""/>
      </a:majorFont>
      <a:minorFont>
        <a:latin typeface="Open San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509</TotalTime>
  <Words>265</Words>
  <Application>Microsoft Office PowerPoint</Application>
  <PresentationFormat>Custom</PresentationFormat>
  <Paragraphs>56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Aptos</vt:lpstr>
      <vt:lpstr>Arial</vt:lpstr>
      <vt:lpstr>Calibri</vt:lpstr>
      <vt:lpstr>Montserrat black</vt:lpstr>
      <vt:lpstr>Montserrat Light</vt:lpstr>
      <vt:lpstr>Montserrat SemiBold</vt:lpstr>
      <vt:lpstr>Open Sans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Team_Intro_Morph</dc:title>
  <dc:creator>Slide Ocean</dc:creator>
  <cp:lastModifiedBy>SO</cp:lastModifiedBy>
  <cp:revision>73</cp:revision>
  <dcterms:created xsi:type="dcterms:W3CDTF">2024-04-24T08:43:56Z</dcterms:created>
  <dcterms:modified xsi:type="dcterms:W3CDTF">2025-06-24T15:08:04Z</dcterms:modified>
</cp:coreProperties>
</file>