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62" r:id="rId2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670E"/>
    <a:srgbClr val="F4B7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8" autoAdjust="0"/>
    <p:restoredTop sz="95039" autoAdjust="0"/>
  </p:normalViewPr>
  <p:slideViewPr>
    <p:cSldViewPr snapToGrid="0">
      <p:cViewPr>
        <p:scale>
          <a:sx n="50" d="100"/>
          <a:sy n="50" d="100"/>
        </p:scale>
        <p:origin x="582" y="18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DDA91-FBA9-472B-B745-9841A595F0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286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>
                <a:solidFill>
                  <a:schemeClr val="tx2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7AF61F-0DDF-4683-ACD2-2A19712B0FB8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BC03B56-34A9-463B-AB22-B04839E2F0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8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898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356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846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0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841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0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556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26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164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AF61F-0DDF-4683-ACD2-2A19712B0FB8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066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6B7AF61F-0DDF-4683-ACD2-2A19712B0FB8}" type="datetimeFigureOut">
              <a:rPr lang="en-US" smtClean="0"/>
              <a:pPr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2"/>
                </a:solidFill>
              </a:defRPr>
            </a:lvl1pPr>
          </a:lstStyle>
          <a:p>
            <a:fld id="{7BC03B56-34A9-463B-AB22-B04839E2F0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193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2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2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2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2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2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179333-861795769_small">
            <a:hlinkClick r:id="" action="ppaction://media"/>
            <a:extLst>
              <a:ext uri="{FF2B5EF4-FFF2-40B4-BE49-F238E27FC236}">
                <a16:creationId xmlns:a16="http://schemas.microsoft.com/office/drawing/2014/main" id="{603D36B4-2089-C20C-C477-752F7F58A8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BE7CAFB-7288-830C-9C4F-348D7B921A4B}"/>
              </a:ext>
            </a:extLst>
          </p:cNvPr>
          <p:cNvSpPr/>
          <p:nvPr/>
        </p:nvSpPr>
        <p:spPr>
          <a:xfrm>
            <a:off x="304800" y="304800"/>
            <a:ext cx="2063262" cy="13106400"/>
          </a:xfrm>
          <a:custGeom>
            <a:avLst/>
            <a:gdLst>
              <a:gd name="connsiteX0" fmla="*/ 0 w 2063262"/>
              <a:gd name="connsiteY0" fmla="*/ 0 h 13106400"/>
              <a:gd name="connsiteX1" fmla="*/ 2063262 w 2063262"/>
              <a:gd name="connsiteY1" fmla="*/ 0 h 13106400"/>
              <a:gd name="connsiteX2" fmla="*/ 2063262 w 2063262"/>
              <a:gd name="connsiteY2" fmla="*/ 13106400 h 13106400"/>
              <a:gd name="connsiteX3" fmla="*/ 0 w 2063262"/>
              <a:gd name="connsiteY3" fmla="*/ 13106400 h 13106400"/>
              <a:gd name="connsiteX4" fmla="*/ 0 w 2063262"/>
              <a:gd name="connsiteY4" fmla="*/ 0 h 131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3262" h="13106400">
                <a:moveTo>
                  <a:pt x="0" y="0"/>
                </a:moveTo>
                <a:lnTo>
                  <a:pt x="2063262" y="0"/>
                </a:lnTo>
                <a:lnTo>
                  <a:pt x="2063262" y="13106400"/>
                </a:lnTo>
                <a:lnTo>
                  <a:pt x="0" y="1310640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82410AE-9F6B-9566-B69B-77CF6F2DD39A}"/>
              </a:ext>
            </a:extLst>
          </p:cNvPr>
          <p:cNvSpPr/>
          <p:nvPr/>
        </p:nvSpPr>
        <p:spPr>
          <a:xfrm>
            <a:off x="12192000" y="304800"/>
            <a:ext cx="11887200" cy="13106400"/>
          </a:xfrm>
          <a:custGeom>
            <a:avLst/>
            <a:gdLst>
              <a:gd name="connsiteX0" fmla="*/ 0 w 11887200"/>
              <a:gd name="connsiteY0" fmla="*/ 0 h 13106400"/>
              <a:gd name="connsiteX1" fmla="*/ 11887200 w 11887200"/>
              <a:gd name="connsiteY1" fmla="*/ 0 h 13106400"/>
              <a:gd name="connsiteX2" fmla="*/ 11887200 w 11887200"/>
              <a:gd name="connsiteY2" fmla="*/ 13106400 h 13106400"/>
              <a:gd name="connsiteX3" fmla="*/ 0 w 11887200"/>
              <a:gd name="connsiteY3" fmla="*/ 13106400 h 13106400"/>
              <a:gd name="connsiteX4" fmla="*/ 0 w 11887200"/>
              <a:gd name="connsiteY4" fmla="*/ 0 h 131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87200" h="13106400">
                <a:moveTo>
                  <a:pt x="0" y="0"/>
                </a:moveTo>
                <a:lnTo>
                  <a:pt x="11887200" y="0"/>
                </a:lnTo>
                <a:lnTo>
                  <a:pt x="11887200" y="13106400"/>
                </a:lnTo>
                <a:lnTo>
                  <a:pt x="0" y="1310640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F0E0BE7-E04C-6D22-9624-E6064559C673}"/>
              </a:ext>
            </a:extLst>
          </p:cNvPr>
          <p:cNvSpPr txBox="1"/>
          <p:nvPr/>
        </p:nvSpPr>
        <p:spPr>
          <a:xfrm>
            <a:off x="26554491" y="304801"/>
            <a:ext cx="9823938" cy="13106399"/>
          </a:xfrm>
          <a:custGeom>
            <a:avLst/>
            <a:gdLst>
              <a:gd name="connsiteX0" fmla="*/ 1 w 9823938"/>
              <a:gd name="connsiteY0" fmla="*/ 8566505 h 13106399"/>
              <a:gd name="connsiteX1" fmla="*/ 1088280 w 9823938"/>
              <a:gd name="connsiteY1" fmla="*/ 9110645 h 13106399"/>
              <a:gd name="connsiteX2" fmla="*/ 1443382 w 9823938"/>
              <a:gd name="connsiteY2" fmla="*/ 8714252 h 13106399"/>
              <a:gd name="connsiteX3" fmla="*/ 1938872 w 9823938"/>
              <a:gd name="connsiteY3" fmla="*/ 8573863 h 13106399"/>
              <a:gd name="connsiteX4" fmla="*/ 2355910 w 9823938"/>
              <a:gd name="connsiteY4" fmla="*/ 8693607 h 13106399"/>
              <a:gd name="connsiteX5" fmla="*/ 2500428 w 9823938"/>
              <a:gd name="connsiteY5" fmla="*/ 9028063 h 13106399"/>
              <a:gd name="connsiteX6" fmla="*/ 2409588 w 9823938"/>
              <a:gd name="connsiteY6" fmla="*/ 9383164 h 13106399"/>
              <a:gd name="connsiteX7" fmla="*/ 2046229 w 9823938"/>
              <a:gd name="connsiteY7" fmla="*/ 9820848 h 13106399"/>
              <a:gd name="connsiteX8" fmla="*/ 1 w 9823938"/>
              <a:gd name="connsiteY8" fmla="*/ 11713405 h 13106399"/>
              <a:gd name="connsiteX9" fmla="*/ 5488591 w 9823938"/>
              <a:gd name="connsiteY9" fmla="*/ 7169973 h 13106399"/>
              <a:gd name="connsiteX10" fmla="*/ 5199554 w 9823938"/>
              <a:gd name="connsiteY10" fmla="*/ 10679698 h 13106399"/>
              <a:gd name="connsiteX11" fmla="*/ 6875963 w 9823938"/>
              <a:gd name="connsiteY11" fmla="*/ 10679698 h 13106399"/>
              <a:gd name="connsiteX12" fmla="*/ 7561392 w 9823938"/>
              <a:gd name="connsiteY12" fmla="*/ 10782925 h 13106399"/>
              <a:gd name="connsiteX13" fmla="*/ 7751330 w 9823938"/>
              <a:gd name="connsiteY13" fmla="*/ 11092606 h 13106399"/>
              <a:gd name="connsiteX14" fmla="*/ 7540747 w 9823938"/>
              <a:gd name="connsiteY14" fmla="*/ 11427063 h 13106399"/>
              <a:gd name="connsiteX15" fmla="*/ 6991578 w 9823938"/>
              <a:gd name="connsiteY15" fmla="*/ 11546807 h 13106399"/>
              <a:gd name="connsiteX16" fmla="*/ 6211181 w 9823938"/>
              <a:gd name="connsiteY16" fmla="*/ 11439450 h 13106399"/>
              <a:gd name="connsiteX17" fmla="*/ 5447299 w 9823938"/>
              <a:gd name="connsiteY17" fmla="*/ 11125639 h 13106399"/>
              <a:gd name="connsiteX18" fmla="*/ 4786646 w 9823938"/>
              <a:gd name="connsiteY18" fmla="*/ 12562562 h 13106399"/>
              <a:gd name="connsiteX19" fmla="*/ 5847821 w 9823938"/>
              <a:gd name="connsiteY19" fmla="*/ 12950696 h 13106399"/>
              <a:gd name="connsiteX20" fmla="*/ 7065902 w 9823938"/>
              <a:gd name="connsiteY20" fmla="*/ 13082827 h 13106399"/>
              <a:gd name="connsiteX21" fmla="*/ 8544115 w 9823938"/>
              <a:gd name="connsiteY21" fmla="*/ 12797920 h 13106399"/>
              <a:gd name="connsiteX22" fmla="*/ 9423611 w 9823938"/>
              <a:gd name="connsiteY22" fmla="*/ 12054684 h 13106399"/>
              <a:gd name="connsiteX23" fmla="*/ 9708518 w 9823938"/>
              <a:gd name="connsiteY23" fmla="*/ 11051316 h 13106399"/>
              <a:gd name="connsiteX24" fmla="*/ 9134575 w 9823938"/>
              <a:gd name="connsiteY24" fmla="*/ 9717621 h 13106399"/>
              <a:gd name="connsiteX25" fmla="*/ 7346679 w 9823938"/>
              <a:gd name="connsiteY25" fmla="*/ 9209743 h 13106399"/>
              <a:gd name="connsiteX26" fmla="*/ 7049385 w 9823938"/>
              <a:gd name="connsiteY26" fmla="*/ 9209743 h 13106399"/>
              <a:gd name="connsiteX27" fmla="*/ 7090676 w 9823938"/>
              <a:gd name="connsiteY27" fmla="*/ 8639929 h 13106399"/>
              <a:gd name="connsiteX28" fmla="*/ 9328642 w 9823938"/>
              <a:gd name="connsiteY28" fmla="*/ 8639929 h 13106399"/>
              <a:gd name="connsiteX29" fmla="*/ 9328642 w 9823938"/>
              <a:gd name="connsiteY29" fmla="*/ 7169973 h 13106399"/>
              <a:gd name="connsiteX30" fmla="*/ 7602683 w 9823938"/>
              <a:gd name="connsiteY30" fmla="*/ 1616813 h 13106399"/>
              <a:gd name="connsiteX31" fmla="*/ 8263337 w 9823938"/>
              <a:gd name="connsiteY31" fmla="*/ 3078510 h 13106399"/>
              <a:gd name="connsiteX32" fmla="*/ 7602683 w 9823938"/>
              <a:gd name="connsiteY32" fmla="*/ 4540207 h 13106399"/>
              <a:gd name="connsiteX33" fmla="*/ 6942029 w 9823938"/>
              <a:gd name="connsiteY33" fmla="*/ 3078510 h 13106399"/>
              <a:gd name="connsiteX34" fmla="*/ 7602683 w 9823938"/>
              <a:gd name="connsiteY34" fmla="*/ 1616813 h 13106399"/>
              <a:gd name="connsiteX35" fmla="*/ 1 w 9823938"/>
              <a:gd name="connsiteY35" fmla="*/ 1584681 h 13106399"/>
              <a:gd name="connsiteX36" fmla="*/ 1088280 w 9823938"/>
              <a:gd name="connsiteY36" fmla="*/ 2128821 h 13106399"/>
              <a:gd name="connsiteX37" fmla="*/ 1443382 w 9823938"/>
              <a:gd name="connsiteY37" fmla="*/ 1732429 h 13106399"/>
              <a:gd name="connsiteX38" fmla="*/ 1938872 w 9823938"/>
              <a:gd name="connsiteY38" fmla="*/ 1592039 h 13106399"/>
              <a:gd name="connsiteX39" fmla="*/ 2355910 w 9823938"/>
              <a:gd name="connsiteY39" fmla="*/ 1711783 h 13106399"/>
              <a:gd name="connsiteX40" fmla="*/ 2500428 w 9823938"/>
              <a:gd name="connsiteY40" fmla="*/ 2046239 h 13106399"/>
              <a:gd name="connsiteX41" fmla="*/ 2409588 w 9823938"/>
              <a:gd name="connsiteY41" fmla="*/ 2401341 h 13106399"/>
              <a:gd name="connsiteX42" fmla="*/ 2046228 w 9823938"/>
              <a:gd name="connsiteY42" fmla="*/ 2839024 h 13106399"/>
              <a:gd name="connsiteX43" fmla="*/ 1 w 9823938"/>
              <a:gd name="connsiteY43" fmla="*/ 4731582 h 13106399"/>
              <a:gd name="connsiteX44" fmla="*/ 0 w 9823938"/>
              <a:gd name="connsiteY44" fmla="*/ 0 h 13106399"/>
              <a:gd name="connsiteX45" fmla="*/ 9823938 w 9823938"/>
              <a:gd name="connsiteY45" fmla="*/ 0 h 13106399"/>
              <a:gd name="connsiteX46" fmla="*/ 9823938 w 9823938"/>
              <a:gd name="connsiteY46" fmla="*/ 1338562 h 13106399"/>
              <a:gd name="connsiteX47" fmla="*/ 9798455 w 9823938"/>
              <a:gd name="connsiteY47" fmla="*/ 1290486 h 13106399"/>
              <a:gd name="connsiteX48" fmla="*/ 8961153 w 9823938"/>
              <a:gd name="connsiteY48" fmla="*/ 415250 h 13106399"/>
              <a:gd name="connsiteX49" fmla="*/ 7602683 w 9823938"/>
              <a:gd name="connsiteY49" fmla="*/ 56019 h 13106399"/>
              <a:gd name="connsiteX50" fmla="*/ 6244213 w 9823938"/>
              <a:gd name="connsiteY50" fmla="*/ 415250 h 13106399"/>
              <a:gd name="connsiteX51" fmla="*/ 5319298 w 9823938"/>
              <a:gd name="connsiteY51" fmla="*/ 1455780 h 13106399"/>
              <a:gd name="connsiteX52" fmla="*/ 4984842 w 9823938"/>
              <a:gd name="connsiteY52" fmla="*/ 3078511 h 13106399"/>
              <a:gd name="connsiteX53" fmla="*/ 5319298 w 9823938"/>
              <a:gd name="connsiteY53" fmla="*/ 4701243 h 13106399"/>
              <a:gd name="connsiteX54" fmla="*/ 6244213 w 9823938"/>
              <a:gd name="connsiteY54" fmla="*/ 5741772 h 13106399"/>
              <a:gd name="connsiteX55" fmla="*/ 7602683 w 9823938"/>
              <a:gd name="connsiteY55" fmla="*/ 6101003 h 13106399"/>
              <a:gd name="connsiteX56" fmla="*/ 8961153 w 9823938"/>
              <a:gd name="connsiteY56" fmla="*/ 5741772 h 13106399"/>
              <a:gd name="connsiteX57" fmla="*/ 9798455 w 9823938"/>
              <a:gd name="connsiteY57" fmla="*/ 4866535 h 13106399"/>
              <a:gd name="connsiteX58" fmla="*/ 9823938 w 9823938"/>
              <a:gd name="connsiteY58" fmla="*/ 4818458 h 13106399"/>
              <a:gd name="connsiteX59" fmla="*/ 9823938 w 9823938"/>
              <a:gd name="connsiteY59" fmla="*/ 13106399 h 13106399"/>
              <a:gd name="connsiteX60" fmla="*/ 0 w 9823938"/>
              <a:gd name="connsiteY60" fmla="*/ 13106399 h 13106399"/>
              <a:gd name="connsiteX61" fmla="*/ 0 w 9823938"/>
              <a:gd name="connsiteY61" fmla="*/ 12950696 h 13106399"/>
              <a:gd name="connsiteX62" fmla="*/ 4589745 w 9823938"/>
              <a:gd name="connsiteY62" fmla="*/ 12950696 h 13106399"/>
              <a:gd name="connsiteX63" fmla="*/ 4589745 w 9823938"/>
              <a:gd name="connsiteY63" fmla="*/ 11439450 h 13106399"/>
              <a:gd name="connsiteX64" fmla="*/ 2640816 w 9823938"/>
              <a:gd name="connsiteY64" fmla="*/ 11439450 h 13106399"/>
              <a:gd name="connsiteX65" fmla="*/ 3466634 w 9823938"/>
              <a:gd name="connsiteY65" fmla="*/ 10687956 h 13106399"/>
              <a:gd name="connsiteX66" fmla="*/ 4255289 w 9823938"/>
              <a:gd name="connsiteY66" fmla="*/ 9742395 h 13106399"/>
              <a:gd name="connsiteX67" fmla="*/ 4457614 w 9823938"/>
              <a:gd name="connsiteY67" fmla="*/ 8846383 h 13106399"/>
              <a:gd name="connsiteX68" fmla="*/ 4160320 w 9823938"/>
              <a:gd name="connsiteY68" fmla="*/ 7896693 h 13106399"/>
              <a:gd name="connsiteX69" fmla="*/ 3334502 w 9823938"/>
              <a:gd name="connsiteY69" fmla="*/ 7260814 h 13106399"/>
              <a:gd name="connsiteX70" fmla="*/ 2120551 w 9823938"/>
              <a:gd name="connsiteY70" fmla="*/ 7037843 h 13106399"/>
              <a:gd name="connsiteX71" fmla="*/ 584530 w 9823938"/>
              <a:gd name="connsiteY71" fmla="*/ 7397073 h 13106399"/>
              <a:gd name="connsiteX72" fmla="*/ 25039 w 9823938"/>
              <a:gd name="connsiteY72" fmla="*/ 7821337 h 13106399"/>
              <a:gd name="connsiteX73" fmla="*/ 0 w 9823938"/>
              <a:gd name="connsiteY73" fmla="*/ 7848619 h 13106399"/>
              <a:gd name="connsiteX74" fmla="*/ 0 w 9823938"/>
              <a:gd name="connsiteY74" fmla="*/ 5968872 h 13106399"/>
              <a:gd name="connsiteX75" fmla="*/ 4589745 w 9823938"/>
              <a:gd name="connsiteY75" fmla="*/ 5968872 h 13106399"/>
              <a:gd name="connsiteX76" fmla="*/ 4589745 w 9823938"/>
              <a:gd name="connsiteY76" fmla="*/ 4457625 h 13106399"/>
              <a:gd name="connsiteX77" fmla="*/ 2640816 w 9823938"/>
              <a:gd name="connsiteY77" fmla="*/ 4457625 h 13106399"/>
              <a:gd name="connsiteX78" fmla="*/ 3466634 w 9823938"/>
              <a:gd name="connsiteY78" fmla="*/ 3706131 h 13106399"/>
              <a:gd name="connsiteX79" fmla="*/ 4255289 w 9823938"/>
              <a:gd name="connsiteY79" fmla="*/ 2760570 h 13106399"/>
              <a:gd name="connsiteX80" fmla="*/ 4457614 w 9823938"/>
              <a:gd name="connsiteY80" fmla="*/ 1864558 h 13106399"/>
              <a:gd name="connsiteX81" fmla="*/ 4160320 w 9823938"/>
              <a:gd name="connsiteY81" fmla="*/ 914868 h 13106399"/>
              <a:gd name="connsiteX82" fmla="*/ 3334502 w 9823938"/>
              <a:gd name="connsiteY82" fmla="*/ 278989 h 13106399"/>
              <a:gd name="connsiteX83" fmla="*/ 2120551 w 9823938"/>
              <a:gd name="connsiteY83" fmla="*/ 56019 h 13106399"/>
              <a:gd name="connsiteX84" fmla="*/ 584530 w 9823938"/>
              <a:gd name="connsiteY84" fmla="*/ 415250 h 13106399"/>
              <a:gd name="connsiteX85" fmla="*/ 25039 w 9823938"/>
              <a:gd name="connsiteY85" fmla="*/ 839512 h 13106399"/>
              <a:gd name="connsiteX86" fmla="*/ 0 w 9823938"/>
              <a:gd name="connsiteY86" fmla="*/ 866793 h 13106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9823938" h="13106399">
                <a:moveTo>
                  <a:pt x="1" y="8566505"/>
                </a:moveTo>
                <a:lnTo>
                  <a:pt x="1088280" y="9110645"/>
                </a:lnTo>
                <a:cubicBezTo>
                  <a:pt x="1170862" y="8939975"/>
                  <a:pt x="1289229" y="8807845"/>
                  <a:pt x="1443382" y="8714252"/>
                </a:cubicBezTo>
                <a:cubicBezTo>
                  <a:pt x="1597534" y="8620659"/>
                  <a:pt x="1762698" y="8573863"/>
                  <a:pt x="1938872" y="8573863"/>
                </a:cubicBezTo>
                <a:cubicBezTo>
                  <a:pt x="2120552" y="8573863"/>
                  <a:pt x="2259565" y="8613777"/>
                  <a:pt x="2355910" y="8693607"/>
                </a:cubicBezTo>
                <a:cubicBezTo>
                  <a:pt x="2452255" y="8773435"/>
                  <a:pt x="2500428" y="8884921"/>
                  <a:pt x="2500428" y="9028063"/>
                </a:cubicBezTo>
                <a:cubicBezTo>
                  <a:pt x="2500428" y="9143677"/>
                  <a:pt x="2470148" y="9262045"/>
                  <a:pt x="2409588" y="9383164"/>
                </a:cubicBezTo>
                <a:cubicBezTo>
                  <a:pt x="2349028" y="9504284"/>
                  <a:pt x="2227908" y="9650179"/>
                  <a:pt x="2046229" y="9820848"/>
                </a:cubicBezTo>
                <a:lnTo>
                  <a:pt x="1" y="11713405"/>
                </a:lnTo>
                <a:close/>
                <a:moveTo>
                  <a:pt x="5488591" y="7169973"/>
                </a:moveTo>
                <a:lnTo>
                  <a:pt x="5199554" y="10679698"/>
                </a:lnTo>
                <a:lnTo>
                  <a:pt x="6875963" y="10679698"/>
                </a:lnTo>
                <a:cubicBezTo>
                  <a:pt x="7206291" y="10679698"/>
                  <a:pt x="7434767" y="10714106"/>
                  <a:pt x="7561392" y="10782925"/>
                </a:cubicBezTo>
                <a:cubicBezTo>
                  <a:pt x="7688017" y="10851743"/>
                  <a:pt x="7751330" y="10954971"/>
                  <a:pt x="7751330" y="11092606"/>
                </a:cubicBezTo>
                <a:cubicBezTo>
                  <a:pt x="7751330" y="11235749"/>
                  <a:pt x="7681136" y="11347234"/>
                  <a:pt x="7540747" y="11427063"/>
                </a:cubicBezTo>
                <a:cubicBezTo>
                  <a:pt x="7400358" y="11506892"/>
                  <a:pt x="7217301" y="11546807"/>
                  <a:pt x="6991578" y="11546807"/>
                </a:cubicBezTo>
                <a:cubicBezTo>
                  <a:pt x="6738327" y="11546807"/>
                  <a:pt x="6478195" y="11511020"/>
                  <a:pt x="6211181" y="11439450"/>
                </a:cubicBezTo>
                <a:cubicBezTo>
                  <a:pt x="5944166" y="11367879"/>
                  <a:pt x="5689539" y="11263275"/>
                  <a:pt x="5447299" y="11125639"/>
                </a:cubicBezTo>
                <a:lnTo>
                  <a:pt x="4786646" y="12562562"/>
                </a:lnTo>
                <a:cubicBezTo>
                  <a:pt x="5089445" y="12733231"/>
                  <a:pt x="5443170" y="12862609"/>
                  <a:pt x="5847821" y="12950696"/>
                </a:cubicBezTo>
                <a:cubicBezTo>
                  <a:pt x="6252471" y="13038783"/>
                  <a:pt x="6658499" y="13082827"/>
                  <a:pt x="7065902" y="13082827"/>
                </a:cubicBezTo>
                <a:cubicBezTo>
                  <a:pt x="7654984" y="13082827"/>
                  <a:pt x="8147723" y="12987858"/>
                  <a:pt x="8544115" y="12797920"/>
                </a:cubicBezTo>
                <a:cubicBezTo>
                  <a:pt x="8940507" y="12607981"/>
                  <a:pt x="9233673" y="12360236"/>
                  <a:pt x="9423611" y="12054684"/>
                </a:cubicBezTo>
                <a:cubicBezTo>
                  <a:pt x="9613549" y="11749131"/>
                  <a:pt x="9708518" y="11414675"/>
                  <a:pt x="9708518" y="11051316"/>
                </a:cubicBezTo>
                <a:cubicBezTo>
                  <a:pt x="9708518" y="10500770"/>
                  <a:pt x="9517204" y="10056206"/>
                  <a:pt x="9134575" y="9717621"/>
                </a:cubicBezTo>
                <a:cubicBezTo>
                  <a:pt x="8751946" y="9379035"/>
                  <a:pt x="8155981" y="9209743"/>
                  <a:pt x="7346679" y="9209743"/>
                </a:cubicBezTo>
                <a:lnTo>
                  <a:pt x="7049385" y="9209743"/>
                </a:lnTo>
                <a:lnTo>
                  <a:pt x="7090676" y="8639929"/>
                </a:lnTo>
                <a:lnTo>
                  <a:pt x="9328642" y="8639929"/>
                </a:lnTo>
                <a:lnTo>
                  <a:pt x="9328642" y="7169973"/>
                </a:lnTo>
                <a:close/>
                <a:moveTo>
                  <a:pt x="7602683" y="1616813"/>
                </a:moveTo>
                <a:cubicBezTo>
                  <a:pt x="8043119" y="1616813"/>
                  <a:pt x="8263337" y="2104045"/>
                  <a:pt x="8263337" y="3078510"/>
                </a:cubicBezTo>
                <a:cubicBezTo>
                  <a:pt x="8263337" y="4052975"/>
                  <a:pt x="8043119" y="4540207"/>
                  <a:pt x="7602683" y="4540207"/>
                </a:cubicBezTo>
                <a:cubicBezTo>
                  <a:pt x="7162247" y="4540207"/>
                  <a:pt x="6942029" y="4052975"/>
                  <a:pt x="6942029" y="3078510"/>
                </a:cubicBezTo>
                <a:cubicBezTo>
                  <a:pt x="6942029" y="2104045"/>
                  <a:pt x="7162247" y="1616813"/>
                  <a:pt x="7602683" y="1616813"/>
                </a:cubicBezTo>
                <a:close/>
                <a:moveTo>
                  <a:pt x="1" y="1584681"/>
                </a:moveTo>
                <a:lnTo>
                  <a:pt x="1088280" y="2128821"/>
                </a:lnTo>
                <a:cubicBezTo>
                  <a:pt x="1170862" y="1958152"/>
                  <a:pt x="1289229" y="1826021"/>
                  <a:pt x="1443382" y="1732429"/>
                </a:cubicBezTo>
                <a:cubicBezTo>
                  <a:pt x="1597534" y="1638836"/>
                  <a:pt x="1762698" y="1592039"/>
                  <a:pt x="1938872" y="1592039"/>
                </a:cubicBezTo>
                <a:cubicBezTo>
                  <a:pt x="2120552" y="1592039"/>
                  <a:pt x="2259565" y="1631954"/>
                  <a:pt x="2355910" y="1711783"/>
                </a:cubicBezTo>
                <a:cubicBezTo>
                  <a:pt x="2452255" y="1791612"/>
                  <a:pt x="2500428" y="1903098"/>
                  <a:pt x="2500428" y="2046239"/>
                </a:cubicBezTo>
                <a:cubicBezTo>
                  <a:pt x="2500428" y="2161854"/>
                  <a:pt x="2470148" y="2280221"/>
                  <a:pt x="2409588" y="2401341"/>
                </a:cubicBezTo>
                <a:cubicBezTo>
                  <a:pt x="2349028" y="2522461"/>
                  <a:pt x="2227908" y="2668355"/>
                  <a:pt x="2046228" y="2839024"/>
                </a:cubicBezTo>
                <a:lnTo>
                  <a:pt x="1" y="4731582"/>
                </a:lnTo>
                <a:close/>
                <a:moveTo>
                  <a:pt x="0" y="0"/>
                </a:moveTo>
                <a:lnTo>
                  <a:pt x="9823938" y="0"/>
                </a:lnTo>
                <a:lnTo>
                  <a:pt x="9823938" y="1338562"/>
                </a:lnTo>
                <a:lnTo>
                  <a:pt x="9798455" y="1290486"/>
                </a:lnTo>
                <a:cubicBezTo>
                  <a:pt x="9584689" y="916546"/>
                  <a:pt x="9305588" y="624801"/>
                  <a:pt x="8961153" y="415250"/>
                </a:cubicBezTo>
                <a:cubicBezTo>
                  <a:pt x="8567514" y="175762"/>
                  <a:pt x="8114690" y="56019"/>
                  <a:pt x="7602683" y="56019"/>
                </a:cubicBezTo>
                <a:cubicBezTo>
                  <a:pt x="7090676" y="56019"/>
                  <a:pt x="6637853" y="175762"/>
                  <a:pt x="6244213" y="415250"/>
                </a:cubicBezTo>
                <a:cubicBezTo>
                  <a:pt x="5850574" y="654736"/>
                  <a:pt x="5542269" y="1001580"/>
                  <a:pt x="5319298" y="1455780"/>
                </a:cubicBezTo>
                <a:cubicBezTo>
                  <a:pt x="5096327" y="1909978"/>
                  <a:pt x="4984842" y="2450889"/>
                  <a:pt x="4984842" y="3078511"/>
                </a:cubicBezTo>
                <a:cubicBezTo>
                  <a:pt x="4984842" y="3706131"/>
                  <a:pt x="5096327" y="4247043"/>
                  <a:pt x="5319298" y="4701243"/>
                </a:cubicBezTo>
                <a:cubicBezTo>
                  <a:pt x="5542269" y="5155441"/>
                  <a:pt x="5850574" y="5502284"/>
                  <a:pt x="6244213" y="5741772"/>
                </a:cubicBezTo>
                <a:cubicBezTo>
                  <a:pt x="6637853" y="5981260"/>
                  <a:pt x="7090676" y="6101003"/>
                  <a:pt x="7602683" y="6101003"/>
                </a:cubicBezTo>
                <a:cubicBezTo>
                  <a:pt x="8114690" y="6101003"/>
                  <a:pt x="8567514" y="5981260"/>
                  <a:pt x="8961153" y="5741772"/>
                </a:cubicBezTo>
                <a:cubicBezTo>
                  <a:pt x="9305588" y="5532221"/>
                  <a:pt x="9584689" y="5240475"/>
                  <a:pt x="9798455" y="4866535"/>
                </a:cubicBezTo>
                <a:lnTo>
                  <a:pt x="9823938" y="4818458"/>
                </a:lnTo>
                <a:lnTo>
                  <a:pt x="9823938" y="13106399"/>
                </a:lnTo>
                <a:lnTo>
                  <a:pt x="0" y="13106399"/>
                </a:lnTo>
                <a:lnTo>
                  <a:pt x="0" y="12950696"/>
                </a:lnTo>
                <a:lnTo>
                  <a:pt x="4589745" y="12950696"/>
                </a:lnTo>
                <a:lnTo>
                  <a:pt x="4589745" y="11439450"/>
                </a:lnTo>
                <a:lnTo>
                  <a:pt x="2640816" y="11439450"/>
                </a:lnTo>
                <a:lnTo>
                  <a:pt x="3466634" y="10687956"/>
                </a:lnTo>
                <a:cubicBezTo>
                  <a:pt x="3857520" y="10335607"/>
                  <a:pt x="4120406" y="10020420"/>
                  <a:pt x="4255289" y="9742395"/>
                </a:cubicBezTo>
                <a:cubicBezTo>
                  <a:pt x="4390172" y="9464370"/>
                  <a:pt x="4457614" y="9165699"/>
                  <a:pt x="4457614" y="8846383"/>
                </a:cubicBezTo>
                <a:cubicBezTo>
                  <a:pt x="4457614" y="8488529"/>
                  <a:pt x="4358516" y="8171965"/>
                  <a:pt x="4160320" y="7896693"/>
                </a:cubicBezTo>
                <a:cubicBezTo>
                  <a:pt x="3962124" y="7621421"/>
                  <a:pt x="3686852" y="7409461"/>
                  <a:pt x="3334502" y="7260814"/>
                </a:cubicBezTo>
                <a:cubicBezTo>
                  <a:pt x="2982154" y="7112166"/>
                  <a:pt x="2577503" y="7037843"/>
                  <a:pt x="2120551" y="7037843"/>
                </a:cubicBezTo>
                <a:cubicBezTo>
                  <a:pt x="1520457" y="7037843"/>
                  <a:pt x="1008450" y="7157586"/>
                  <a:pt x="584530" y="7397073"/>
                </a:cubicBezTo>
                <a:cubicBezTo>
                  <a:pt x="372570" y="7516817"/>
                  <a:pt x="186074" y="7658238"/>
                  <a:pt x="25039" y="7821337"/>
                </a:cubicBezTo>
                <a:lnTo>
                  <a:pt x="0" y="7848619"/>
                </a:lnTo>
                <a:lnTo>
                  <a:pt x="0" y="5968872"/>
                </a:lnTo>
                <a:lnTo>
                  <a:pt x="4589745" y="5968872"/>
                </a:lnTo>
                <a:lnTo>
                  <a:pt x="4589745" y="4457625"/>
                </a:lnTo>
                <a:lnTo>
                  <a:pt x="2640816" y="4457625"/>
                </a:lnTo>
                <a:lnTo>
                  <a:pt x="3466634" y="3706131"/>
                </a:lnTo>
                <a:cubicBezTo>
                  <a:pt x="3857520" y="3353783"/>
                  <a:pt x="4120406" y="3038597"/>
                  <a:pt x="4255289" y="2760570"/>
                </a:cubicBezTo>
                <a:cubicBezTo>
                  <a:pt x="4390172" y="2482546"/>
                  <a:pt x="4457614" y="2183875"/>
                  <a:pt x="4457614" y="1864558"/>
                </a:cubicBezTo>
                <a:cubicBezTo>
                  <a:pt x="4457614" y="1506705"/>
                  <a:pt x="4358516" y="1190140"/>
                  <a:pt x="4160320" y="914868"/>
                </a:cubicBezTo>
                <a:cubicBezTo>
                  <a:pt x="3962124" y="639597"/>
                  <a:pt x="3686851" y="427636"/>
                  <a:pt x="3334502" y="278989"/>
                </a:cubicBezTo>
                <a:cubicBezTo>
                  <a:pt x="2982154" y="130343"/>
                  <a:pt x="2577504" y="56019"/>
                  <a:pt x="2120551" y="56019"/>
                </a:cubicBezTo>
                <a:cubicBezTo>
                  <a:pt x="1520457" y="56019"/>
                  <a:pt x="1008450" y="175762"/>
                  <a:pt x="584530" y="415250"/>
                </a:cubicBezTo>
                <a:cubicBezTo>
                  <a:pt x="372570" y="534993"/>
                  <a:pt x="186074" y="676413"/>
                  <a:pt x="25039" y="839512"/>
                </a:cubicBezTo>
                <a:lnTo>
                  <a:pt x="0" y="866793"/>
                </a:lnTo>
                <a:close/>
              </a:path>
            </a:pathLst>
          </a:custGeom>
          <a:gradFill flip="none" rotWithShape="1">
            <a:gsLst>
              <a:gs pos="72000">
                <a:schemeClr val="tx2">
                  <a:alpha val="95000"/>
                </a:schemeClr>
              </a:gs>
              <a:gs pos="0">
                <a:schemeClr val="tx2"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55000"/>
              </a:lnSpc>
            </a:pPr>
            <a:endParaRPr lang="en-US" sz="65000" dirty="0">
              <a:latin typeface="+mj-lt"/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1E1CD0E5-971E-39D4-E064-85C5267F90AF}"/>
              </a:ext>
            </a:extLst>
          </p:cNvPr>
          <p:cNvGrpSpPr/>
          <p:nvPr/>
        </p:nvGrpSpPr>
        <p:grpSpPr>
          <a:xfrm>
            <a:off x="2365353" y="304800"/>
            <a:ext cx="9898229" cy="13106400"/>
            <a:chOff x="-12966360" y="304800"/>
            <a:chExt cx="9898229" cy="13106400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564C92D4-A7F2-8A97-7950-5A420AE88227}"/>
                </a:ext>
              </a:extLst>
            </p:cNvPr>
            <p:cNvSpPr txBox="1"/>
            <p:nvPr/>
          </p:nvSpPr>
          <p:spPr>
            <a:xfrm>
              <a:off x="-12966359" y="304800"/>
              <a:ext cx="971930" cy="1438295"/>
            </a:xfrm>
            <a:custGeom>
              <a:avLst/>
              <a:gdLst/>
              <a:ahLst/>
              <a:cxnLst/>
              <a:rect l="l" t="t" r="r" b="b"/>
              <a:pathLst>
                <a:path w="971930" h="1438295">
                  <a:moveTo>
                    <a:pt x="0" y="0"/>
                  </a:moveTo>
                  <a:lnTo>
                    <a:pt x="971930" y="0"/>
                  </a:lnTo>
                  <a:lnTo>
                    <a:pt x="874014" y="55488"/>
                  </a:lnTo>
                  <a:cubicBezTo>
                    <a:pt x="819999" y="89818"/>
                    <a:pt x="768222" y="126600"/>
                    <a:pt x="718682" y="165834"/>
                  </a:cubicBezTo>
                  <a:cubicBezTo>
                    <a:pt x="371902" y="440474"/>
                    <a:pt x="140293" y="824194"/>
                    <a:pt x="23856" y="1316995"/>
                  </a:cubicBezTo>
                  <a:lnTo>
                    <a:pt x="0" y="143829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tx2">
                    <a:alpha val="95000"/>
                  </a:schemeClr>
                </a:gs>
                <a:gs pos="0">
                  <a:schemeClr val="tx2"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lnSpc>
                  <a:spcPts val="55000"/>
                </a:lnSpc>
                <a:defRPr sz="65000">
                  <a:latin typeface="+mj-lt"/>
                </a:defRPr>
              </a:lvl1pPr>
            </a:lstStyle>
            <a:p>
              <a:endParaRPr lang="en-US" dirty="0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F6C4CDD-B9D4-B242-F74F-4C5BA1310073}"/>
                </a:ext>
              </a:extLst>
            </p:cNvPr>
            <p:cNvSpPr txBox="1"/>
            <p:nvPr/>
          </p:nvSpPr>
          <p:spPr>
            <a:xfrm>
              <a:off x="-12966360" y="304800"/>
              <a:ext cx="9823938" cy="13106400"/>
            </a:xfrm>
            <a:custGeom>
              <a:avLst/>
              <a:gdLst/>
              <a:ahLst/>
              <a:cxnLst/>
              <a:rect l="l" t="t" r="r" b="b"/>
              <a:pathLst>
                <a:path w="9823938" h="13106400">
                  <a:moveTo>
                    <a:pt x="3667541" y="0"/>
                  </a:moveTo>
                  <a:lnTo>
                    <a:pt x="6365819" y="0"/>
                  </a:lnTo>
                  <a:lnTo>
                    <a:pt x="6285786" y="46369"/>
                  </a:lnTo>
                  <a:cubicBezTo>
                    <a:pt x="6078586" y="184955"/>
                    <a:pt x="5900675" y="362186"/>
                    <a:pt x="5752055" y="578065"/>
                  </a:cubicBezTo>
                  <a:cubicBezTo>
                    <a:pt x="5553895" y="865903"/>
                    <a:pt x="5405637" y="1215938"/>
                    <a:pt x="5307280" y="1628168"/>
                  </a:cubicBezTo>
                  <a:cubicBezTo>
                    <a:pt x="5208923" y="2040399"/>
                    <a:pt x="5159745" y="2506871"/>
                    <a:pt x="5159745" y="3027583"/>
                  </a:cubicBezTo>
                  <a:cubicBezTo>
                    <a:pt x="5159745" y="4129757"/>
                    <a:pt x="5370200" y="4949157"/>
                    <a:pt x="5791109" y="5485780"/>
                  </a:cubicBezTo>
                  <a:cubicBezTo>
                    <a:pt x="6212018" y="6022403"/>
                    <a:pt x="6801435" y="6290714"/>
                    <a:pt x="7559361" y="6290714"/>
                  </a:cubicBezTo>
                  <a:cubicBezTo>
                    <a:pt x="8317287" y="6290714"/>
                    <a:pt x="8906705" y="6022403"/>
                    <a:pt x="9327614" y="5485780"/>
                  </a:cubicBezTo>
                  <a:cubicBezTo>
                    <a:pt x="9538069" y="5217469"/>
                    <a:pt x="9695910" y="4878463"/>
                    <a:pt x="9801137" y="4468763"/>
                  </a:cubicBezTo>
                  <a:lnTo>
                    <a:pt x="9823938" y="4362929"/>
                  </a:lnTo>
                  <a:lnTo>
                    <a:pt x="9823938" y="10271082"/>
                  </a:lnTo>
                  <a:lnTo>
                    <a:pt x="9768050" y="10073412"/>
                  </a:lnTo>
                  <a:cubicBezTo>
                    <a:pt x="9681265" y="9813779"/>
                    <a:pt x="9551087" y="9589945"/>
                    <a:pt x="9377516" y="9401910"/>
                  </a:cubicBezTo>
                  <a:cubicBezTo>
                    <a:pt x="9030374" y="9025840"/>
                    <a:pt x="8531358" y="8837804"/>
                    <a:pt x="7880467" y="8837804"/>
                  </a:cubicBezTo>
                  <a:cubicBezTo>
                    <a:pt x="7666397" y="8837804"/>
                    <a:pt x="7460281" y="8863840"/>
                    <a:pt x="7262121" y="8915912"/>
                  </a:cubicBezTo>
                  <a:cubicBezTo>
                    <a:pt x="7063961" y="8967983"/>
                    <a:pt x="6867971" y="9063446"/>
                    <a:pt x="6674150" y="9202304"/>
                  </a:cubicBezTo>
                  <a:lnTo>
                    <a:pt x="6652454" y="9202304"/>
                  </a:lnTo>
                  <a:lnTo>
                    <a:pt x="6726221" y="8091450"/>
                  </a:lnTo>
                  <a:lnTo>
                    <a:pt x="9472980" y="8091450"/>
                  </a:lnTo>
                  <a:lnTo>
                    <a:pt x="9472980" y="6785330"/>
                  </a:lnTo>
                  <a:lnTo>
                    <a:pt x="5541601" y="6785330"/>
                  </a:lnTo>
                  <a:lnTo>
                    <a:pt x="5320298" y="10248067"/>
                  </a:lnTo>
                  <a:lnTo>
                    <a:pt x="6643775" y="10482388"/>
                  </a:lnTo>
                  <a:cubicBezTo>
                    <a:pt x="6710311" y="10375353"/>
                    <a:pt x="6801435" y="10278442"/>
                    <a:pt x="6917149" y="10191657"/>
                  </a:cubicBezTo>
                  <a:cubicBezTo>
                    <a:pt x="7032863" y="10104872"/>
                    <a:pt x="7187630" y="10061479"/>
                    <a:pt x="7381451" y="10061479"/>
                  </a:cubicBezTo>
                  <a:cubicBezTo>
                    <a:pt x="7673629" y="10061479"/>
                    <a:pt x="7890592" y="10141755"/>
                    <a:pt x="8032342" y="10302308"/>
                  </a:cubicBezTo>
                  <a:cubicBezTo>
                    <a:pt x="8174091" y="10462861"/>
                    <a:pt x="8244966" y="10684888"/>
                    <a:pt x="8244966" y="10968387"/>
                  </a:cubicBezTo>
                  <a:cubicBezTo>
                    <a:pt x="8244966" y="11104351"/>
                    <a:pt x="8226886" y="11233082"/>
                    <a:pt x="8190725" y="11354582"/>
                  </a:cubicBezTo>
                  <a:cubicBezTo>
                    <a:pt x="8154565" y="11476081"/>
                    <a:pt x="8098154" y="11584563"/>
                    <a:pt x="8021494" y="11680027"/>
                  </a:cubicBezTo>
                  <a:cubicBezTo>
                    <a:pt x="7944833" y="11775491"/>
                    <a:pt x="7845753" y="11851428"/>
                    <a:pt x="7724253" y="11907839"/>
                  </a:cubicBezTo>
                  <a:cubicBezTo>
                    <a:pt x="7602754" y="11964249"/>
                    <a:pt x="7459558" y="11992455"/>
                    <a:pt x="7294666" y="11992455"/>
                  </a:cubicBezTo>
                  <a:cubicBezTo>
                    <a:pt x="7086381" y="11992455"/>
                    <a:pt x="6904131" y="11953401"/>
                    <a:pt x="6747918" y="11875294"/>
                  </a:cubicBezTo>
                  <a:cubicBezTo>
                    <a:pt x="6591704" y="11797187"/>
                    <a:pt x="6448508" y="11625063"/>
                    <a:pt x="6318330" y="11358921"/>
                  </a:cubicBezTo>
                  <a:lnTo>
                    <a:pt x="4973156" y="12035847"/>
                  </a:lnTo>
                  <a:cubicBezTo>
                    <a:pt x="5123584" y="12284632"/>
                    <a:pt x="5284137" y="12489301"/>
                    <a:pt x="5454815" y="12649854"/>
                  </a:cubicBezTo>
                  <a:cubicBezTo>
                    <a:pt x="5625493" y="12810407"/>
                    <a:pt x="5808466" y="12936246"/>
                    <a:pt x="6003733" y="13027370"/>
                  </a:cubicBezTo>
                  <a:cubicBezTo>
                    <a:pt x="6052550" y="13050151"/>
                    <a:pt x="6102316" y="13071215"/>
                    <a:pt x="6153031" y="13090561"/>
                  </a:cubicBezTo>
                  <a:lnTo>
                    <a:pt x="6199451" y="13106400"/>
                  </a:lnTo>
                  <a:lnTo>
                    <a:pt x="4519882" y="13106400"/>
                  </a:lnTo>
                  <a:lnTo>
                    <a:pt x="4519882" y="11857937"/>
                  </a:lnTo>
                  <a:lnTo>
                    <a:pt x="1855571" y="11857937"/>
                  </a:lnTo>
                  <a:cubicBezTo>
                    <a:pt x="1861356" y="11774045"/>
                    <a:pt x="1892454" y="11685090"/>
                    <a:pt x="1948865" y="11591072"/>
                  </a:cubicBezTo>
                  <a:cubicBezTo>
                    <a:pt x="2005275" y="11497055"/>
                    <a:pt x="2084105" y="11408100"/>
                    <a:pt x="2185355" y="11324207"/>
                  </a:cubicBezTo>
                  <a:cubicBezTo>
                    <a:pt x="2367605" y="11182457"/>
                    <a:pt x="2588184" y="11029860"/>
                    <a:pt x="2847093" y="10866414"/>
                  </a:cubicBezTo>
                  <a:cubicBezTo>
                    <a:pt x="3106004" y="10702968"/>
                    <a:pt x="3354789" y="10513486"/>
                    <a:pt x="3593448" y="10297969"/>
                  </a:cubicBezTo>
                  <a:cubicBezTo>
                    <a:pt x="3832108" y="10082452"/>
                    <a:pt x="4036054" y="9833667"/>
                    <a:pt x="4205285" y="9551615"/>
                  </a:cubicBezTo>
                  <a:cubicBezTo>
                    <a:pt x="4374517" y="9269562"/>
                    <a:pt x="4459132" y="8941947"/>
                    <a:pt x="4459132" y="8568770"/>
                  </a:cubicBezTo>
                  <a:cubicBezTo>
                    <a:pt x="4459132" y="7995987"/>
                    <a:pt x="4286285" y="7537470"/>
                    <a:pt x="3940589" y="7193222"/>
                  </a:cubicBezTo>
                  <a:cubicBezTo>
                    <a:pt x="3594895" y="6848973"/>
                    <a:pt x="3060441" y="6676848"/>
                    <a:pt x="2337229" y="6676848"/>
                  </a:cubicBezTo>
                  <a:cubicBezTo>
                    <a:pt x="1654518" y="6676848"/>
                    <a:pt x="1115002" y="6833785"/>
                    <a:pt x="718682" y="7147659"/>
                  </a:cubicBezTo>
                  <a:cubicBezTo>
                    <a:pt x="371902" y="7422299"/>
                    <a:pt x="140293" y="7806020"/>
                    <a:pt x="23856" y="8298820"/>
                  </a:cubicBezTo>
                  <a:lnTo>
                    <a:pt x="0" y="8420120"/>
                  </a:lnTo>
                  <a:lnTo>
                    <a:pt x="0" y="6182232"/>
                  </a:lnTo>
                  <a:lnTo>
                    <a:pt x="4519882" y="6182232"/>
                  </a:lnTo>
                  <a:lnTo>
                    <a:pt x="4519882" y="4876112"/>
                  </a:lnTo>
                  <a:lnTo>
                    <a:pt x="1855571" y="4876112"/>
                  </a:lnTo>
                  <a:cubicBezTo>
                    <a:pt x="1861356" y="4792220"/>
                    <a:pt x="1892454" y="4703264"/>
                    <a:pt x="1948865" y="4609247"/>
                  </a:cubicBezTo>
                  <a:cubicBezTo>
                    <a:pt x="2005275" y="4515229"/>
                    <a:pt x="2084105" y="4426275"/>
                    <a:pt x="2185355" y="4342382"/>
                  </a:cubicBezTo>
                  <a:cubicBezTo>
                    <a:pt x="2367604" y="4200632"/>
                    <a:pt x="2588184" y="4048034"/>
                    <a:pt x="2847093" y="3884589"/>
                  </a:cubicBezTo>
                  <a:cubicBezTo>
                    <a:pt x="3106003" y="3721143"/>
                    <a:pt x="3354788" y="3531661"/>
                    <a:pt x="3593448" y="3316144"/>
                  </a:cubicBezTo>
                  <a:cubicBezTo>
                    <a:pt x="3832108" y="3100627"/>
                    <a:pt x="4036054" y="2851843"/>
                    <a:pt x="4205285" y="2569790"/>
                  </a:cubicBezTo>
                  <a:cubicBezTo>
                    <a:pt x="4374517" y="2287737"/>
                    <a:pt x="4459133" y="1960123"/>
                    <a:pt x="4459133" y="1586945"/>
                  </a:cubicBezTo>
                  <a:cubicBezTo>
                    <a:pt x="4459133" y="1014162"/>
                    <a:pt x="4286285" y="555645"/>
                    <a:pt x="3940589" y="211397"/>
                  </a:cubicBezTo>
                  <a:cubicBezTo>
                    <a:pt x="3897377" y="168366"/>
                    <a:pt x="3851216" y="128024"/>
                    <a:pt x="3802106" y="90372"/>
                  </a:cubicBezTo>
                  <a:lnTo>
                    <a:pt x="3667541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tx2">
                    <a:alpha val="95000"/>
                  </a:schemeClr>
                </a:gs>
                <a:gs pos="0">
                  <a:schemeClr val="tx2"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lnSpc>
                  <a:spcPts val="55000"/>
                </a:lnSpc>
                <a:defRPr sz="65000">
                  <a:latin typeface="+mj-lt"/>
                </a:defRPr>
              </a:lvl1pPr>
            </a:lstStyle>
            <a:p>
              <a:endParaRPr lang="en-US" dirty="0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FF8E604D-FD94-9F4A-127C-F90CF974D38C}"/>
                </a:ext>
              </a:extLst>
            </p:cNvPr>
            <p:cNvSpPr txBox="1"/>
            <p:nvPr/>
          </p:nvSpPr>
          <p:spPr>
            <a:xfrm>
              <a:off x="-4211799" y="304800"/>
              <a:ext cx="1069378" cy="1680018"/>
            </a:xfrm>
            <a:custGeom>
              <a:avLst/>
              <a:gdLst/>
              <a:ahLst/>
              <a:cxnLst/>
              <a:rect l="l" t="t" r="r" b="b"/>
              <a:pathLst>
                <a:path w="1069378" h="1680018">
                  <a:moveTo>
                    <a:pt x="0" y="0"/>
                  </a:moveTo>
                  <a:lnTo>
                    <a:pt x="1069378" y="0"/>
                  </a:lnTo>
                  <a:lnTo>
                    <a:pt x="1069378" y="1680018"/>
                  </a:lnTo>
                  <a:lnTo>
                    <a:pt x="1059052" y="1628168"/>
                  </a:lnTo>
                  <a:cubicBezTo>
                    <a:pt x="962142" y="1215938"/>
                    <a:pt x="813883" y="865903"/>
                    <a:pt x="614277" y="578065"/>
                  </a:cubicBezTo>
                  <a:cubicBezTo>
                    <a:pt x="464573" y="362186"/>
                    <a:pt x="286391" y="184955"/>
                    <a:pt x="79733" y="46369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tx2">
                    <a:alpha val="95000"/>
                  </a:schemeClr>
                </a:gs>
                <a:gs pos="0">
                  <a:schemeClr val="tx2"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lnSpc>
                  <a:spcPts val="55000"/>
                </a:lnSpc>
                <a:defRPr sz="65000">
                  <a:latin typeface="+mj-lt"/>
                </a:defRPr>
              </a:lvl1pPr>
            </a:lstStyle>
            <a:p>
              <a:endParaRPr lang="en-US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AC43BAF8-AD2A-FDB3-E68C-98AF54EAC4E9}"/>
                </a:ext>
              </a:extLst>
            </p:cNvPr>
            <p:cNvSpPr txBox="1"/>
            <p:nvPr/>
          </p:nvSpPr>
          <p:spPr>
            <a:xfrm>
              <a:off x="-6153352" y="1245194"/>
              <a:ext cx="1492709" cy="4087593"/>
            </a:xfrm>
            <a:custGeom>
              <a:avLst/>
              <a:gdLst/>
              <a:ahLst/>
              <a:cxnLst/>
              <a:rect l="l" t="t" r="r" b="b"/>
              <a:pathLst>
                <a:path w="1492709" h="4087593">
                  <a:moveTo>
                    <a:pt x="746354" y="0"/>
                  </a:moveTo>
                  <a:cubicBezTo>
                    <a:pt x="882318" y="0"/>
                    <a:pt x="998032" y="38330"/>
                    <a:pt x="1093496" y="114991"/>
                  </a:cubicBezTo>
                  <a:cubicBezTo>
                    <a:pt x="1188960" y="191651"/>
                    <a:pt x="1266344" y="313151"/>
                    <a:pt x="1325647" y="479489"/>
                  </a:cubicBezTo>
                  <a:cubicBezTo>
                    <a:pt x="1384950" y="645829"/>
                    <a:pt x="1427620" y="860622"/>
                    <a:pt x="1453655" y="1123871"/>
                  </a:cubicBezTo>
                  <a:cubicBezTo>
                    <a:pt x="1479691" y="1387120"/>
                    <a:pt x="1492709" y="1708226"/>
                    <a:pt x="1492709" y="2087189"/>
                  </a:cubicBezTo>
                  <a:cubicBezTo>
                    <a:pt x="1492709" y="2793044"/>
                    <a:pt x="1438468" y="3302908"/>
                    <a:pt x="1329986" y="3616781"/>
                  </a:cubicBezTo>
                  <a:cubicBezTo>
                    <a:pt x="1221505" y="3930655"/>
                    <a:pt x="1026960" y="4087593"/>
                    <a:pt x="746354" y="4087593"/>
                  </a:cubicBezTo>
                  <a:cubicBezTo>
                    <a:pt x="468641" y="4087593"/>
                    <a:pt x="274820" y="3930655"/>
                    <a:pt x="164892" y="3616781"/>
                  </a:cubicBezTo>
                  <a:cubicBezTo>
                    <a:pt x="54964" y="3302908"/>
                    <a:pt x="0" y="2793044"/>
                    <a:pt x="0" y="2087189"/>
                  </a:cubicBezTo>
                  <a:cubicBezTo>
                    <a:pt x="0" y="1708226"/>
                    <a:pt x="13741" y="1387120"/>
                    <a:pt x="41223" y="1123871"/>
                  </a:cubicBezTo>
                  <a:cubicBezTo>
                    <a:pt x="68705" y="860622"/>
                    <a:pt x="112098" y="645829"/>
                    <a:pt x="171401" y="479489"/>
                  </a:cubicBezTo>
                  <a:cubicBezTo>
                    <a:pt x="230704" y="313151"/>
                    <a:pt x="307365" y="191651"/>
                    <a:pt x="401382" y="114991"/>
                  </a:cubicBezTo>
                  <a:cubicBezTo>
                    <a:pt x="495400" y="38330"/>
                    <a:pt x="610390" y="0"/>
                    <a:pt x="746354" y="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chemeClr val="tx2">
                    <a:alpha val="95000"/>
                  </a:schemeClr>
                </a:gs>
                <a:gs pos="0">
                  <a:schemeClr val="tx2"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lnSpc>
                  <a:spcPts val="55000"/>
                </a:lnSpc>
                <a:defRPr sz="65000">
                  <a:latin typeface="+mj-lt"/>
                </a:defRPr>
              </a:lvl1pPr>
            </a:lstStyle>
            <a:p>
              <a:endParaRPr lang="en-US" dirty="0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F6A82F1-3388-F96E-D4B6-F1A7CE36CBEC}"/>
                </a:ext>
              </a:extLst>
            </p:cNvPr>
            <p:cNvSpPr txBox="1"/>
            <p:nvPr/>
          </p:nvSpPr>
          <p:spPr>
            <a:xfrm>
              <a:off x="-12966359" y="1288587"/>
              <a:ext cx="2862281" cy="3908056"/>
            </a:xfrm>
            <a:custGeom>
              <a:avLst/>
              <a:gdLst/>
              <a:ahLst/>
              <a:cxnLst/>
              <a:rect l="l" t="t" r="r" b="b"/>
              <a:pathLst>
                <a:path w="2862281" h="3908056">
                  <a:moveTo>
                    <a:pt x="2185355" y="0"/>
                  </a:moveTo>
                  <a:cubicBezTo>
                    <a:pt x="2399426" y="0"/>
                    <a:pt x="2565764" y="60749"/>
                    <a:pt x="2684371" y="182249"/>
                  </a:cubicBezTo>
                  <a:cubicBezTo>
                    <a:pt x="2802978" y="303749"/>
                    <a:pt x="2862281" y="483106"/>
                    <a:pt x="2862281" y="720319"/>
                  </a:cubicBezTo>
                  <a:cubicBezTo>
                    <a:pt x="2862281" y="914139"/>
                    <a:pt x="2808764" y="1091326"/>
                    <a:pt x="2701728" y="1251879"/>
                  </a:cubicBezTo>
                  <a:cubicBezTo>
                    <a:pt x="2594693" y="1412432"/>
                    <a:pt x="2455113" y="1563584"/>
                    <a:pt x="2282989" y="1705333"/>
                  </a:cubicBezTo>
                  <a:cubicBezTo>
                    <a:pt x="2110864" y="1847082"/>
                    <a:pt x="1919936" y="1988109"/>
                    <a:pt x="1710205" y="2128412"/>
                  </a:cubicBezTo>
                  <a:cubicBezTo>
                    <a:pt x="1500474" y="2268715"/>
                    <a:pt x="1291465" y="2412634"/>
                    <a:pt x="1083181" y="2560169"/>
                  </a:cubicBezTo>
                  <a:cubicBezTo>
                    <a:pt x="929860" y="2672990"/>
                    <a:pt x="783048" y="2794490"/>
                    <a:pt x="642745" y="2924668"/>
                  </a:cubicBezTo>
                  <a:cubicBezTo>
                    <a:pt x="502441" y="3054846"/>
                    <a:pt x="380942" y="3193702"/>
                    <a:pt x="278246" y="3341238"/>
                  </a:cubicBezTo>
                  <a:cubicBezTo>
                    <a:pt x="175550" y="3488773"/>
                    <a:pt x="93104" y="3645710"/>
                    <a:pt x="30907" y="3812048"/>
                  </a:cubicBezTo>
                  <a:lnTo>
                    <a:pt x="0" y="3908056"/>
                  </a:lnTo>
                  <a:lnTo>
                    <a:pt x="0" y="555006"/>
                  </a:lnTo>
                  <a:lnTo>
                    <a:pt x="1347876" y="833140"/>
                  </a:lnTo>
                  <a:cubicBezTo>
                    <a:pt x="1425983" y="514926"/>
                    <a:pt x="1535911" y="296516"/>
                    <a:pt x="1677661" y="177910"/>
                  </a:cubicBezTo>
                  <a:cubicBezTo>
                    <a:pt x="1819410" y="59303"/>
                    <a:pt x="1988642" y="0"/>
                    <a:pt x="2185355" y="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chemeClr val="tx2">
                    <a:alpha val="95000"/>
                  </a:schemeClr>
                </a:gs>
                <a:gs pos="0">
                  <a:schemeClr val="tx2"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lnSpc>
                  <a:spcPts val="55000"/>
                </a:lnSpc>
                <a:defRPr sz="65000">
                  <a:latin typeface="+mj-lt"/>
                </a:defRPr>
              </a:lvl1pPr>
            </a:lstStyle>
            <a:p>
              <a:endParaRPr lang="en-US" dirty="0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C2D81D72-9446-A8AE-0221-50CE0903D1C4}"/>
                </a:ext>
              </a:extLst>
            </p:cNvPr>
            <p:cNvSpPr txBox="1"/>
            <p:nvPr/>
          </p:nvSpPr>
          <p:spPr>
            <a:xfrm>
              <a:off x="-12966359" y="8270412"/>
              <a:ext cx="2862281" cy="3908056"/>
            </a:xfrm>
            <a:custGeom>
              <a:avLst/>
              <a:gdLst/>
              <a:ahLst/>
              <a:cxnLst/>
              <a:rect l="l" t="t" r="r" b="b"/>
              <a:pathLst>
                <a:path w="2862281" h="3908056">
                  <a:moveTo>
                    <a:pt x="2185355" y="0"/>
                  </a:moveTo>
                  <a:cubicBezTo>
                    <a:pt x="2399425" y="0"/>
                    <a:pt x="2565765" y="60749"/>
                    <a:pt x="2684371" y="182248"/>
                  </a:cubicBezTo>
                  <a:cubicBezTo>
                    <a:pt x="2802978" y="303748"/>
                    <a:pt x="2862281" y="483106"/>
                    <a:pt x="2862281" y="720318"/>
                  </a:cubicBezTo>
                  <a:cubicBezTo>
                    <a:pt x="2862281" y="914139"/>
                    <a:pt x="2808763" y="1091326"/>
                    <a:pt x="2701728" y="1251879"/>
                  </a:cubicBezTo>
                  <a:cubicBezTo>
                    <a:pt x="2594693" y="1412432"/>
                    <a:pt x="2455113" y="1563584"/>
                    <a:pt x="2282989" y="1705333"/>
                  </a:cubicBezTo>
                  <a:cubicBezTo>
                    <a:pt x="2110865" y="1847082"/>
                    <a:pt x="1919936" y="1988108"/>
                    <a:pt x="1710205" y="2128411"/>
                  </a:cubicBezTo>
                  <a:cubicBezTo>
                    <a:pt x="1500474" y="2268714"/>
                    <a:pt x="1291465" y="2412634"/>
                    <a:pt x="1083181" y="2560169"/>
                  </a:cubicBezTo>
                  <a:cubicBezTo>
                    <a:pt x="929860" y="2672990"/>
                    <a:pt x="783048" y="2794490"/>
                    <a:pt x="642745" y="2924668"/>
                  </a:cubicBezTo>
                  <a:cubicBezTo>
                    <a:pt x="502441" y="3054846"/>
                    <a:pt x="380942" y="3193703"/>
                    <a:pt x="278246" y="3341238"/>
                  </a:cubicBezTo>
                  <a:cubicBezTo>
                    <a:pt x="175550" y="3488773"/>
                    <a:pt x="93104" y="3645710"/>
                    <a:pt x="30907" y="3812049"/>
                  </a:cubicBezTo>
                  <a:lnTo>
                    <a:pt x="0" y="3908056"/>
                  </a:lnTo>
                  <a:lnTo>
                    <a:pt x="0" y="555005"/>
                  </a:lnTo>
                  <a:lnTo>
                    <a:pt x="1347876" y="833139"/>
                  </a:lnTo>
                  <a:cubicBezTo>
                    <a:pt x="1425983" y="514926"/>
                    <a:pt x="1535911" y="296516"/>
                    <a:pt x="1677661" y="177910"/>
                  </a:cubicBezTo>
                  <a:cubicBezTo>
                    <a:pt x="1819410" y="59303"/>
                    <a:pt x="1988642" y="0"/>
                    <a:pt x="2185355" y="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chemeClr val="tx2">
                    <a:alpha val="95000"/>
                  </a:schemeClr>
                </a:gs>
                <a:gs pos="0">
                  <a:schemeClr val="tx2"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lnSpc>
                  <a:spcPts val="55000"/>
                </a:lnSpc>
                <a:defRPr sz="65000">
                  <a:latin typeface="+mj-lt"/>
                </a:defRPr>
              </a:lvl1pPr>
            </a:lstStyle>
            <a:p>
              <a:endParaRPr lang="en-US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AB37344-465C-33FD-F628-C4288C74668F}"/>
                </a:ext>
              </a:extLst>
            </p:cNvPr>
            <p:cNvSpPr txBox="1"/>
            <p:nvPr/>
          </p:nvSpPr>
          <p:spPr>
            <a:xfrm>
              <a:off x="-3142421" y="10575882"/>
              <a:ext cx="74290" cy="1315932"/>
            </a:xfrm>
            <a:custGeom>
              <a:avLst/>
              <a:gdLst/>
              <a:ahLst/>
              <a:cxnLst/>
              <a:rect l="l" t="t" r="r" b="b"/>
              <a:pathLst>
                <a:path w="74290" h="1315932">
                  <a:moveTo>
                    <a:pt x="0" y="0"/>
                  </a:moveTo>
                  <a:lnTo>
                    <a:pt x="1065" y="3767"/>
                  </a:lnTo>
                  <a:cubicBezTo>
                    <a:pt x="49882" y="211916"/>
                    <a:pt x="74290" y="440203"/>
                    <a:pt x="74290" y="688626"/>
                  </a:cubicBezTo>
                  <a:cubicBezTo>
                    <a:pt x="74290" y="872322"/>
                    <a:pt x="58379" y="1046074"/>
                    <a:pt x="26558" y="1209881"/>
                  </a:cubicBezTo>
                  <a:lnTo>
                    <a:pt x="0" y="131593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tx2">
                    <a:alpha val="95000"/>
                  </a:schemeClr>
                </a:gs>
                <a:gs pos="0">
                  <a:schemeClr val="tx2"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lnSpc>
                  <a:spcPts val="55000"/>
                </a:lnSpc>
                <a:defRPr sz="65000">
                  <a:latin typeface="+mj-lt"/>
                </a:defRPr>
              </a:lvl1pPr>
            </a:lstStyle>
            <a:p>
              <a:endParaRPr lang="en-US" dirty="0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24278D52-D997-FE4C-446C-1F6A52D36715}"/>
                </a:ext>
              </a:extLst>
            </p:cNvPr>
            <p:cNvSpPr txBox="1"/>
            <p:nvPr/>
          </p:nvSpPr>
          <p:spPr>
            <a:xfrm>
              <a:off x="-4563463" y="11891814"/>
              <a:ext cx="1421042" cy="1519386"/>
            </a:xfrm>
            <a:custGeom>
              <a:avLst/>
              <a:gdLst/>
              <a:ahLst/>
              <a:cxnLst/>
              <a:rect l="l" t="t" r="r" b="b"/>
              <a:pathLst>
                <a:path w="1421042" h="1519386">
                  <a:moveTo>
                    <a:pt x="1421042" y="0"/>
                  </a:moveTo>
                  <a:lnTo>
                    <a:pt x="1421042" y="1519386"/>
                  </a:lnTo>
                  <a:lnTo>
                    <a:pt x="0" y="1519386"/>
                  </a:lnTo>
                  <a:lnTo>
                    <a:pt x="197755" y="1442661"/>
                  </a:lnTo>
                  <a:cubicBezTo>
                    <a:pt x="413362" y="1347469"/>
                    <a:pt x="605782" y="1226647"/>
                    <a:pt x="775013" y="1080197"/>
                  </a:cubicBezTo>
                  <a:cubicBezTo>
                    <a:pt x="1000655" y="884930"/>
                    <a:pt x="1177119" y="643377"/>
                    <a:pt x="1304404" y="355539"/>
                  </a:cubicBezTo>
                  <a:cubicBezTo>
                    <a:pt x="1336225" y="283580"/>
                    <a:pt x="1364069" y="209134"/>
                    <a:pt x="1387935" y="132202"/>
                  </a:cubicBezTo>
                  <a:lnTo>
                    <a:pt x="1421042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tx2">
                    <a:alpha val="95000"/>
                  </a:schemeClr>
                </a:gs>
                <a:gs pos="0">
                  <a:schemeClr val="tx2"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lnSpc>
                  <a:spcPts val="55000"/>
                </a:lnSpc>
                <a:defRPr sz="65000">
                  <a:latin typeface="+mj-lt"/>
                </a:defRPr>
              </a:lvl1pPr>
            </a:lstStyle>
            <a:p>
              <a:endParaRPr lang="en-US" dirty="0"/>
            </a:p>
          </p:txBody>
        </p:sp>
      </p:grp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BE215148-62D7-8A42-0253-3D5B6DF075A2}"/>
              </a:ext>
            </a:extLst>
          </p:cNvPr>
          <p:cNvSpPr/>
          <p:nvPr/>
        </p:nvSpPr>
        <p:spPr>
          <a:xfrm>
            <a:off x="-11714289" y="304800"/>
            <a:ext cx="9823938" cy="13106400"/>
          </a:xfrm>
          <a:custGeom>
            <a:avLst/>
            <a:gdLst>
              <a:gd name="connsiteX0" fmla="*/ 0 w 9823938"/>
              <a:gd name="connsiteY0" fmla="*/ 0 h 13106400"/>
              <a:gd name="connsiteX1" fmla="*/ 9823938 w 9823938"/>
              <a:gd name="connsiteY1" fmla="*/ 0 h 13106400"/>
              <a:gd name="connsiteX2" fmla="*/ 9823938 w 9823938"/>
              <a:gd name="connsiteY2" fmla="*/ 13106400 h 13106400"/>
              <a:gd name="connsiteX3" fmla="*/ 0 w 9823938"/>
              <a:gd name="connsiteY3" fmla="*/ 13106400 h 13106400"/>
              <a:gd name="connsiteX4" fmla="*/ 0 w 9823938"/>
              <a:gd name="connsiteY4" fmla="*/ 0 h 131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3938" h="13106400">
                <a:moveTo>
                  <a:pt x="0" y="0"/>
                </a:moveTo>
                <a:lnTo>
                  <a:pt x="9823938" y="0"/>
                </a:lnTo>
                <a:lnTo>
                  <a:pt x="9823938" y="13106400"/>
                </a:lnTo>
                <a:lnTo>
                  <a:pt x="0" y="131064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1DB1CC3-A457-705A-436B-E07BF6817FDC}"/>
              </a:ext>
            </a:extLst>
          </p:cNvPr>
          <p:cNvSpPr txBox="1"/>
          <p:nvPr/>
        </p:nvSpPr>
        <p:spPr>
          <a:xfrm>
            <a:off x="-12189222" y="1202562"/>
            <a:ext cx="9283311" cy="1480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55000"/>
              </a:lnSpc>
            </a:pPr>
            <a:r>
              <a:rPr lang="en-US" sz="70000" b="1" dirty="0">
                <a:latin typeface="Trade Gothic Next Heavy" panose="020F0502020204030204" pitchFamily="34" charset="0"/>
                <a:ea typeface="ADLaM Display" panose="020F0502020204030204" pitchFamily="2" charset="0"/>
                <a:cs typeface="ADLaM Display" panose="020F0502020204030204" pitchFamily="2" charset="0"/>
              </a:rPr>
              <a:t>20</a:t>
            </a:r>
          </a:p>
          <a:p>
            <a:pPr>
              <a:lnSpc>
                <a:spcPts val="55000"/>
              </a:lnSpc>
            </a:pPr>
            <a:r>
              <a:rPr lang="en-US" sz="70000" b="1" dirty="0">
                <a:latin typeface="Trade Gothic Next Heavy" panose="020F0502020204030204" pitchFamily="34" charset="0"/>
                <a:ea typeface="ADLaM Display" panose="020F0502020204030204" pitchFamily="2" charset="0"/>
                <a:cs typeface="ADLaM Display" panose="020F0502020204030204" pitchFamily="2" charset="0"/>
              </a:rPr>
              <a:t>25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E85E28A4-7439-59F7-316D-506F229B6157}"/>
              </a:ext>
            </a:extLst>
          </p:cNvPr>
          <p:cNvSpPr txBox="1"/>
          <p:nvPr/>
        </p:nvSpPr>
        <p:spPr>
          <a:xfrm>
            <a:off x="13050195" y="7674205"/>
            <a:ext cx="438934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>
                <a:solidFill>
                  <a:sysClr val="windowText" lastClr="000000"/>
                </a:solidFill>
                <a:latin typeface="Trade Gothic Next Heavy" panose="020B0903040303020004" pitchFamily="34" charset="0"/>
              </a:rPr>
              <a:t>Flows.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D36C0D38-9455-CB30-358A-F4F4BF70E80D}"/>
              </a:ext>
            </a:extLst>
          </p:cNvPr>
          <p:cNvSpPr txBox="1"/>
          <p:nvPr/>
        </p:nvSpPr>
        <p:spPr>
          <a:xfrm rot="16200000">
            <a:off x="-952016" y="2958451"/>
            <a:ext cx="4576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ysClr val="windowText" lastClr="000000"/>
                </a:solidFill>
              </a:rPr>
              <a:t>fb.com/</a:t>
            </a:r>
            <a:r>
              <a:rPr lang="en-US" sz="4000" dirty="0" err="1">
                <a:solidFill>
                  <a:sysClr val="windowText" lastClr="000000"/>
                </a:solidFill>
              </a:rPr>
              <a:t>slideocean</a:t>
            </a:r>
            <a:endParaRPr lang="en-US" sz="4000" dirty="0">
              <a:solidFill>
                <a:sysClr val="windowText" lastClr="0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F6F8E7-BDB8-0AC7-318C-F74A8091D74D}"/>
              </a:ext>
            </a:extLst>
          </p:cNvPr>
          <p:cNvSpPr txBox="1"/>
          <p:nvPr/>
        </p:nvSpPr>
        <p:spPr>
          <a:xfrm>
            <a:off x="13050195" y="9317498"/>
            <a:ext cx="850906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>
                <a:solidFill>
                  <a:sysClr val="windowText" lastClr="000000"/>
                </a:solidFill>
                <a:latin typeface="Trade Gothic Next Heavy" panose="020B0903040303020004" pitchFamily="34" charset="0"/>
              </a:rPr>
              <a:t>Background.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345921-1220-14F9-2D4F-EA01E50BE0CD}"/>
              </a:ext>
            </a:extLst>
          </p:cNvPr>
          <p:cNvSpPr txBox="1"/>
          <p:nvPr/>
        </p:nvSpPr>
        <p:spPr>
          <a:xfrm>
            <a:off x="13050195" y="10960790"/>
            <a:ext cx="438639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>
                <a:solidFill>
                  <a:sysClr val="windowText" lastClr="000000"/>
                </a:solidFill>
                <a:latin typeface="Trade Gothic Next Heavy" panose="020B0903040303020004" pitchFamily="34" charset="0"/>
              </a:rPr>
              <a:t>Cover.</a:t>
            </a:r>
          </a:p>
        </p:txBody>
      </p:sp>
    </p:spTree>
    <p:extLst>
      <p:ext uri="{BB962C8B-B14F-4D97-AF65-F5344CB8AC3E}">
        <p14:creationId xmlns:p14="http://schemas.microsoft.com/office/powerpoint/2010/main" val="149192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500"/>
    </mc:Choice>
    <mc:Fallback xmlns="">
      <p:transition advClick="0" advTm="1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66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86"/>
                </p:tgtEl>
              </p:cMediaNode>
            </p:video>
          </p:childTnLst>
        </p:cTn>
      </p:par>
    </p:tnLst>
    <p:bldLst>
      <p:bldP spid="111" grpId="0"/>
      <p:bldP spid="112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SlideOcean - Dark 79">
      <a:dk1>
        <a:srgbClr val="FFFFFF"/>
      </a:dk1>
      <a:lt1>
        <a:sysClr val="window" lastClr="FFFFFF"/>
      </a:lt1>
      <a:dk2>
        <a:srgbClr val="FFFFFF"/>
      </a:dk2>
      <a:lt2>
        <a:srgbClr val="19242F"/>
      </a:lt2>
      <a:accent1>
        <a:srgbClr val="7C2BD7"/>
      </a:accent1>
      <a:accent2>
        <a:srgbClr val="8E29B4"/>
      </a:accent2>
      <a:accent3>
        <a:srgbClr val="BB42B4"/>
      </a:accent3>
      <a:accent4>
        <a:srgbClr val="DF4290"/>
      </a:accent4>
      <a:accent5>
        <a:srgbClr val="F24883"/>
      </a:accent5>
      <a:accent6>
        <a:srgbClr val="445469"/>
      </a:accent6>
      <a:hlink>
        <a:srgbClr val="00B0F0"/>
      </a:hlink>
      <a:folHlink>
        <a:srgbClr val="0070C0"/>
      </a:folHlink>
    </a:clrScheme>
    <a:fontScheme name="Custom 3">
      <a:majorFont>
        <a:latin typeface="Montserrat black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</TotalTime>
  <Words>14</Words>
  <Application>Microsoft Office PowerPoint</Application>
  <PresentationFormat>Custom</PresentationFormat>
  <Paragraphs>7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Arial</vt:lpstr>
      <vt:lpstr>Calibri</vt:lpstr>
      <vt:lpstr>Montserrat black</vt:lpstr>
      <vt:lpstr>Open Sans</vt:lpstr>
      <vt:lpstr>Trade Gothic Next Heavy</vt:lpstr>
      <vt:lpstr>Office Theme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Flows</dc:title>
  <dc:creator>Slide Ocean</dc:creator>
  <cp:lastModifiedBy>SO</cp:lastModifiedBy>
  <cp:revision>24</cp:revision>
  <dcterms:created xsi:type="dcterms:W3CDTF">2024-04-24T08:43:56Z</dcterms:created>
  <dcterms:modified xsi:type="dcterms:W3CDTF">2025-03-27T02:31:32Z</dcterms:modified>
</cp:coreProperties>
</file>