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92" r:id="rId2"/>
    <p:sldId id="293" r:id="rId3"/>
    <p:sldId id="294" r:id="rId4"/>
    <p:sldId id="295" r:id="rId5"/>
    <p:sldId id="296" r:id="rId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626262"/>
    <a:srgbClr val="A42E3A"/>
    <a:srgbClr val="D9670E"/>
    <a:srgbClr val="F4B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43" autoAdjust="0"/>
    <p:restoredTop sz="96247" autoAdjust="0"/>
  </p:normalViewPr>
  <p:slideViewPr>
    <p:cSldViewPr snapToGrid="0">
      <p:cViewPr varScale="1">
        <p:scale>
          <a:sx n="50" d="100"/>
          <a:sy n="50" d="100"/>
        </p:scale>
        <p:origin x="102" y="14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6/29/2025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slideocean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6/29/2025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57525D-F408-A4EA-2BA8-4070264FBA69}"/>
              </a:ext>
            </a:extLst>
          </p:cNvPr>
          <p:cNvSpPr txBox="1"/>
          <p:nvPr userDrawn="1"/>
        </p:nvSpPr>
        <p:spPr>
          <a:xfrm>
            <a:off x="10831704" y="12846993"/>
            <a:ext cx="2720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slideocean.net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D0A49AE-2EA8-6204-692F-0EDF54A46475}"/>
              </a:ext>
            </a:extLst>
          </p:cNvPr>
          <p:cNvSpPr/>
          <p:nvPr userDrawn="1"/>
        </p:nvSpPr>
        <p:spPr>
          <a:xfrm>
            <a:off x="12693854" y="8539245"/>
            <a:ext cx="4667250" cy="3895065"/>
          </a:xfrm>
          <a:custGeom>
            <a:avLst/>
            <a:gdLst>
              <a:gd name="connsiteX0" fmla="*/ 324400 w 4667250"/>
              <a:gd name="connsiteY0" fmla="*/ 0 h 3895065"/>
              <a:gd name="connsiteX1" fmla="*/ 1377950 w 4667250"/>
              <a:gd name="connsiteY1" fmla="*/ 0 h 3895065"/>
              <a:gd name="connsiteX2" fmla="*/ 2333624 w 4667250"/>
              <a:gd name="connsiteY2" fmla="*/ 987268 h 3895065"/>
              <a:gd name="connsiteX3" fmla="*/ 3289300 w 4667250"/>
              <a:gd name="connsiteY3" fmla="*/ 0 h 3895065"/>
              <a:gd name="connsiteX4" fmla="*/ 4342850 w 4667250"/>
              <a:gd name="connsiteY4" fmla="*/ 0 h 3895065"/>
              <a:gd name="connsiteX5" fmla="*/ 4667250 w 4667250"/>
              <a:gd name="connsiteY5" fmla="*/ 324400 h 3895065"/>
              <a:gd name="connsiteX6" fmla="*/ 4667250 w 4667250"/>
              <a:gd name="connsiteY6" fmla="*/ 906456 h 3895065"/>
              <a:gd name="connsiteX7" fmla="*/ 4667250 w 4667250"/>
              <a:gd name="connsiteY7" fmla="*/ 1621963 h 3895065"/>
              <a:gd name="connsiteX8" fmla="*/ 4667250 w 4667250"/>
              <a:gd name="connsiteY8" fmla="*/ 3895065 h 3895065"/>
              <a:gd name="connsiteX9" fmla="*/ 0 w 4667250"/>
              <a:gd name="connsiteY9" fmla="*/ 3895065 h 3895065"/>
              <a:gd name="connsiteX10" fmla="*/ 0 w 4667250"/>
              <a:gd name="connsiteY10" fmla="*/ 1621963 h 3895065"/>
              <a:gd name="connsiteX11" fmla="*/ 0 w 4667250"/>
              <a:gd name="connsiteY11" fmla="*/ 906456 h 3895065"/>
              <a:gd name="connsiteX12" fmla="*/ 0 w 4667250"/>
              <a:gd name="connsiteY12" fmla="*/ 324400 h 3895065"/>
              <a:gd name="connsiteX13" fmla="*/ 324400 w 4667250"/>
              <a:gd name="connsiteY13" fmla="*/ 0 h 3895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67250" h="3895065">
                <a:moveTo>
                  <a:pt x="324400" y="0"/>
                </a:moveTo>
                <a:lnTo>
                  <a:pt x="1377950" y="0"/>
                </a:lnTo>
                <a:cubicBezTo>
                  <a:pt x="1377950" y="545253"/>
                  <a:pt x="1805820" y="987268"/>
                  <a:pt x="2333624" y="987268"/>
                </a:cubicBezTo>
                <a:cubicBezTo>
                  <a:pt x="2861430" y="987268"/>
                  <a:pt x="3289300" y="545253"/>
                  <a:pt x="3289300" y="0"/>
                </a:cubicBezTo>
                <a:lnTo>
                  <a:pt x="4342850" y="0"/>
                </a:lnTo>
                <a:cubicBezTo>
                  <a:pt x="4522012" y="0"/>
                  <a:pt x="4667250" y="145239"/>
                  <a:pt x="4667250" y="324400"/>
                </a:cubicBezTo>
                <a:lnTo>
                  <a:pt x="4667250" y="906456"/>
                </a:lnTo>
                <a:lnTo>
                  <a:pt x="4667250" y="1621963"/>
                </a:lnTo>
                <a:lnTo>
                  <a:pt x="4667250" y="3895065"/>
                </a:lnTo>
                <a:lnTo>
                  <a:pt x="0" y="3895065"/>
                </a:lnTo>
                <a:lnTo>
                  <a:pt x="0" y="1621963"/>
                </a:lnTo>
                <a:lnTo>
                  <a:pt x="0" y="906456"/>
                </a:lnTo>
                <a:lnTo>
                  <a:pt x="0" y="324400"/>
                </a:lnTo>
                <a:cubicBezTo>
                  <a:pt x="0" y="145239"/>
                  <a:pt x="145239" y="0"/>
                  <a:pt x="3244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3175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!!Base1">
            <a:extLst>
              <a:ext uri="{FF2B5EF4-FFF2-40B4-BE49-F238E27FC236}">
                <a16:creationId xmlns:a16="http://schemas.microsoft.com/office/drawing/2014/main" id="{7729575D-A554-B75E-7893-89E35DC9357A}"/>
              </a:ext>
            </a:extLst>
          </p:cNvPr>
          <p:cNvSpPr/>
          <p:nvPr/>
        </p:nvSpPr>
        <p:spPr>
          <a:xfrm>
            <a:off x="1447186" y="8200571"/>
            <a:ext cx="4476750" cy="1773027"/>
          </a:xfrm>
          <a:prstGeom prst="roundRect">
            <a:avLst>
              <a:gd name="adj" fmla="val 15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Base2">
            <a:extLst>
              <a:ext uri="{FF2B5EF4-FFF2-40B4-BE49-F238E27FC236}">
                <a16:creationId xmlns:a16="http://schemas.microsoft.com/office/drawing/2014/main" id="{E1CDDD21-63B3-1F70-7BFA-A2DD85B089BA}"/>
              </a:ext>
            </a:extLst>
          </p:cNvPr>
          <p:cNvSpPr/>
          <p:nvPr/>
        </p:nvSpPr>
        <p:spPr>
          <a:xfrm>
            <a:off x="7118145" y="8200571"/>
            <a:ext cx="4476750" cy="1773027"/>
          </a:xfrm>
          <a:prstGeom prst="roundRect">
            <a:avLst>
              <a:gd name="adj" fmla="val 15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!!Base3">
            <a:extLst>
              <a:ext uri="{FF2B5EF4-FFF2-40B4-BE49-F238E27FC236}">
                <a16:creationId xmlns:a16="http://schemas.microsoft.com/office/drawing/2014/main" id="{8AD0B9F8-CEF7-F774-E769-F2BA87DF3069}"/>
              </a:ext>
            </a:extLst>
          </p:cNvPr>
          <p:cNvSpPr/>
          <p:nvPr/>
        </p:nvSpPr>
        <p:spPr>
          <a:xfrm>
            <a:off x="12789104" y="8200571"/>
            <a:ext cx="4476750" cy="1773027"/>
          </a:xfrm>
          <a:prstGeom prst="roundRect">
            <a:avLst>
              <a:gd name="adj" fmla="val 15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!!Base4">
            <a:extLst>
              <a:ext uri="{FF2B5EF4-FFF2-40B4-BE49-F238E27FC236}">
                <a16:creationId xmlns:a16="http://schemas.microsoft.com/office/drawing/2014/main" id="{1FEB8D59-23C1-8B0C-4077-BEA6DADEA21A}"/>
              </a:ext>
            </a:extLst>
          </p:cNvPr>
          <p:cNvSpPr/>
          <p:nvPr/>
        </p:nvSpPr>
        <p:spPr>
          <a:xfrm>
            <a:off x="18460064" y="8200571"/>
            <a:ext cx="4476750" cy="1773027"/>
          </a:xfrm>
          <a:prstGeom prst="roundRect">
            <a:avLst>
              <a:gd name="adj" fmla="val 15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!!T_content">
            <a:extLst>
              <a:ext uri="{FF2B5EF4-FFF2-40B4-BE49-F238E27FC236}">
                <a16:creationId xmlns:a16="http://schemas.microsoft.com/office/drawing/2014/main" id="{CB6E0C9B-C573-BF6B-6450-49850537F07A}"/>
              </a:ext>
            </a:extLst>
          </p:cNvPr>
          <p:cNvSpPr txBox="1"/>
          <p:nvPr/>
        </p:nvSpPr>
        <p:spPr>
          <a:xfrm flipH="1">
            <a:off x="7647121" y="9564613"/>
            <a:ext cx="341879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2600" dirty="0"/>
              <a:t>Nêu rõ </a:t>
            </a:r>
            <a:r>
              <a:rPr lang="vi-VN" sz="2600" b="1" dirty="0"/>
              <a:t>vai trò, </a:t>
            </a:r>
            <a:r>
              <a:rPr lang="vi-VN" sz="2600" dirty="0"/>
              <a:t>trách nhiệm hoặc mục tiêu mà bạn cần đạt được trong tình huống đó</a:t>
            </a:r>
            <a:endParaRPr lang="en-US" sz="2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9" name="!!S_content">
            <a:extLst>
              <a:ext uri="{FF2B5EF4-FFF2-40B4-BE49-F238E27FC236}">
                <a16:creationId xmlns:a16="http://schemas.microsoft.com/office/drawing/2014/main" id="{22CBB11E-EDB0-822B-A902-5646E7BDF503}"/>
              </a:ext>
            </a:extLst>
          </p:cNvPr>
          <p:cNvSpPr txBox="1"/>
          <p:nvPr/>
        </p:nvSpPr>
        <p:spPr>
          <a:xfrm flipH="1">
            <a:off x="1976162" y="9564613"/>
            <a:ext cx="341879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err="1"/>
              <a:t>Mô</a:t>
            </a:r>
            <a:r>
              <a:rPr lang="en-US" sz="2600" dirty="0"/>
              <a:t> </a:t>
            </a:r>
            <a:r>
              <a:rPr lang="en-US" sz="2600" dirty="0" err="1"/>
              <a:t>tả</a:t>
            </a:r>
            <a:r>
              <a:rPr lang="en-US" sz="2600" dirty="0"/>
              <a:t> </a:t>
            </a:r>
            <a:r>
              <a:rPr lang="en-US" sz="2600" b="1" dirty="0" err="1"/>
              <a:t>bối</a:t>
            </a:r>
            <a:r>
              <a:rPr lang="en-US" sz="2600" b="1" dirty="0"/>
              <a:t> </a:t>
            </a:r>
            <a:r>
              <a:rPr lang="en-US" sz="2600" b="1" dirty="0" err="1"/>
              <a:t>cảnh</a:t>
            </a:r>
            <a:r>
              <a:rPr lang="en-US" sz="2600" b="1" dirty="0"/>
              <a:t> </a:t>
            </a:r>
            <a:r>
              <a:rPr lang="en-US" sz="2600" dirty="0" err="1"/>
              <a:t>cụ</a:t>
            </a:r>
            <a:r>
              <a:rPr lang="en-US" sz="2600" dirty="0"/>
              <a:t> </a:t>
            </a:r>
            <a:r>
              <a:rPr lang="en-US" sz="2600" dirty="0" err="1"/>
              <a:t>thể</a:t>
            </a:r>
            <a:r>
              <a:rPr lang="en-US" sz="2600" dirty="0"/>
              <a:t> </a:t>
            </a:r>
            <a:r>
              <a:rPr lang="en-US" sz="2600" dirty="0" err="1"/>
              <a:t>của</a:t>
            </a:r>
            <a:r>
              <a:rPr lang="en-US" sz="2600" dirty="0"/>
              <a:t> </a:t>
            </a:r>
            <a:r>
              <a:rPr lang="en-US" sz="2600" dirty="0" err="1"/>
              <a:t>sự</a:t>
            </a:r>
            <a:r>
              <a:rPr lang="en-US" sz="2600" dirty="0"/>
              <a:t> </a:t>
            </a:r>
            <a:r>
              <a:rPr lang="en-US" sz="2600" dirty="0" err="1"/>
              <a:t>việc</a:t>
            </a:r>
            <a:r>
              <a:rPr lang="en-US" sz="2600" dirty="0"/>
              <a:t>, </a:t>
            </a:r>
            <a:r>
              <a:rPr lang="en-US" sz="2600" dirty="0" err="1"/>
              <a:t>dự</a:t>
            </a:r>
            <a:r>
              <a:rPr lang="en-US" sz="2600" dirty="0"/>
              <a:t> </a:t>
            </a:r>
            <a:r>
              <a:rPr lang="en-US" sz="2600" dirty="0" err="1"/>
              <a:t>án</a:t>
            </a:r>
            <a:r>
              <a:rPr lang="en-US" sz="2600" dirty="0"/>
              <a:t>, </a:t>
            </a:r>
            <a:r>
              <a:rPr lang="en-US" sz="2600" dirty="0" err="1"/>
              <a:t>hoặc</a:t>
            </a:r>
            <a:r>
              <a:rPr lang="en-US" sz="2600" dirty="0"/>
              <a:t> </a:t>
            </a:r>
            <a:r>
              <a:rPr lang="en-US" sz="2600" dirty="0" err="1"/>
              <a:t>vấn</a:t>
            </a:r>
            <a:r>
              <a:rPr lang="en-US" sz="2600" dirty="0"/>
              <a:t> </a:t>
            </a:r>
            <a:r>
              <a:rPr lang="en-US" sz="2600" dirty="0" err="1"/>
              <a:t>đề</a:t>
            </a:r>
            <a:r>
              <a:rPr lang="en-US" sz="2600" dirty="0"/>
              <a:t> </a:t>
            </a:r>
            <a:r>
              <a:rPr lang="en-US" sz="2600" dirty="0" err="1"/>
              <a:t>xảy</a:t>
            </a:r>
            <a:r>
              <a:rPr lang="en-US" sz="2600" dirty="0"/>
              <a:t> </a:t>
            </a:r>
            <a:r>
              <a:rPr lang="en-US" sz="2600" dirty="0" err="1"/>
              <a:t>ra</a:t>
            </a:r>
            <a:endParaRPr lang="en-US" sz="2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4" name="!!A_content">
            <a:extLst>
              <a:ext uri="{FF2B5EF4-FFF2-40B4-BE49-F238E27FC236}">
                <a16:creationId xmlns:a16="http://schemas.microsoft.com/office/drawing/2014/main" id="{A0F9C915-3161-88C0-E8EA-4E8A6019F2DD}"/>
              </a:ext>
            </a:extLst>
          </p:cNvPr>
          <p:cNvSpPr txBox="1"/>
          <p:nvPr/>
        </p:nvSpPr>
        <p:spPr>
          <a:xfrm flipH="1">
            <a:off x="13318080" y="9564613"/>
            <a:ext cx="341879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/>
              <a:t>Chi </a:t>
            </a:r>
            <a:r>
              <a:rPr lang="en-US" sz="2600" dirty="0" err="1"/>
              <a:t>tiết</a:t>
            </a:r>
            <a:r>
              <a:rPr lang="en-US" sz="2600" dirty="0"/>
              <a:t> </a:t>
            </a:r>
            <a:r>
              <a:rPr lang="en-US" sz="2600" dirty="0" err="1"/>
              <a:t>những</a:t>
            </a:r>
            <a:r>
              <a:rPr lang="en-US" sz="2600" dirty="0"/>
              <a:t> </a:t>
            </a:r>
            <a:r>
              <a:rPr lang="en-US" sz="2600" b="1" dirty="0" err="1"/>
              <a:t>hành</a:t>
            </a:r>
            <a:r>
              <a:rPr lang="en-US" sz="2600" b="1" dirty="0"/>
              <a:t> </a:t>
            </a:r>
            <a:r>
              <a:rPr lang="en-US" sz="2600" b="1" dirty="0" err="1"/>
              <a:t>động</a:t>
            </a:r>
            <a:r>
              <a:rPr lang="en-US" sz="2600" b="1" dirty="0"/>
              <a:t> </a:t>
            </a:r>
            <a:r>
              <a:rPr lang="en-US" sz="2600" dirty="0" err="1"/>
              <a:t>cụ</a:t>
            </a:r>
            <a:r>
              <a:rPr lang="en-US" sz="2600" dirty="0"/>
              <a:t> </a:t>
            </a:r>
            <a:r>
              <a:rPr lang="en-US" sz="2600" dirty="0" err="1"/>
              <a:t>thể</a:t>
            </a:r>
            <a:r>
              <a:rPr lang="en-US" sz="2600" dirty="0"/>
              <a:t> </a:t>
            </a:r>
            <a:r>
              <a:rPr lang="en-US" sz="2600" dirty="0" err="1"/>
              <a:t>mà</a:t>
            </a:r>
            <a:r>
              <a:rPr lang="en-US" sz="2600" dirty="0"/>
              <a:t> </a:t>
            </a:r>
            <a:r>
              <a:rPr lang="en-US" sz="2600" dirty="0" err="1"/>
              <a:t>bạn</a:t>
            </a:r>
            <a:r>
              <a:rPr lang="en-US" sz="2600" dirty="0"/>
              <a:t> </a:t>
            </a:r>
            <a:r>
              <a:rPr lang="en-US" sz="2600" dirty="0" err="1"/>
              <a:t>đã</a:t>
            </a:r>
            <a:r>
              <a:rPr lang="en-US" sz="2600" dirty="0"/>
              <a:t> </a:t>
            </a:r>
            <a:r>
              <a:rPr lang="en-US" sz="2600" dirty="0" err="1"/>
              <a:t>thực</a:t>
            </a:r>
            <a:r>
              <a:rPr lang="en-US" sz="2600" dirty="0"/>
              <a:t> </a:t>
            </a:r>
            <a:r>
              <a:rPr lang="en-US" sz="2600" dirty="0" err="1"/>
              <a:t>hiện</a:t>
            </a:r>
            <a:r>
              <a:rPr lang="en-US" sz="2600" dirty="0"/>
              <a:t> </a:t>
            </a:r>
            <a:r>
              <a:rPr lang="en-US" sz="2600" dirty="0" err="1"/>
              <a:t>để</a:t>
            </a:r>
            <a:r>
              <a:rPr lang="en-US" sz="2600" dirty="0"/>
              <a:t> </a:t>
            </a:r>
            <a:r>
              <a:rPr lang="en-US" sz="2600" dirty="0" err="1"/>
              <a:t>giải</a:t>
            </a:r>
            <a:r>
              <a:rPr lang="en-US" sz="2600" dirty="0"/>
              <a:t> </a:t>
            </a:r>
            <a:r>
              <a:rPr lang="en-US" sz="2600" dirty="0" err="1"/>
              <a:t>quyết</a:t>
            </a:r>
            <a:r>
              <a:rPr lang="en-US" sz="2600" dirty="0"/>
              <a:t> </a:t>
            </a:r>
            <a:r>
              <a:rPr lang="en-US" sz="2600" dirty="0" err="1"/>
              <a:t>vấn</a:t>
            </a:r>
            <a:r>
              <a:rPr lang="en-US" sz="2600" dirty="0"/>
              <a:t> </a:t>
            </a:r>
            <a:r>
              <a:rPr lang="en-US" sz="2600" dirty="0" err="1"/>
              <a:t>đề</a:t>
            </a:r>
            <a:r>
              <a:rPr lang="en-US" sz="2600" dirty="0"/>
              <a:t> </a:t>
            </a:r>
            <a:r>
              <a:rPr lang="en-US" sz="2600" dirty="0" err="1"/>
              <a:t>hoặc</a:t>
            </a:r>
            <a:r>
              <a:rPr lang="en-US" sz="2600" dirty="0"/>
              <a:t> </a:t>
            </a:r>
            <a:r>
              <a:rPr lang="en-US" sz="2600" dirty="0" err="1"/>
              <a:t>hoàn</a:t>
            </a:r>
            <a:r>
              <a:rPr lang="en-US" sz="2600" dirty="0"/>
              <a:t> </a:t>
            </a:r>
            <a:r>
              <a:rPr lang="en-US" sz="2600" dirty="0" err="1"/>
              <a:t>thành</a:t>
            </a:r>
            <a:r>
              <a:rPr lang="en-US" sz="2600" dirty="0"/>
              <a:t> </a:t>
            </a:r>
            <a:r>
              <a:rPr lang="en-US" sz="2600" dirty="0" err="1"/>
              <a:t>nhiệm</a:t>
            </a:r>
            <a:r>
              <a:rPr lang="en-US" sz="2600" dirty="0"/>
              <a:t> </a:t>
            </a:r>
            <a:r>
              <a:rPr lang="en-US" sz="2600" dirty="0" err="1"/>
              <a:t>vụ</a:t>
            </a:r>
            <a:endParaRPr lang="en-US" sz="2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5" name="!!R_content">
            <a:extLst>
              <a:ext uri="{FF2B5EF4-FFF2-40B4-BE49-F238E27FC236}">
                <a16:creationId xmlns:a16="http://schemas.microsoft.com/office/drawing/2014/main" id="{6DCA0072-A7AC-74C6-24D9-167782534871}"/>
              </a:ext>
            </a:extLst>
          </p:cNvPr>
          <p:cNvSpPr txBox="1"/>
          <p:nvPr/>
        </p:nvSpPr>
        <p:spPr>
          <a:xfrm flipH="1">
            <a:off x="18989040" y="9564613"/>
            <a:ext cx="341879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2600" dirty="0"/>
              <a:t>Trình bày </a:t>
            </a:r>
            <a:r>
              <a:rPr lang="vi-VN" sz="2600" b="1" dirty="0"/>
              <a:t>kết quả</a:t>
            </a:r>
            <a:r>
              <a:rPr lang="vi-VN" sz="2600" dirty="0"/>
              <a:t> đạt được sau khi thực hiện hành động – tốt nhất là có số liệu minh chứng hoặc tác động cụ thể</a:t>
            </a:r>
            <a:endParaRPr lang="en-US" sz="2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0" name="!!Icon1">
            <a:extLst>
              <a:ext uri="{FF2B5EF4-FFF2-40B4-BE49-F238E27FC236}">
                <a16:creationId xmlns:a16="http://schemas.microsoft.com/office/drawing/2014/main" id="{7ADF257A-C391-E238-8406-0847D034DADA}"/>
              </a:ext>
            </a:extLst>
          </p:cNvPr>
          <p:cNvSpPr/>
          <p:nvPr/>
        </p:nvSpPr>
        <p:spPr>
          <a:xfrm>
            <a:off x="3263944" y="10179796"/>
            <a:ext cx="843236" cy="8432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1" name="!!Icon2">
            <a:extLst>
              <a:ext uri="{FF2B5EF4-FFF2-40B4-BE49-F238E27FC236}">
                <a16:creationId xmlns:a16="http://schemas.microsoft.com/office/drawing/2014/main" id="{B95746C4-252C-5010-D1AB-1E2F1EEE54FD}"/>
              </a:ext>
            </a:extLst>
          </p:cNvPr>
          <p:cNvSpPr/>
          <p:nvPr/>
        </p:nvSpPr>
        <p:spPr>
          <a:xfrm>
            <a:off x="8992475" y="10237368"/>
            <a:ext cx="728092" cy="7280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52" name="!!Icon3">
            <a:extLst>
              <a:ext uri="{FF2B5EF4-FFF2-40B4-BE49-F238E27FC236}">
                <a16:creationId xmlns:a16="http://schemas.microsoft.com/office/drawing/2014/main" id="{117CBE9D-6C48-DAEA-B6D1-2ECF70211AFC}"/>
              </a:ext>
            </a:extLst>
          </p:cNvPr>
          <p:cNvSpPr/>
          <p:nvPr/>
        </p:nvSpPr>
        <p:spPr>
          <a:xfrm>
            <a:off x="14601599" y="10175533"/>
            <a:ext cx="851762" cy="8517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/>
          </a:p>
        </p:txBody>
      </p:sp>
      <p:sp>
        <p:nvSpPr>
          <p:cNvPr id="53" name="Shape 2546">
            <a:extLst>
              <a:ext uri="{FF2B5EF4-FFF2-40B4-BE49-F238E27FC236}">
                <a16:creationId xmlns:a16="http://schemas.microsoft.com/office/drawing/2014/main" id="{BB9FA5D2-926D-36FE-FE85-DFD10C09221C}"/>
              </a:ext>
            </a:extLst>
          </p:cNvPr>
          <p:cNvSpPr/>
          <p:nvPr/>
        </p:nvSpPr>
        <p:spPr>
          <a:xfrm>
            <a:off x="20276823" y="10256455"/>
            <a:ext cx="843234" cy="6899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8E240C4-4E08-0DCA-3999-926162B67135}"/>
              </a:ext>
            </a:extLst>
          </p:cNvPr>
          <p:cNvSpPr/>
          <p:nvPr/>
        </p:nvSpPr>
        <p:spPr>
          <a:xfrm>
            <a:off x="1351936" y="8539245"/>
            <a:ext cx="4667250" cy="3895065"/>
          </a:xfrm>
          <a:custGeom>
            <a:avLst/>
            <a:gdLst>
              <a:gd name="connsiteX0" fmla="*/ 324400 w 4667250"/>
              <a:gd name="connsiteY0" fmla="*/ 0 h 3895065"/>
              <a:gd name="connsiteX1" fmla="*/ 1377950 w 4667250"/>
              <a:gd name="connsiteY1" fmla="*/ 0 h 3895065"/>
              <a:gd name="connsiteX2" fmla="*/ 2333624 w 4667250"/>
              <a:gd name="connsiteY2" fmla="*/ 987268 h 3895065"/>
              <a:gd name="connsiteX3" fmla="*/ 3289300 w 4667250"/>
              <a:gd name="connsiteY3" fmla="*/ 0 h 3895065"/>
              <a:gd name="connsiteX4" fmla="*/ 4342850 w 4667250"/>
              <a:gd name="connsiteY4" fmla="*/ 0 h 3895065"/>
              <a:gd name="connsiteX5" fmla="*/ 4667250 w 4667250"/>
              <a:gd name="connsiteY5" fmla="*/ 324400 h 3895065"/>
              <a:gd name="connsiteX6" fmla="*/ 4667250 w 4667250"/>
              <a:gd name="connsiteY6" fmla="*/ 906456 h 3895065"/>
              <a:gd name="connsiteX7" fmla="*/ 4667250 w 4667250"/>
              <a:gd name="connsiteY7" fmla="*/ 1621963 h 3895065"/>
              <a:gd name="connsiteX8" fmla="*/ 4667250 w 4667250"/>
              <a:gd name="connsiteY8" fmla="*/ 3895065 h 3895065"/>
              <a:gd name="connsiteX9" fmla="*/ 0 w 4667250"/>
              <a:gd name="connsiteY9" fmla="*/ 3895065 h 3895065"/>
              <a:gd name="connsiteX10" fmla="*/ 0 w 4667250"/>
              <a:gd name="connsiteY10" fmla="*/ 1621963 h 3895065"/>
              <a:gd name="connsiteX11" fmla="*/ 0 w 4667250"/>
              <a:gd name="connsiteY11" fmla="*/ 906456 h 3895065"/>
              <a:gd name="connsiteX12" fmla="*/ 0 w 4667250"/>
              <a:gd name="connsiteY12" fmla="*/ 324400 h 3895065"/>
              <a:gd name="connsiteX13" fmla="*/ 324400 w 4667250"/>
              <a:gd name="connsiteY13" fmla="*/ 0 h 3895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67250" h="3895065">
                <a:moveTo>
                  <a:pt x="324400" y="0"/>
                </a:moveTo>
                <a:lnTo>
                  <a:pt x="1377950" y="0"/>
                </a:lnTo>
                <a:cubicBezTo>
                  <a:pt x="1377950" y="545253"/>
                  <a:pt x="1805820" y="987268"/>
                  <a:pt x="2333624" y="987268"/>
                </a:cubicBezTo>
                <a:cubicBezTo>
                  <a:pt x="2861430" y="987268"/>
                  <a:pt x="3289300" y="545253"/>
                  <a:pt x="3289300" y="0"/>
                </a:cubicBezTo>
                <a:lnTo>
                  <a:pt x="4342850" y="0"/>
                </a:lnTo>
                <a:cubicBezTo>
                  <a:pt x="4522012" y="0"/>
                  <a:pt x="4667250" y="145239"/>
                  <a:pt x="4667250" y="324400"/>
                </a:cubicBezTo>
                <a:lnTo>
                  <a:pt x="4667250" y="906456"/>
                </a:lnTo>
                <a:lnTo>
                  <a:pt x="4667250" y="1621963"/>
                </a:lnTo>
                <a:lnTo>
                  <a:pt x="4667250" y="3895065"/>
                </a:lnTo>
                <a:lnTo>
                  <a:pt x="0" y="3895065"/>
                </a:lnTo>
                <a:lnTo>
                  <a:pt x="0" y="1621963"/>
                </a:lnTo>
                <a:lnTo>
                  <a:pt x="0" y="906456"/>
                </a:lnTo>
                <a:lnTo>
                  <a:pt x="0" y="324400"/>
                </a:lnTo>
                <a:cubicBezTo>
                  <a:pt x="0" y="145239"/>
                  <a:pt x="145239" y="0"/>
                  <a:pt x="3244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175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9DAD3F7-5105-8F57-4A4A-D608815C78B4}"/>
              </a:ext>
            </a:extLst>
          </p:cNvPr>
          <p:cNvSpPr txBox="1"/>
          <p:nvPr/>
        </p:nvSpPr>
        <p:spPr>
          <a:xfrm flipH="1">
            <a:off x="1447186" y="11364685"/>
            <a:ext cx="44767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tx2"/>
                </a:solidFill>
              </a:rPr>
              <a:t>Situation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966286C-5EC9-647E-8AD2-807BC80E67DB}"/>
              </a:ext>
            </a:extLst>
          </p:cNvPr>
          <p:cNvSpPr/>
          <p:nvPr/>
        </p:nvSpPr>
        <p:spPr>
          <a:xfrm>
            <a:off x="7022895" y="8539245"/>
            <a:ext cx="4667250" cy="3895065"/>
          </a:xfrm>
          <a:custGeom>
            <a:avLst/>
            <a:gdLst>
              <a:gd name="connsiteX0" fmla="*/ 324400 w 4667250"/>
              <a:gd name="connsiteY0" fmla="*/ 0 h 3895065"/>
              <a:gd name="connsiteX1" fmla="*/ 1377950 w 4667250"/>
              <a:gd name="connsiteY1" fmla="*/ 0 h 3895065"/>
              <a:gd name="connsiteX2" fmla="*/ 2333624 w 4667250"/>
              <a:gd name="connsiteY2" fmla="*/ 987268 h 3895065"/>
              <a:gd name="connsiteX3" fmla="*/ 3289300 w 4667250"/>
              <a:gd name="connsiteY3" fmla="*/ 0 h 3895065"/>
              <a:gd name="connsiteX4" fmla="*/ 4342850 w 4667250"/>
              <a:gd name="connsiteY4" fmla="*/ 0 h 3895065"/>
              <a:gd name="connsiteX5" fmla="*/ 4667250 w 4667250"/>
              <a:gd name="connsiteY5" fmla="*/ 324400 h 3895065"/>
              <a:gd name="connsiteX6" fmla="*/ 4667250 w 4667250"/>
              <a:gd name="connsiteY6" fmla="*/ 906456 h 3895065"/>
              <a:gd name="connsiteX7" fmla="*/ 4667250 w 4667250"/>
              <a:gd name="connsiteY7" fmla="*/ 1621963 h 3895065"/>
              <a:gd name="connsiteX8" fmla="*/ 4667250 w 4667250"/>
              <a:gd name="connsiteY8" fmla="*/ 3895065 h 3895065"/>
              <a:gd name="connsiteX9" fmla="*/ 0 w 4667250"/>
              <a:gd name="connsiteY9" fmla="*/ 3895065 h 3895065"/>
              <a:gd name="connsiteX10" fmla="*/ 0 w 4667250"/>
              <a:gd name="connsiteY10" fmla="*/ 1621963 h 3895065"/>
              <a:gd name="connsiteX11" fmla="*/ 0 w 4667250"/>
              <a:gd name="connsiteY11" fmla="*/ 906456 h 3895065"/>
              <a:gd name="connsiteX12" fmla="*/ 0 w 4667250"/>
              <a:gd name="connsiteY12" fmla="*/ 324400 h 3895065"/>
              <a:gd name="connsiteX13" fmla="*/ 324400 w 4667250"/>
              <a:gd name="connsiteY13" fmla="*/ 0 h 3895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67250" h="3895065">
                <a:moveTo>
                  <a:pt x="324400" y="0"/>
                </a:moveTo>
                <a:lnTo>
                  <a:pt x="1377950" y="0"/>
                </a:lnTo>
                <a:cubicBezTo>
                  <a:pt x="1377950" y="545253"/>
                  <a:pt x="1805820" y="987268"/>
                  <a:pt x="2333624" y="987268"/>
                </a:cubicBezTo>
                <a:cubicBezTo>
                  <a:pt x="2861430" y="987268"/>
                  <a:pt x="3289300" y="545253"/>
                  <a:pt x="3289300" y="0"/>
                </a:cubicBezTo>
                <a:lnTo>
                  <a:pt x="4342850" y="0"/>
                </a:lnTo>
                <a:cubicBezTo>
                  <a:pt x="4522012" y="0"/>
                  <a:pt x="4667250" y="145239"/>
                  <a:pt x="4667250" y="324400"/>
                </a:cubicBezTo>
                <a:lnTo>
                  <a:pt x="4667250" y="906456"/>
                </a:lnTo>
                <a:lnTo>
                  <a:pt x="4667250" y="1621963"/>
                </a:lnTo>
                <a:lnTo>
                  <a:pt x="4667250" y="3895065"/>
                </a:lnTo>
                <a:lnTo>
                  <a:pt x="0" y="3895065"/>
                </a:lnTo>
                <a:lnTo>
                  <a:pt x="0" y="1621963"/>
                </a:lnTo>
                <a:lnTo>
                  <a:pt x="0" y="906456"/>
                </a:lnTo>
                <a:lnTo>
                  <a:pt x="0" y="324400"/>
                </a:lnTo>
                <a:cubicBezTo>
                  <a:pt x="0" y="145239"/>
                  <a:pt x="145239" y="0"/>
                  <a:pt x="3244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175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C70F0B-0F57-0E1D-6FDD-6F77F875F713}"/>
              </a:ext>
            </a:extLst>
          </p:cNvPr>
          <p:cNvSpPr txBox="1"/>
          <p:nvPr/>
        </p:nvSpPr>
        <p:spPr>
          <a:xfrm flipH="1">
            <a:off x="7118145" y="11364685"/>
            <a:ext cx="44767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tx2"/>
                </a:solidFill>
              </a:rPr>
              <a:t>Task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ADBB49F-3CA8-01CD-99AF-9C9BAD9F07FA}"/>
              </a:ext>
            </a:extLst>
          </p:cNvPr>
          <p:cNvSpPr/>
          <p:nvPr/>
        </p:nvSpPr>
        <p:spPr>
          <a:xfrm>
            <a:off x="12693854" y="8539245"/>
            <a:ext cx="4667250" cy="3895065"/>
          </a:xfrm>
          <a:custGeom>
            <a:avLst/>
            <a:gdLst>
              <a:gd name="connsiteX0" fmla="*/ 324400 w 4667250"/>
              <a:gd name="connsiteY0" fmla="*/ 0 h 3895065"/>
              <a:gd name="connsiteX1" fmla="*/ 1377950 w 4667250"/>
              <a:gd name="connsiteY1" fmla="*/ 0 h 3895065"/>
              <a:gd name="connsiteX2" fmla="*/ 2333624 w 4667250"/>
              <a:gd name="connsiteY2" fmla="*/ 987268 h 3895065"/>
              <a:gd name="connsiteX3" fmla="*/ 3289300 w 4667250"/>
              <a:gd name="connsiteY3" fmla="*/ 0 h 3895065"/>
              <a:gd name="connsiteX4" fmla="*/ 4342850 w 4667250"/>
              <a:gd name="connsiteY4" fmla="*/ 0 h 3895065"/>
              <a:gd name="connsiteX5" fmla="*/ 4667250 w 4667250"/>
              <a:gd name="connsiteY5" fmla="*/ 324400 h 3895065"/>
              <a:gd name="connsiteX6" fmla="*/ 4667250 w 4667250"/>
              <a:gd name="connsiteY6" fmla="*/ 906456 h 3895065"/>
              <a:gd name="connsiteX7" fmla="*/ 4667250 w 4667250"/>
              <a:gd name="connsiteY7" fmla="*/ 1621963 h 3895065"/>
              <a:gd name="connsiteX8" fmla="*/ 4667250 w 4667250"/>
              <a:gd name="connsiteY8" fmla="*/ 3895065 h 3895065"/>
              <a:gd name="connsiteX9" fmla="*/ 0 w 4667250"/>
              <a:gd name="connsiteY9" fmla="*/ 3895065 h 3895065"/>
              <a:gd name="connsiteX10" fmla="*/ 0 w 4667250"/>
              <a:gd name="connsiteY10" fmla="*/ 1621963 h 3895065"/>
              <a:gd name="connsiteX11" fmla="*/ 0 w 4667250"/>
              <a:gd name="connsiteY11" fmla="*/ 906456 h 3895065"/>
              <a:gd name="connsiteX12" fmla="*/ 0 w 4667250"/>
              <a:gd name="connsiteY12" fmla="*/ 324400 h 3895065"/>
              <a:gd name="connsiteX13" fmla="*/ 324400 w 4667250"/>
              <a:gd name="connsiteY13" fmla="*/ 0 h 3895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67250" h="3895065">
                <a:moveTo>
                  <a:pt x="324400" y="0"/>
                </a:moveTo>
                <a:lnTo>
                  <a:pt x="1377950" y="0"/>
                </a:lnTo>
                <a:cubicBezTo>
                  <a:pt x="1377950" y="545253"/>
                  <a:pt x="1805820" y="987268"/>
                  <a:pt x="2333624" y="987268"/>
                </a:cubicBezTo>
                <a:cubicBezTo>
                  <a:pt x="2861430" y="987268"/>
                  <a:pt x="3289300" y="545253"/>
                  <a:pt x="3289300" y="0"/>
                </a:cubicBezTo>
                <a:lnTo>
                  <a:pt x="4342850" y="0"/>
                </a:lnTo>
                <a:cubicBezTo>
                  <a:pt x="4522012" y="0"/>
                  <a:pt x="4667250" y="145239"/>
                  <a:pt x="4667250" y="324400"/>
                </a:cubicBezTo>
                <a:lnTo>
                  <a:pt x="4667250" y="906456"/>
                </a:lnTo>
                <a:lnTo>
                  <a:pt x="4667250" y="1621963"/>
                </a:lnTo>
                <a:lnTo>
                  <a:pt x="4667250" y="3895065"/>
                </a:lnTo>
                <a:lnTo>
                  <a:pt x="0" y="3895065"/>
                </a:lnTo>
                <a:lnTo>
                  <a:pt x="0" y="1621963"/>
                </a:lnTo>
                <a:lnTo>
                  <a:pt x="0" y="906456"/>
                </a:lnTo>
                <a:lnTo>
                  <a:pt x="0" y="324400"/>
                </a:lnTo>
                <a:cubicBezTo>
                  <a:pt x="0" y="145239"/>
                  <a:pt x="145239" y="0"/>
                  <a:pt x="3244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3175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A65A32F-48C8-8BB1-22E9-D2686934EA16}"/>
              </a:ext>
            </a:extLst>
          </p:cNvPr>
          <p:cNvSpPr txBox="1"/>
          <p:nvPr/>
        </p:nvSpPr>
        <p:spPr>
          <a:xfrm flipH="1">
            <a:off x="12789104" y="11364685"/>
            <a:ext cx="44767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tx2"/>
                </a:solidFill>
              </a:rPr>
              <a:t>Action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222D921-416D-DC2C-C941-104840885471}"/>
              </a:ext>
            </a:extLst>
          </p:cNvPr>
          <p:cNvSpPr/>
          <p:nvPr/>
        </p:nvSpPr>
        <p:spPr>
          <a:xfrm>
            <a:off x="18364814" y="8539245"/>
            <a:ext cx="4667250" cy="3895065"/>
          </a:xfrm>
          <a:custGeom>
            <a:avLst/>
            <a:gdLst>
              <a:gd name="connsiteX0" fmla="*/ 324400 w 4667250"/>
              <a:gd name="connsiteY0" fmla="*/ 0 h 3895065"/>
              <a:gd name="connsiteX1" fmla="*/ 1377950 w 4667250"/>
              <a:gd name="connsiteY1" fmla="*/ 0 h 3895065"/>
              <a:gd name="connsiteX2" fmla="*/ 2333624 w 4667250"/>
              <a:gd name="connsiteY2" fmla="*/ 987268 h 3895065"/>
              <a:gd name="connsiteX3" fmla="*/ 3289300 w 4667250"/>
              <a:gd name="connsiteY3" fmla="*/ 0 h 3895065"/>
              <a:gd name="connsiteX4" fmla="*/ 4342850 w 4667250"/>
              <a:gd name="connsiteY4" fmla="*/ 0 h 3895065"/>
              <a:gd name="connsiteX5" fmla="*/ 4667250 w 4667250"/>
              <a:gd name="connsiteY5" fmla="*/ 324400 h 3895065"/>
              <a:gd name="connsiteX6" fmla="*/ 4667250 w 4667250"/>
              <a:gd name="connsiteY6" fmla="*/ 906456 h 3895065"/>
              <a:gd name="connsiteX7" fmla="*/ 4667250 w 4667250"/>
              <a:gd name="connsiteY7" fmla="*/ 1621963 h 3895065"/>
              <a:gd name="connsiteX8" fmla="*/ 4667250 w 4667250"/>
              <a:gd name="connsiteY8" fmla="*/ 3895065 h 3895065"/>
              <a:gd name="connsiteX9" fmla="*/ 0 w 4667250"/>
              <a:gd name="connsiteY9" fmla="*/ 3895065 h 3895065"/>
              <a:gd name="connsiteX10" fmla="*/ 0 w 4667250"/>
              <a:gd name="connsiteY10" fmla="*/ 1621963 h 3895065"/>
              <a:gd name="connsiteX11" fmla="*/ 0 w 4667250"/>
              <a:gd name="connsiteY11" fmla="*/ 906456 h 3895065"/>
              <a:gd name="connsiteX12" fmla="*/ 0 w 4667250"/>
              <a:gd name="connsiteY12" fmla="*/ 324400 h 3895065"/>
              <a:gd name="connsiteX13" fmla="*/ 324400 w 4667250"/>
              <a:gd name="connsiteY13" fmla="*/ 0 h 3895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67250" h="3895065">
                <a:moveTo>
                  <a:pt x="324400" y="0"/>
                </a:moveTo>
                <a:lnTo>
                  <a:pt x="1377950" y="0"/>
                </a:lnTo>
                <a:cubicBezTo>
                  <a:pt x="1377950" y="545253"/>
                  <a:pt x="1805820" y="987268"/>
                  <a:pt x="2333624" y="987268"/>
                </a:cubicBezTo>
                <a:cubicBezTo>
                  <a:pt x="2861430" y="987268"/>
                  <a:pt x="3289300" y="545253"/>
                  <a:pt x="3289300" y="0"/>
                </a:cubicBezTo>
                <a:lnTo>
                  <a:pt x="4342850" y="0"/>
                </a:lnTo>
                <a:cubicBezTo>
                  <a:pt x="4522012" y="0"/>
                  <a:pt x="4667250" y="145239"/>
                  <a:pt x="4667250" y="324400"/>
                </a:cubicBezTo>
                <a:lnTo>
                  <a:pt x="4667250" y="906456"/>
                </a:lnTo>
                <a:lnTo>
                  <a:pt x="4667250" y="1621963"/>
                </a:lnTo>
                <a:lnTo>
                  <a:pt x="4667250" y="3895065"/>
                </a:lnTo>
                <a:lnTo>
                  <a:pt x="0" y="3895065"/>
                </a:lnTo>
                <a:lnTo>
                  <a:pt x="0" y="1621963"/>
                </a:lnTo>
                <a:lnTo>
                  <a:pt x="0" y="906456"/>
                </a:lnTo>
                <a:lnTo>
                  <a:pt x="0" y="324400"/>
                </a:lnTo>
                <a:cubicBezTo>
                  <a:pt x="0" y="145239"/>
                  <a:pt x="145239" y="0"/>
                  <a:pt x="32440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3175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4D3A69-D44B-A0A1-5891-34D020C34C0A}"/>
              </a:ext>
            </a:extLst>
          </p:cNvPr>
          <p:cNvSpPr txBox="1"/>
          <p:nvPr/>
        </p:nvSpPr>
        <p:spPr>
          <a:xfrm flipH="1">
            <a:off x="18460064" y="11364685"/>
            <a:ext cx="44767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tx2"/>
                </a:solidFill>
              </a:rPr>
              <a:t>Result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2D720CE-08AB-6A52-6022-4194B372AD75}"/>
              </a:ext>
            </a:extLst>
          </p:cNvPr>
          <p:cNvSpPr txBox="1"/>
          <p:nvPr/>
        </p:nvSpPr>
        <p:spPr>
          <a:xfrm>
            <a:off x="8600869" y="877659"/>
            <a:ext cx="71822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latin typeface="+mj-lt"/>
              </a:rPr>
              <a:t>STAR </a:t>
            </a:r>
            <a:r>
              <a:rPr lang="en-US" sz="6000" dirty="0"/>
              <a:t>FRAMEWORK</a:t>
            </a:r>
          </a:p>
        </p:txBody>
      </p:sp>
      <p:sp>
        <p:nvSpPr>
          <p:cNvPr id="33" name="!!S">
            <a:extLst>
              <a:ext uri="{FF2B5EF4-FFF2-40B4-BE49-F238E27FC236}">
                <a16:creationId xmlns:a16="http://schemas.microsoft.com/office/drawing/2014/main" id="{0BDEDE0B-A089-BB24-6E13-44774FC4C801}"/>
              </a:ext>
            </a:extLst>
          </p:cNvPr>
          <p:cNvSpPr txBox="1"/>
          <p:nvPr/>
        </p:nvSpPr>
        <p:spPr>
          <a:xfrm flipH="1">
            <a:off x="2697713" y="8193127"/>
            <a:ext cx="1975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S</a:t>
            </a:r>
          </a:p>
        </p:txBody>
      </p:sp>
      <p:sp>
        <p:nvSpPr>
          <p:cNvPr id="34" name="!!T">
            <a:extLst>
              <a:ext uri="{FF2B5EF4-FFF2-40B4-BE49-F238E27FC236}">
                <a16:creationId xmlns:a16="http://schemas.microsoft.com/office/drawing/2014/main" id="{23111743-2C2E-2C3E-BBA6-6A53F57F8938}"/>
              </a:ext>
            </a:extLst>
          </p:cNvPr>
          <p:cNvSpPr txBox="1"/>
          <p:nvPr/>
        </p:nvSpPr>
        <p:spPr>
          <a:xfrm flipH="1">
            <a:off x="8368672" y="8193127"/>
            <a:ext cx="1975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T</a:t>
            </a:r>
          </a:p>
        </p:txBody>
      </p:sp>
      <p:sp>
        <p:nvSpPr>
          <p:cNvPr id="35" name="!!A">
            <a:extLst>
              <a:ext uri="{FF2B5EF4-FFF2-40B4-BE49-F238E27FC236}">
                <a16:creationId xmlns:a16="http://schemas.microsoft.com/office/drawing/2014/main" id="{9CCBA678-98C5-296F-AAAD-85685E572B13}"/>
              </a:ext>
            </a:extLst>
          </p:cNvPr>
          <p:cNvSpPr txBox="1"/>
          <p:nvPr/>
        </p:nvSpPr>
        <p:spPr>
          <a:xfrm flipH="1">
            <a:off x="14039631" y="8193127"/>
            <a:ext cx="1975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A</a:t>
            </a:r>
          </a:p>
        </p:txBody>
      </p:sp>
      <p:sp>
        <p:nvSpPr>
          <p:cNvPr id="36" name="!!R">
            <a:extLst>
              <a:ext uri="{FF2B5EF4-FFF2-40B4-BE49-F238E27FC236}">
                <a16:creationId xmlns:a16="http://schemas.microsoft.com/office/drawing/2014/main" id="{9314DB00-CCC0-0297-82D0-B6A5C4780750}"/>
              </a:ext>
            </a:extLst>
          </p:cNvPr>
          <p:cNvSpPr txBox="1"/>
          <p:nvPr/>
        </p:nvSpPr>
        <p:spPr>
          <a:xfrm flipH="1">
            <a:off x="19710591" y="8193127"/>
            <a:ext cx="1975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1441237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ase1">
            <a:extLst>
              <a:ext uri="{FF2B5EF4-FFF2-40B4-BE49-F238E27FC236}">
                <a16:creationId xmlns:a16="http://schemas.microsoft.com/office/drawing/2014/main" id="{A508E716-B680-01C6-5839-62BA86BE2121}"/>
              </a:ext>
            </a:extLst>
          </p:cNvPr>
          <p:cNvSpPr/>
          <p:nvPr/>
        </p:nvSpPr>
        <p:spPr>
          <a:xfrm>
            <a:off x="1447186" y="3913457"/>
            <a:ext cx="4476750" cy="6060141"/>
          </a:xfrm>
          <a:prstGeom prst="roundRect">
            <a:avLst>
              <a:gd name="adj" fmla="val 718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!!S">
            <a:extLst>
              <a:ext uri="{FF2B5EF4-FFF2-40B4-BE49-F238E27FC236}">
                <a16:creationId xmlns:a16="http://schemas.microsoft.com/office/drawing/2014/main" id="{0BDEDE0B-A089-BB24-6E13-44774FC4C801}"/>
              </a:ext>
            </a:extLst>
          </p:cNvPr>
          <p:cNvSpPr txBox="1"/>
          <p:nvPr/>
        </p:nvSpPr>
        <p:spPr>
          <a:xfrm flipH="1">
            <a:off x="2697713" y="3913457"/>
            <a:ext cx="1975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S</a:t>
            </a:r>
          </a:p>
        </p:txBody>
      </p:sp>
      <p:sp>
        <p:nvSpPr>
          <p:cNvPr id="3" name="!!S_content">
            <a:extLst>
              <a:ext uri="{FF2B5EF4-FFF2-40B4-BE49-F238E27FC236}">
                <a16:creationId xmlns:a16="http://schemas.microsoft.com/office/drawing/2014/main" id="{98BB5CAC-669E-BA52-0AE8-1E19F929D1C3}"/>
              </a:ext>
            </a:extLst>
          </p:cNvPr>
          <p:cNvSpPr txBox="1"/>
          <p:nvPr/>
        </p:nvSpPr>
        <p:spPr>
          <a:xfrm flipH="1">
            <a:off x="1976162" y="5248645"/>
            <a:ext cx="341879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err="1"/>
              <a:t>Mô</a:t>
            </a:r>
            <a:r>
              <a:rPr lang="en-US" sz="2600" dirty="0"/>
              <a:t> </a:t>
            </a:r>
            <a:r>
              <a:rPr lang="en-US" sz="2600" dirty="0" err="1"/>
              <a:t>tả</a:t>
            </a:r>
            <a:r>
              <a:rPr lang="en-US" sz="2600" dirty="0"/>
              <a:t> </a:t>
            </a:r>
            <a:r>
              <a:rPr lang="en-US" sz="2600" b="1" dirty="0" err="1"/>
              <a:t>bối</a:t>
            </a:r>
            <a:r>
              <a:rPr lang="en-US" sz="2600" b="1" dirty="0"/>
              <a:t> </a:t>
            </a:r>
            <a:r>
              <a:rPr lang="en-US" sz="2600" b="1" dirty="0" err="1"/>
              <a:t>cảnh</a:t>
            </a:r>
            <a:r>
              <a:rPr lang="en-US" sz="2600" b="1" dirty="0"/>
              <a:t> </a:t>
            </a:r>
            <a:r>
              <a:rPr lang="en-US" sz="2600" dirty="0" err="1"/>
              <a:t>cụ</a:t>
            </a:r>
            <a:r>
              <a:rPr lang="en-US" sz="2600" dirty="0"/>
              <a:t> </a:t>
            </a:r>
            <a:r>
              <a:rPr lang="en-US" sz="2600" dirty="0" err="1"/>
              <a:t>thể</a:t>
            </a:r>
            <a:r>
              <a:rPr lang="en-US" sz="2600" dirty="0"/>
              <a:t> </a:t>
            </a:r>
            <a:r>
              <a:rPr lang="en-US" sz="2600" dirty="0" err="1"/>
              <a:t>của</a:t>
            </a:r>
            <a:r>
              <a:rPr lang="en-US" sz="2600" dirty="0"/>
              <a:t> </a:t>
            </a:r>
            <a:r>
              <a:rPr lang="en-US" sz="2600" dirty="0" err="1"/>
              <a:t>sự</a:t>
            </a:r>
            <a:r>
              <a:rPr lang="en-US" sz="2600" dirty="0"/>
              <a:t> </a:t>
            </a:r>
            <a:r>
              <a:rPr lang="en-US" sz="2600" dirty="0" err="1"/>
              <a:t>việc</a:t>
            </a:r>
            <a:r>
              <a:rPr lang="en-US" sz="2600" dirty="0"/>
              <a:t>, </a:t>
            </a:r>
            <a:r>
              <a:rPr lang="en-US" sz="2600" dirty="0" err="1"/>
              <a:t>dự</a:t>
            </a:r>
            <a:r>
              <a:rPr lang="en-US" sz="2600" dirty="0"/>
              <a:t> </a:t>
            </a:r>
            <a:r>
              <a:rPr lang="en-US" sz="2600" dirty="0" err="1"/>
              <a:t>án</a:t>
            </a:r>
            <a:r>
              <a:rPr lang="en-US" sz="2600" dirty="0"/>
              <a:t>, </a:t>
            </a:r>
            <a:r>
              <a:rPr lang="en-US" sz="2600" dirty="0" err="1"/>
              <a:t>hoặc</a:t>
            </a:r>
            <a:r>
              <a:rPr lang="en-US" sz="2600" dirty="0"/>
              <a:t> </a:t>
            </a:r>
            <a:r>
              <a:rPr lang="en-US" sz="2600" dirty="0" err="1"/>
              <a:t>vấn</a:t>
            </a:r>
            <a:r>
              <a:rPr lang="en-US" sz="2600" dirty="0"/>
              <a:t> </a:t>
            </a:r>
            <a:r>
              <a:rPr lang="en-US" sz="2600" dirty="0" err="1"/>
              <a:t>đề</a:t>
            </a:r>
            <a:r>
              <a:rPr lang="en-US" sz="2600" dirty="0"/>
              <a:t> </a:t>
            </a:r>
            <a:r>
              <a:rPr lang="en-US" sz="2600" dirty="0" err="1"/>
              <a:t>xảy</a:t>
            </a:r>
            <a:r>
              <a:rPr lang="en-US" sz="2600" dirty="0"/>
              <a:t> </a:t>
            </a:r>
            <a:r>
              <a:rPr lang="en-US" sz="2600" dirty="0" err="1"/>
              <a:t>ra</a:t>
            </a:r>
            <a:endParaRPr lang="en-US" sz="2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!!Icon1">
            <a:extLst>
              <a:ext uri="{FF2B5EF4-FFF2-40B4-BE49-F238E27FC236}">
                <a16:creationId xmlns:a16="http://schemas.microsoft.com/office/drawing/2014/main" id="{73DEDE85-46DA-3500-B98E-A265D2A9D135}"/>
              </a:ext>
            </a:extLst>
          </p:cNvPr>
          <p:cNvSpPr/>
          <p:nvPr/>
        </p:nvSpPr>
        <p:spPr>
          <a:xfrm>
            <a:off x="3263944" y="8117627"/>
            <a:ext cx="843236" cy="8432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8E240C4-4E08-0DCA-3999-926162B67135}"/>
              </a:ext>
            </a:extLst>
          </p:cNvPr>
          <p:cNvSpPr/>
          <p:nvPr/>
        </p:nvSpPr>
        <p:spPr>
          <a:xfrm>
            <a:off x="1351936" y="8539245"/>
            <a:ext cx="4667250" cy="3895065"/>
          </a:xfrm>
          <a:custGeom>
            <a:avLst/>
            <a:gdLst>
              <a:gd name="connsiteX0" fmla="*/ 324400 w 4667250"/>
              <a:gd name="connsiteY0" fmla="*/ 0 h 3895065"/>
              <a:gd name="connsiteX1" fmla="*/ 1377950 w 4667250"/>
              <a:gd name="connsiteY1" fmla="*/ 0 h 3895065"/>
              <a:gd name="connsiteX2" fmla="*/ 2333624 w 4667250"/>
              <a:gd name="connsiteY2" fmla="*/ 987268 h 3895065"/>
              <a:gd name="connsiteX3" fmla="*/ 3289300 w 4667250"/>
              <a:gd name="connsiteY3" fmla="*/ 0 h 3895065"/>
              <a:gd name="connsiteX4" fmla="*/ 4342850 w 4667250"/>
              <a:gd name="connsiteY4" fmla="*/ 0 h 3895065"/>
              <a:gd name="connsiteX5" fmla="*/ 4667250 w 4667250"/>
              <a:gd name="connsiteY5" fmla="*/ 324400 h 3895065"/>
              <a:gd name="connsiteX6" fmla="*/ 4667250 w 4667250"/>
              <a:gd name="connsiteY6" fmla="*/ 906456 h 3895065"/>
              <a:gd name="connsiteX7" fmla="*/ 4667250 w 4667250"/>
              <a:gd name="connsiteY7" fmla="*/ 1621963 h 3895065"/>
              <a:gd name="connsiteX8" fmla="*/ 4667250 w 4667250"/>
              <a:gd name="connsiteY8" fmla="*/ 3895065 h 3895065"/>
              <a:gd name="connsiteX9" fmla="*/ 0 w 4667250"/>
              <a:gd name="connsiteY9" fmla="*/ 3895065 h 3895065"/>
              <a:gd name="connsiteX10" fmla="*/ 0 w 4667250"/>
              <a:gd name="connsiteY10" fmla="*/ 1621963 h 3895065"/>
              <a:gd name="connsiteX11" fmla="*/ 0 w 4667250"/>
              <a:gd name="connsiteY11" fmla="*/ 906456 h 3895065"/>
              <a:gd name="connsiteX12" fmla="*/ 0 w 4667250"/>
              <a:gd name="connsiteY12" fmla="*/ 324400 h 3895065"/>
              <a:gd name="connsiteX13" fmla="*/ 324400 w 4667250"/>
              <a:gd name="connsiteY13" fmla="*/ 0 h 3895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67250" h="3895065">
                <a:moveTo>
                  <a:pt x="324400" y="0"/>
                </a:moveTo>
                <a:lnTo>
                  <a:pt x="1377950" y="0"/>
                </a:lnTo>
                <a:cubicBezTo>
                  <a:pt x="1377950" y="545253"/>
                  <a:pt x="1805820" y="987268"/>
                  <a:pt x="2333624" y="987268"/>
                </a:cubicBezTo>
                <a:cubicBezTo>
                  <a:pt x="2861430" y="987268"/>
                  <a:pt x="3289300" y="545253"/>
                  <a:pt x="3289300" y="0"/>
                </a:cubicBezTo>
                <a:lnTo>
                  <a:pt x="4342850" y="0"/>
                </a:lnTo>
                <a:cubicBezTo>
                  <a:pt x="4522012" y="0"/>
                  <a:pt x="4667250" y="145239"/>
                  <a:pt x="4667250" y="324400"/>
                </a:cubicBezTo>
                <a:lnTo>
                  <a:pt x="4667250" y="906456"/>
                </a:lnTo>
                <a:lnTo>
                  <a:pt x="4667250" y="1621963"/>
                </a:lnTo>
                <a:lnTo>
                  <a:pt x="4667250" y="3895065"/>
                </a:lnTo>
                <a:lnTo>
                  <a:pt x="0" y="3895065"/>
                </a:lnTo>
                <a:lnTo>
                  <a:pt x="0" y="1621963"/>
                </a:lnTo>
                <a:lnTo>
                  <a:pt x="0" y="906456"/>
                </a:lnTo>
                <a:lnTo>
                  <a:pt x="0" y="324400"/>
                </a:lnTo>
                <a:cubicBezTo>
                  <a:pt x="0" y="145239"/>
                  <a:pt x="145239" y="0"/>
                  <a:pt x="3244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175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9DAD3F7-5105-8F57-4A4A-D608815C78B4}"/>
              </a:ext>
            </a:extLst>
          </p:cNvPr>
          <p:cNvSpPr txBox="1"/>
          <p:nvPr/>
        </p:nvSpPr>
        <p:spPr>
          <a:xfrm flipH="1">
            <a:off x="1447186" y="11364685"/>
            <a:ext cx="44767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tx2"/>
                </a:solidFill>
              </a:rPr>
              <a:t>Situation</a:t>
            </a:r>
          </a:p>
        </p:txBody>
      </p:sp>
      <p:sp>
        <p:nvSpPr>
          <p:cNvPr id="27" name="!!Base2">
            <a:extLst>
              <a:ext uri="{FF2B5EF4-FFF2-40B4-BE49-F238E27FC236}">
                <a16:creationId xmlns:a16="http://schemas.microsoft.com/office/drawing/2014/main" id="{2CC1265F-732A-CA63-B3C4-28AF0CA85EB9}"/>
              </a:ext>
            </a:extLst>
          </p:cNvPr>
          <p:cNvSpPr/>
          <p:nvPr/>
        </p:nvSpPr>
        <p:spPr>
          <a:xfrm>
            <a:off x="7118145" y="8200571"/>
            <a:ext cx="4476750" cy="1773027"/>
          </a:xfrm>
          <a:prstGeom prst="roundRect">
            <a:avLst>
              <a:gd name="adj" fmla="val 15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!!Base3">
            <a:extLst>
              <a:ext uri="{FF2B5EF4-FFF2-40B4-BE49-F238E27FC236}">
                <a16:creationId xmlns:a16="http://schemas.microsoft.com/office/drawing/2014/main" id="{1A44D192-8CFF-A305-F432-6B01AEED3DA3}"/>
              </a:ext>
            </a:extLst>
          </p:cNvPr>
          <p:cNvSpPr/>
          <p:nvPr/>
        </p:nvSpPr>
        <p:spPr>
          <a:xfrm>
            <a:off x="12789104" y="8200571"/>
            <a:ext cx="4476750" cy="1773027"/>
          </a:xfrm>
          <a:prstGeom prst="roundRect">
            <a:avLst>
              <a:gd name="adj" fmla="val 15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!!Base4">
            <a:extLst>
              <a:ext uri="{FF2B5EF4-FFF2-40B4-BE49-F238E27FC236}">
                <a16:creationId xmlns:a16="http://schemas.microsoft.com/office/drawing/2014/main" id="{0DB2B9D0-0FED-4D2A-E5FA-A108C04C9842}"/>
              </a:ext>
            </a:extLst>
          </p:cNvPr>
          <p:cNvSpPr/>
          <p:nvPr/>
        </p:nvSpPr>
        <p:spPr>
          <a:xfrm>
            <a:off x="18460064" y="8200571"/>
            <a:ext cx="4476750" cy="1773027"/>
          </a:xfrm>
          <a:prstGeom prst="roundRect">
            <a:avLst>
              <a:gd name="adj" fmla="val 15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!!T_content">
            <a:extLst>
              <a:ext uri="{FF2B5EF4-FFF2-40B4-BE49-F238E27FC236}">
                <a16:creationId xmlns:a16="http://schemas.microsoft.com/office/drawing/2014/main" id="{3CACD6BB-55B2-FB7E-8A7F-19CA903CB1CC}"/>
              </a:ext>
            </a:extLst>
          </p:cNvPr>
          <p:cNvSpPr txBox="1"/>
          <p:nvPr/>
        </p:nvSpPr>
        <p:spPr>
          <a:xfrm flipH="1">
            <a:off x="7647121" y="9564613"/>
            <a:ext cx="341879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2600" dirty="0"/>
              <a:t>Nêu rõ </a:t>
            </a:r>
            <a:r>
              <a:rPr lang="vi-VN" sz="2600" b="1" dirty="0"/>
              <a:t>vai trò, </a:t>
            </a:r>
            <a:r>
              <a:rPr lang="vi-VN" sz="2600" dirty="0"/>
              <a:t>trách nhiệm hoặc mục tiêu mà bạn cần đạt được trong tình huống đó</a:t>
            </a:r>
            <a:endParaRPr lang="en-US" sz="2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1" name="!!A_content">
            <a:extLst>
              <a:ext uri="{FF2B5EF4-FFF2-40B4-BE49-F238E27FC236}">
                <a16:creationId xmlns:a16="http://schemas.microsoft.com/office/drawing/2014/main" id="{E014EDD1-2D3A-D816-BDF0-848734CA64E0}"/>
              </a:ext>
            </a:extLst>
          </p:cNvPr>
          <p:cNvSpPr txBox="1"/>
          <p:nvPr/>
        </p:nvSpPr>
        <p:spPr>
          <a:xfrm flipH="1">
            <a:off x="13318080" y="9564613"/>
            <a:ext cx="341879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/>
              <a:t>Chi </a:t>
            </a:r>
            <a:r>
              <a:rPr lang="en-US" sz="2600" dirty="0" err="1"/>
              <a:t>tiết</a:t>
            </a:r>
            <a:r>
              <a:rPr lang="en-US" sz="2600" dirty="0"/>
              <a:t> </a:t>
            </a:r>
            <a:r>
              <a:rPr lang="en-US" sz="2600" dirty="0" err="1"/>
              <a:t>những</a:t>
            </a:r>
            <a:r>
              <a:rPr lang="en-US" sz="2600" dirty="0"/>
              <a:t> </a:t>
            </a:r>
            <a:r>
              <a:rPr lang="en-US" sz="2600" b="1" dirty="0" err="1"/>
              <a:t>hành</a:t>
            </a:r>
            <a:r>
              <a:rPr lang="en-US" sz="2600" b="1" dirty="0"/>
              <a:t> </a:t>
            </a:r>
            <a:r>
              <a:rPr lang="en-US" sz="2600" b="1" dirty="0" err="1"/>
              <a:t>động</a:t>
            </a:r>
            <a:r>
              <a:rPr lang="en-US" sz="2600" b="1" dirty="0"/>
              <a:t> </a:t>
            </a:r>
            <a:r>
              <a:rPr lang="en-US" sz="2600" dirty="0" err="1"/>
              <a:t>cụ</a:t>
            </a:r>
            <a:r>
              <a:rPr lang="en-US" sz="2600" dirty="0"/>
              <a:t> </a:t>
            </a:r>
            <a:r>
              <a:rPr lang="en-US" sz="2600" dirty="0" err="1"/>
              <a:t>thể</a:t>
            </a:r>
            <a:r>
              <a:rPr lang="en-US" sz="2600" dirty="0"/>
              <a:t> </a:t>
            </a:r>
            <a:r>
              <a:rPr lang="en-US" sz="2600" dirty="0" err="1"/>
              <a:t>mà</a:t>
            </a:r>
            <a:r>
              <a:rPr lang="en-US" sz="2600" dirty="0"/>
              <a:t> </a:t>
            </a:r>
            <a:r>
              <a:rPr lang="en-US" sz="2600" dirty="0" err="1"/>
              <a:t>bạn</a:t>
            </a:r>
            <a:r>
              <a:rPr lang="en-US" sz="2600" dirty="0"/>
              <a:t> </a:t>
            </a:r>
            <a:r>
              <a:rPr lang="en-US" sz="2600" dirty="0" err="1"/>
              <a:t>đã</a:t>
            </a:r>
            <a:r>
              <a:rPr lang="en-US" sz="2600" dirty="0"/>
              <a:t> </a:t>
            </a:r>
            <a:r>
              <a:rPr lang="en-US" sz="2600" dirty="0" err="1"/>
              <a:t>thực</a:t>
            </a:r>
            <a:r>
              <a:rPr lang="en-US" sz="2600" dirty="0"/>
              <a:t> </a:t>
            </a:r>
            <a:r>
              <a:rPr lang="en-US" sz="2600" dirty="0" err="1"/>
              <a:t>hiện</a:t>
            </a:r>
            <a:r>
              <a:rPr lang="en-US" sz="2600" dirty="0"/>
              <a:t> </a:t>
            </a:r>
            <a:r>
              <a:rPr lang="en-US" sz="2600" dirty="0" err="1"/>
              <a:t>để</a:t>
            </a:r>
            <a:r>
              <a:rPr lang="en-US" sz="2600" dirty="0"/>
              <a:t> </a:t>
            </a:r>
            <a:r>
              <a:rPr lang="en-US" sz="2600" dirty="0" err="1"/>
              <a:t>giải</a:t>
            </a:r>
            <a:r>
              <a:rPr lang="en-US" sz="2600" dirty="0"/>
              <a:t> </a:t>
            </a:r>
            <a:r>
              <a:rPr lang="en-US" sz="2600" dirty="0" err="1"/>
              <a:t>quyết</a:t>
            </a:r>
            <a:r>
              <a:rPr lang="en-US" sz="2600" dirty="0"/>
              <a:t> </a:t>
            </a:r>
            <a:r>
              <a:rPr lang="en-US" sz="2600" dirty="0" err="1"/>
              <a:t>vấn</a:t>
            </a:r>
            <a:r>
              <a:rPr lang="en-US" sz="2600" dirty="0"/>
              <a:t> </a:t>
            </a:r>
            <a:r>
              <a:rPr lang="en-US" sz="2600" dirty="0" err="1"/>
              <a:t>đề</a:t>
            </a:r>
            <a:r>
              <a:rPr lang="en-US" sz="2600" dirty="0"/>
              <a:t> </a:t>
            </a:r>
            <a:r>
              <a:rPr lang="en-US" sz="2600" dirty="0" err="1"/>
              <a:t>hoặc</a:t>
            </a:r>
            <a:r>
              <a:rPr lang="en-US" sz="2600" dirty="0"/>
              <a:t> </a:t>
            </a:r>
            <a:r>
              <a:rPr lang="en-US" sz="2600" dirty="0" err="1"/>
              <a:t>hoàn</a:t>
            </a:r>
            <a:r>
              <a:rPr lang="en-US" sz="2600" dirty="0"/>
              <a:t> </a:t>
            </a:r>
            <a:r>
              <a:rPr lang="en-US" sz="2600" dirty="0" err="1"/>
              <a:t>thành</a:t>
            </a:r>
            <a:r>
              <a:rPr lang="en-US" sz="2600" dirty="0"/>
              <a:t> </a:t>
            </a:r>
            <a:r>
              <a:rPr lang="en-US" sz="2600" dirty="0" err="1"/>
              <a:t>nhiệm</a:t>
            </a:r>
            <a:r>
              <a:rPr lang="en-US" sz="2600" dirty="0"/>
              <a:t> </a:t>
            </a:r>
            <a:r>
              <a:rPr lang="en-US" sz="2600" dirty="0" err="1"/>
              <a:t>vụ</a:t>
            </a:r>
            <a:endParaRPr lang="en-US" sz="2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7" name="!!R_content">
            <a:extLst>
              <a:ext uri="{FF2B5EF4-FFF2-40B4-BE49-F238E27FC236}">
                <a16:creationId xmlns:a16="http://schemas.microsoft.com/office/drawing/2014/main" id="{2E213933-96A2-150B-D2F1-6F6E4D0007BD}"/>
              </a:ext>
            </a:extLst>
          </p:cNvPr>
          <p:cNvSpPr txBox="1"/>
          <p:nvPr/>
        </p:nvSpPr>
        <p:spPr>
          <a:xfrm flipH="1">
            <a:off x="18989040" y="9564613"/>
            <a:ext cx="341879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2600" dirty="0"/>
              <a:t>Trình bày </a:t>
            </a:r>
            <a:r>
              <a:rPr lang="vi-VN" sz="2600" b="1" dirty="0"/>
              <a:t>kết quả</a:t>
            </a:r>
            <a:r>
              <a:rPr lang="vi-VN" sz="2600" dirty="0"/>
              <a:t> đạt được sau khi thực hiện hành động – tốt nhất là có số liệu minh chứng hoặc tác động cụ thể</a:t>
            </a:r>
            <a:endParaRPr lang="en-US" sz="2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8" name="!!Icon2">
            <a:extLst>
              <a:ext uri="{FF2B5EF4-FFF2-40B4-BE49-F238E27FC236}">
                <a16:creationId xmlns:a16="http://schemas.microsoft.com/office/drawing/2014/main" id="{6CAFCF98-18B7-DA92-386E-F667A7FA7E0D}"/>
              </a:ext>
            </a:extLst>
          </p:cNvPr>
          <p:cNvSpPr/>
          <p:nvPr/>
        </p:nvSpPr>
        <p:spPr>
          <a:xfrm>
            <a:off x="8992475" y="10237368"/>
            <a:ext cx="728092" cy="7280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9" name="!!Icon3">
            <a:extLst>
              <a:ext uri="{FF2B5EF4-FFF2-40B4-BE49-F238E27FC236}">
                <a16:creationId xmlns:a16="http://schemas.microsoft.com/office/drawing/2014/main" id="{3A0B57C0-633A-8DCC-2713-15867C780DBE}"/>
              </a:ext>
            </a:extLst>
          </p:cNvPr>
          <p:cNvSpPr/>
          <p:nvPr/>
        </p:nvSpPr>
        <p:spPr>
          <a:xfrm>
            <a:off x="14601599" y="10175533"/>
            <a:ext cx="851762" cy="8517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/>
          </a:p>
        </p:txBody>
      </p:sp>
      <p:sp>
        <p:nvSpPr>
          <p:cNvPr id="40" name="Shape 2546">
            <a:extLst>
              <a:ext uri="{FF2B5EF4-FFF2-40B4-BE49-F238E27FC236}">
                <a16:creationId xmlns:a16="http://schemas.microsoft.com/office/drawing/2014/main" id="{04F203FA-D91D-80C5-8BAE-D17ED6711FD9}"/>
              </a:ext>
            </a:extLst>
          </p:cNvPr>
          <p:cNvSpPr/>
          <p:nvPr/>
        </p:nvSpPr>
        <p:spPr>
          <a:xfrm>
            <a:off x="20276823" y="10256455"/>
            <a:ext cx="843234" cy="6899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D803AA63-4F80-7254-6692-3275CEE5DBEB}"/>
              </a:ext>
            </a:extLst>
          </p:cNvPr>
          <p:cNvSpPr/>
          <p:nvPr/>
        </p:nvSpPr>
        <p:spPr>
          <a:xfrm>
            <a:off x="7022895" y="8539245"/>
            <a:ext cx="4667250" cy="3895065"/>
          </a:xfrm>
          <a:custGeom>
            <a:avLst/>
            <a:gdLst>
              <a:gd name="connsiteX0" fmla="*/ 324400 w 4667250"/>
              <a:gd name="connsiteY0" fmla="*/ 0 h 3895065"/>
              <a:gd name="connsiteX1" fmla="*/ 1377950 w 4667250"/>
              <a:gd name="connsiteY1" fmla="*/ 0 h 3895065"/>
              <a:gd name="connsiteX2" fmla="*/ 2333624 w 4667250"/>
              <a:gd name="connsiteY2" fmla="*/ 987268 h 3895065"/>
              <a:gd name="connsiteX3" fmla="*/ 3289300 w 4667250"/>
              <a:gd name="connsiteY3" fmla="*/ 0 h 3895065"/>
              <a:gd name="connsiteX4" fmla="*/ 4342850 w 4667250"/>
              <a:gd name="connsiteY4" fmla="*/ 0 h 3895065"/>
              <a:gd name="connsiteX5" fmla="*/ 4667250 w 4667250"/>
              <a:gd name="connsiteY5" fmla="*/ 324400 h 3895065"/>
              <a:gd name="connsiteX6" fmla="*/ 4667250 w 4667250"/>
              <a:gd name="connsiteY6" fmla="*/ 906456 h 3895065"/>
              <a:gd name="connsiteX7" fmla="*/ 4667250 w 4667250"/>
              <a:gd name="connsiteY7" fmla="*/ 1621963 h 3895065"/>
              <a:gd name="connsiteX8" fmla="*/ 4667250 w 4667250"/>
              <a:gd name="connsiteY8" fmla="*/ 3895065 h 3895065"/>
              <a:gd name="connsiteX9" fmla="*/ 0 w 4667250"/>
              <a:gd name="connsiteY9" fmla="*/ 3895065 h 3895065"/>
              <a:gd name="connsiteX10" fmla="*/ 0 w 4667250"/>
              <a:gd name="connsiteY10" fmla="*/ 1621963 h 3895065"/>
              <a:gd name="connsiteX11" fmla="*/ 0 w 4667250"/>
              <a:gd name="connsiteY11" fmla="*/ 906456 h 3895065"/>
              <a:gd name="connsiteX12" fmla="*/ 0 w 4667250"/>
              <a:gd name="connsiteY12" fmla="*/ 324400 h 3895065"/>
              <a:gd name="connsiteX13" fmla="*/ 324400 w 4667250"/>
              <a:gd name="connsiteY13" fmla="*/ 0 h 3895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67250" h="3895065">
                <a:moveTo>
                  <a:pt x="324400" y="0"/>
                </a:moveTo>
                <a:lnTo>
                  <a:pt x="1377950" y="0"/>
                </a:lnTo>
                <a:cubicBezTo>
                  <a:pt x="1377950" y="545253"/>
                  <a:pt x="1805820" y="987268"/>
                  <a:pt x="2333624" y="987268"/>
                </a:cubicBezTo>
                <a:cubicBezTo>
                  <a:pt x="2861430" y="987268"/>
                  <a:pt x="3289300" y="545253"/>
                  <a:pt x="3289300" y="0"/>
                </a:cubicBezTo>
                <a:lnTo>
                  <a:pt x="4342850" y="0"/>
                </a:lnTo>
                <a:cubicBezTo>
                  <a:pt x="4522012" y="0"/>
                  <a:pt x="4667250" y="145239"/>
                  <a:pt x="4667250" y="324400"/>
                </a:cubicBezTo>
                <a:lnTo>
                  <a:pt x="4667250" y="906456"/>
                </a:lnTo>
                <a:lnTo>
                  <a:pt x="4667250" y="1621963"/>
                </a:lnTo>
                <a:lnTo>
                  <a:pt x="4667250" y="3895065"/>
                </a:lnTo>
                <a:lnTo>
                  <a:pt x="0" y="3895065"/>
                </a:lnTo>
                <a:lnTo>
                  <a:pt x="0" y="1621963"/>
                </a:lnTo>
                <a:lnTo>
                  <a:pt x="0" y="906456"/>
                </a:lnTo>
                <a:lnTo>
                  <a:pt x="0" y="324400"/>
                </a:lnTo>
                <a:cubicBezTo>
                  <a:pt x="0" y="145239"/>
                  <a:pt x="145239" y="0"/>
                  <a:pt x="3244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175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871A657-BBD7-914D-EC9C-60DE33F3050B}"/>
              </a:ext>
            </a:extLst>
          </p:cNvPr>
          <p:cNvSpPr txBox="1"/>
          <p:nvPr/>
        </p:nvSpPr>
        <p:spPr>
          <a:xfrm flipH="1">
            <a:off x="7118145" y="11364685"/>
            <a:ext cx="44767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tx2"/>
                </a:solidFill>
              </a:rPr>
              <a:t>Task</a:t>
            </a: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2C077B5C-6FA7-00CE-0647-359F2832D83E}"/>
              </a:ext>
            </a:extLst>
          </p:cNvPr>
          <p:cNvSpPr/>
          <p:nvPr/>
        </p:nvSpPr>
        <p:spPr>
          <a:xfrm>
            <a:off x="12693854" y="8539245"/>
            <a:ext cx="4667250" cy="3895065"/>
          </a:xfrm>
          <a:custGeom>
            <a:avLst/>
            <a:gdLst>
              <a:gd name="connsiteX0" fmla="*/ 324400 w 4667250"/>
              <a:gd name="connsiteY0" fmla="*/ 0 h 3895065"/>
              <a:gd name="connsiteX1" fmla="*/ 1377950 w 4667250"/>
              <a:gd name="connsiteY1" fmla="*/ 0 h 3895065"/>
              <a:gd name="connsiteX2" fmla="*/ 2333624 w 4667250"/>
              <a:gd name="connsiteY2" fmla="*/ 987268 h 3895065"/>
              <a:gd name="connsiteX3" fmla="*/ 3289300 w 4667250"/>
              <a:gd name="connsiteY3" fmla="*/ 0 h 3895065"/>
              <a:gd name="connsiteX4" fmla="*/ 4342850 w 4667250"/>
              <a:gd name="connsiteY4" fmla="*/ 0 h 3895065"/>
              <a:gd name="connsiteX5" fmla="*/ 4667250 w 4667250"/>
              <a:gd name="connsiteY5" fmla="*/ 324400 h 3895065"/>
              <a:gd name="connsiteX6" fmla="*/ 4667250 w 4667250"/>
              <a:gd name="connsiteY6" fmla="*/ 906456 h 3895065"/>
              <a:gd name="connsiteX7" fmla="*/ 4667250 w 4667250"/>
              <a:gd name="connsiteY7" fmla="*/ 1621963 h 3895065"/>
              <a:gd name="connsiteX8" fmla="*/ 4667250 w 4667250"/>
              <a:gd name="connsiteY8" fmla="*/ 3895065 h 3895065"/>
              <a:gd name="connsiteX9" fmla="*/ 0 w 4667250"/>
              <a:gd name="connsiteY9" fmla="*/ 3895065 h 3895065"/>
              <a:gd name="connsiteX10" fmla="*/ 0 w 4667250"/>
              <a:gd name="connsiteY10" fmla="*/ 1621963 h 3895065"/>
              <a:gd name="connsiteX11" fmla="*/ 0 w 4667250"/>
              <a:gd name="connsiteY11" fmla="*/ 906456 h 3895065"/>
              <a:gd name="connsiteX12" fmla="*/ 0 w 4667250"/>
              <a:gd name="connsiteY12" fmla="*/ 324400 h 3895065"/>
              <a:gd name="connsiteX13" fmla="*/ 324400 w 4667250"/>
              <a:gd name="connsiteY13" fmla="*/ 0 h 3895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67250" h="3895065">
                <a:moveTo>
                  <a:pt x="324400" y="0"/>
                </a:moveTo>
                <a:lnTo>
                  <a:pt x="1377950" y="0"/>
                </a:lnTo>
                <a:cubicBezTo>
                  <a:pt x="1377950" y="545253"/>
                  <a:pt x="1805820" y="987268"/>
                  <a:pt x="2333624" y="987268"/>
                </a:cubicBezTo>
                <a:cubicBezTo>
                  <a:pt x="2861430" y="987268"/>
                  <a:pt x="3289300" y="545253"/>
                  <a:pt x="3289300" y="0"/>
                </a:cubicBezTo>
                <a:lnTo>
                  <a:pt x="4342850" y="0"/>
                </a:lnTo>
                <a:cubicBezTo>
                  <a:pt x="4522012" y="0"/>
                  <a:pt x="4667250" y="145239"/>
                  <a:pt x="4667250" y="324400"/>
                </a:cubicBezTo>
                <a:lnTo>
                  <a:pt x="4667250" y="906456"/>
                </a:lnTo>
                <a:lnTo>
                  <a:pt x="4667250" y="1621963"/>
                </a:lnTo>
                <a:lnTo>
                  <a:pt x="4667250" y="3895065"/>
                </a:lnTo>
                <a:lnTo>
                  <a:pt x="0" y="3895065"/>
                </a:lnTo>
                <a:lnTo>
                  <a:pt x="0" y="1621963"/>
                </a:lnTo>
                <a:lnTo>
                  <a:pt x="0" y="906456"/>
                </a:lnTo>
                <a:lnTo>
                  <a:pt x="0" y="324400"/>
                </a:lnTo>
                <a:cubicBezTo>
                  <a:pt x="0" y="145239"/>
                  <a:pt x="145239" y="0"/>
                  <a:pt x="3244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3175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6BADDB9-3F4C-1FA1-C570-879458A5F8E9}"/>
              </a:ext>
            </a:extLst>
          </p:cNvPr>
          <p:cNvSpPr txBox="1"/>
          <p:nvPr/>
        </p:nvSpPr>
        <p:spPr>
          <a:xfrm flipH="1">
            <a:off x="12789104" y="11364685"/>
            <a:ext cx="44767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tx2"/>
                </a:solidFill>
              </a:rPr>
              <a:t>Action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9DAF344-A3F4-8114-57D8-D9053E498967}"/>
              </a:ext>
            </a:extLst>
          </p:cNvPr>
          <p:cNvSpPr/>
          <p:nvPr/>
        </p:nvSpPr>
        <p:spPr>
          <a:xfrm>
            <a:off x="18364814" y="8539245"/>
            <a:ext cx="4667250" cy="3895065"/>
          </a:xfrm>
          <a:custGeom>
            <a:avLst/>
            <a:gdLst>
              <a:gd name="connsiteX0" fmla="*/ 324400 w 4667250"/>
              <a:gd name="connsiteY0" fmla="*/ 0 h 3895065"/>
              <a:gd name="connsiteX1" fmla="*/ 1377950 w 4667250"/>
              <a:gd name="connsiteY1" fmla="*/ 0 h 3895065"/>
              <a:gd name="connsiteX2" fmla="*/ 2333624 w 4667250"/>
              <a:gd name="connsiteY2" fmla="*/ 987268 h 3895065"/>
              <a:gd name="connsiteX3" fmla="*/ 3289300 w 4667250"/>
              <a:gd name="connsiteY3" fmla="*/ 0 h 3895065"/>
              <a:gd name="connsiteX4" fmla="*/ 4342850 w 4667250"/>
              <a:gd name="connsiteY4" fmla="*/ 0 h 3895065"/>
              <a:gd name="connsiteX5" fmla="*/ 4667250 w 4667250"/>
              <a:gd name="connsiteY5" fmla="*/ 324400 h 3895065"/>
              <a:gd name="connsiteX6" fmla="*/ 4667250 w 4667250"/>
              <a:gd name="connsiteY6" fmla="*/ 906456 h 3895065"/>
              <a:gd name="connsiteX7" fmla="*/ 4667250 w 4667250"/>
              <a:gd name="connsiteY7" fmla="*/ 1621963 h 3895065"/>
              <a:gd name="connsiteX8" fmla="*/ 4667250 w 4667250"/>
              <a:gd name="connsiteY8" fmla="*/ 3895065 h 3895065"/>
              <a:gd name="connsiteX9" fmla="*/ 0 w 4667250"/>
              <a:gd name="connsiteY9" fmla="*/ 3895065 h 3895065"/>
              <a:gd name="connsiteX10" fmla="*/ 0 w 4667250"/>
              <a:gd name="connsiteY10" fmla="*/ 1621963 h 3895065"/>
              <a:gd name="connsiteX11" fmla="*/ 0 w 4667250"/>
              <a:gd name="connsiteY11" fmla="*/ 906456 h 3895065"/>
              <a:gd name="connsiteX12" fmla="*/ 0 w 4667250"/>
              <a:gd name="connsiteY12" fmla="*/ 324400 h 3895065"/>
              <a:gd name="connsiteX13" fmla="*/ 324400 w 4667250"/>
              <a:gd name="connsiteY13" fmla="*/ 0 h 3895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67250" h="3895065">
                <a:moveTo>
                  <a:pt x="324400" y="0"/>
                </a:moveTo>
                <a:lnTo>
                  <a:pt x="1377950" y="0"/>
                </a:lnTo>
                <a:cubicBezTo>
                  <a:pt x="1377950" y="545253"/>
                  <a:pt x="1805820" y="987268"/>
                  <a:pt x="2333624" y="987268"/>
                </a:cubicBezTo>
                <a:cubicBezTo>
                  <a:pt x="2861430" y="987268"/>
                  <a:pt x="3289300" y="545253"/>
                  <a:pt x="3289300" y="0"/>
                </a:cubicBezTo>
                <a:lnTo>
                  <a:pt x="4342850" y="0"/>
                </a:lnTo>
                <a:cubicBezTo>
                  <a:pt x="4522012" y="0"/>
                  <a:pt x="4667250" y="145239"/>
                  <a:pt x="4667250" y="324400"/>
                </a:cubicBezTo>
                <a:lnTo>
                  <a:pt x="4667250" y="906456"/>
                </a:lnTo>
                <a:lnTo>
                  <a:pt x="4667250" y="1621963"/>
                </a:lnTo>
                <a:lnTo>
                  <a:pt x="4667250" y="3895065"/>
                </a:lnTo>
                <a:lnTo>
                  <a:pt x="0" y="3895065"/>
                </a:lnTo>
                <a:lnTo>
                  <a:pt x="0" y="1621963"/>
                </a:lnTo>
                <a:lnTo>
                  <a:pt x="0" y="906456"/>
                </a:lnTo>
                <a:lnTo>
                  <a:pt x="0" y="324400"/>
                </a:lnTo>
                <a:cubicBezTo>
                  <a:pt x="0" y="145239"/>
                  <a:pt x="145239" y="0"/>
                  <a:pt x="32440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3175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F6ACAE1-00C2-2BD0-8516-7423362D802B}"/>
              </a:ext>
            </a:extLst>
          </p:cNvPr>
          <p:cNvSpPr txBox="1"/>
          <p:nvPr/>
        </p:nvSpPr>
        <p:spPr>
          <a:xfrm flipH="1">
            <a:off x="18460064" y="11364685"/>
            <a:ext cx="44767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tx2"/>
                </a:solidFill>
              </a:rPr>
              <a:t>Result</a:t>
            </a:r>
          </a:p>
        </p:txBody>
      </p:sp>
      <p:sp>
        <p:nvSpPr>
          <p:cNvPr id="47" name="!!T">
            <a:extLst>
              <a:ext uri="{FF2B5EF4-FFF2-40B4-BE49-F238E27FC236}">
                <a16:creationId xmlns:a16="http://schemas.microsoft.com/office/drawing/2014/main" id="{03045BF2-E8CF-3EAC-817D-ECC2C543A0C6}"/>
              </a:ext>
            </a:extLst>
          </p:cNvPr>
          <p:cNvSpPr txBox="1"/>
          <p:nvPr/>
        </p:nvSpPr>
        <p:spPr>
          <a:xfrm flipH="1">
            <a:off x="8368672" y="8193127"/>
            <a:ext cx="1975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T</a:t>
            </a:r>
          </a:p>
        </p:txBody>
      </p:sp>
      <p:sp>
        <p:nvSpPr>
          <p:cNvPr id="48" name="!!A">
            <a:extLst>
              <a:ext uri="{FF2B5EF4-FFF2-40B4-BE49-F238E27FC236}">
                <a16:creationId xmlns:a16="http://schemas.microsoft.com/office/drawing/2014/main" id="{257ED0D4-23D6-D00C-2359-2871F82F9241}"/>
              </a:ext>
            </a:extLst>
          </p:cNvPr>
          <p:cNvSpPr txBox="1"/>
          <p:nvPr/>
        </p:nvSpPr>
        <p:spPr>
          <a:xfrm flipH="1">
            <a:off x="14039631" y="8193127"/>
            <a:ext cx="1975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A</a:t>
            </a:r>
          </a:p>
        </p:txBody>
      </p:sp>
      <p:sp>
        <p:nvSpPr>
          <p:cNvPr id="49" name="!!R">
            <a:extLst>
              <a:ext uri="{FF2B5EF4-FFF2-40B4-BE49-F238E27FC236}">
                <a16:creationId xmlns:a16="http://schemas.microsoft.com/office/drawing/2014/main" id="{54CF4C1C-AEF3-5B1E-C80E-9D74FA9FF0F9}"/>
              </a:ext>
            </a:extLst>
          </p:cNvPr>
          <p:cNvSpPr txBox="1"/>
          <p:nvPr/>
        </p:nvSpPr>
        <p:spPr>
          <a:xfrm flipH="1">
            <a:off x="19710591" y="8193127"/>
            <a:ext cx="1975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R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FE6D298-51FC-BBCD-CF6E-51344A2E3882}"/>
              </a:ext>
            </a:extLst>
          </p:cNvPr>
          <p:cNvSpPr txBox="1"/>
          <p:nvPr/>
        </p:nvSpPr>
        <p:spPr>
          <a:xfrm>
            <a:off x="8600869" y="877659"/>
            <a:ext cx="71822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latin typeface="+mj-lt"/>
              </a:rPr>
              <a:t>STAR </a:t>
            </a:r>
            <a:r>
              <a:rPr lang="en-US" sz="6000" dirty="0"/>
              <a:t>FRAMEWORK</a:t>
            </a:r>
          </a:p>
        </p:txBody>
      </p:sp>
    </p:spTree>
    <p:extLst>
      <p:ext uri="{BB962C8B-B14F-4D97-AF65-F5344CB8AC3E}">
        <p14:creationId xmlns:p14="http://schemas.microsoft.com/office/powerpoint/2010/main" val="240409072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4F500A-C738-3662-A226-D8A9EA7F3B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!!Base2">
            <a:extLst>
              <a:ext uri="{FF2B5EF4-FFF2-40B4-BE49-F238E27FC236}">
                <a16:creationId xmlns:a16="http://schemas.microsoft.com/office/drawing/2014/main" id="{A747D4F8-20CE-424D-4B9F-55CE358C4D3B}"/>
              </a:ext>
            </a:extLst>
          </p:cNvPr>
          <p:cNvSpPr/>
          <p:nvPr/>
        </p:nvSpPr>
        <p:spPr>
          <a:xfrm>
            <a:off x="7118145" y="3913457"/>
            <a:ext cx="4476750" cy="6060141"/>
          </a:xfrm>
          <a:prstGeom prst="roundRect">
            <a:avLst>
              <a:gd name="adj" fmla="val 718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!!T_content">
            <a:extLst>
              <a:ext uri="{FF2B5EF4-FFF2-40B4-BE49-F238E27FC236}">
                <a16:creationId xmlns:a16="http://schemas.microsoft.com/office/drawing/2014/main" id="{2B54EF18-6B1A-4FD1-8339-F237EF8AE640}"/>
              </a:ext>
            </a:extLst>
          </p:cNvPr>
          <p:cNvSpPr txBox="1"/>
          <p:nvPr/>
        </p:nvSpPr>
        <p:spPr>
          <a:xfrm flipH="1">
            <a:off x="7647121" y="5248645"/>
            <a:ext cx="341879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2600" dirty="0"/>
              <a:t>Nêu rõ </a:t>
            </a:r>
            <a:r>
              <a:rPr lang="vi-VN" sz="2600" b="1" dirty="0"/>
              <a:t>vai trò, </a:t>
            </a:r>
            <a:r>
              <a:rPr lang="vi-VN" sz="2600" dirty="0"/>
              <a:t>trách nhiệm hoặc mục tiêu mà bạn cần đạt được trong tình huống đó</a:t>
            </a:r>
            <a:endParaRPr lang="en-US" sz="2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4" name="!!T">
            <a:extLst>
              <a:ext uri="{FF2B5EF4-FFF2-40B4-BE49-F238E27FC236}">
                <a16:creationId xmlns:a16="http://schemas.microsoft.com/office/drawing/2014/main" id="{E25D4883-7DDA-E3DE-1345-584DB648A5F7}"/>
              </a:ext>
            </a:extLst>
          </p:cNvPr>
          <p:cNvSpPr txBox="1"/>
          <p:nvPr/>
        </p:nvSpPr>
        <p:spPr>
          <a:xfrm flipH="1">
            <a:off x="8368672" y="3913457"/>
            <a:ext cx="1975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T</a:t>
            </a:r>
          </a:p>
        </p:txBody>
      </p:sp>
      <p:sp>
        <p:nvSpPr>
          <p:cNvPr id="5" name="!!Icon2">
            <a:extLst>
              <a:ext uri="{FF2B5EF4-FFF2-40B4-BE49-F238E27FC236}">
                <a16:creationId xmlns:a16="http://schemas.microsoft.com/office/drawing/2014/main" id="{FD43F899-2EFB-D13F-BCEC-48166875CBDE}"/>
              </a:ext>
            </a:extLst>
          </p:cNvPr>
          <p:cNvSpPr/>
          <p:nvPr/>
        </p:nvSpPr>
        <p:spPr>
          <a:xfrm>
            <a:off x="8992475" y="8175199"/>
            <a:ext cx="728092" cy="7280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447EB08-8432-8E70-C25A-8F075B9F40BE}"/>
              </a:ext>
            </a:extLst>
          </p:cNvPr>
          <p:cNvSpPr/>
          <p:nvPr/>
        </p:nvSpPr>
        <p:spPr>
          <a:xfrm>
            <a:off x="7022895" y="8539245"/>
            <a:ext cx="4667250" cy="3895065"/>
          </a:xfrm>
          <a:custGeom>
            <a:avLst/>
            <a:gdLst>
              <a:gd name="connsiteX0" fmla="*/ 324400 w 4667250"/>
              <a:gd name="connsiteY0" fmla="*/ 0 h 3895065"/>
              <a:gd name="connsiteX1" fmla="*/ 1377950 w 4667250"/>
              <a:gd name="connsiteY1" fmla="*/ 0 h 3895065"/>
              <a:gd name="connsiteX2" fmla="*/ 2333624 w 4667250"/>
              <a:gd name="connsiteY2" fmla="*/ 987268 h 3895065"/>
              <a:gd name="connsiteX3" fmla="*/ 3289300 w 4667250"/>
              <a:gd name="connsiteY3" fmla="*/ 0 h 3895065"/>
              <a:gd name="connsiteX4" fmla="*/ 4342850 w 4667250"/>
              <a:gd name="connsiteY4" fmla="*/ 0 h 3895065"/>
              <a:gd name="connsiteX5" fmla="*/ 4667250 w 4667250"/>
              <a:gd name="connsiteY5" fmla="*/ 324400 h 3895065"/>
              <a:gd name="connsiteX6" fmla="*/ 4667250 w 4667250"/>
              <a:gd name="connsiteY6" fmla="*/ 906456 h 3895065"/>
              <a:gd name="connsiteX7" fmla="*/ 4667250 w 4667250"/>
              <a:gd name="connsiteY7" fmla="*/ 1621963 h 3895065"/>
              <a:gd name="connsiteX8" fmla="*/ 4667250 w 4667250"/>
              <a:gd name="connsiteY8" fmla="*/ 3895065 h 3895065"/>
              <a:gd name="connsiteX9" fmla="*/ 0 w 4667250"/>
              <a:gd name="connsiteY9" fmla="*/ 3895065 h 3895065"/>
              <a:gd name="connsiteX10" fmla="*/ 0 w 4667250"/>
              <a:gd name="connsiteY10" fmla="*/ 1621963 h 3895065"/>
              <a:gd name="connsiteX11" fmla="*/ 0 w 4667250"/>
              <a:gd name="connsiteY11" fmla="*/ 906456 h 3895065"/>
              <a:gd name="connsiteX12" fmla="*/ 0 w 4667250"/>
              <a:gd name="connsiteY12" fmla="*/ 324400 h 3895065"/>
              <a:gd name="connsiteX13" fmla="*/ 324400 w 4667250"/>
              <a:gd name="connsiteY13" fmla="*/ 0 h 3895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67250" h="3895065">
                <a:moveTo>
                  <a:pt x="324400" y="0"/>
                </a:moveTo>
                <a:lnTo>
                  <a:pt x="1377950" y="0"/>
                </a:lnTo>
                <a:cubicBezTo>
                  <a:pt x="1377950" y="545253"/>
                  <a:pt x="1805820" y="987268"/>
                  <a:pt x="2333624" y="987268"/>
                </a:cubicBezTo>
                <a:cubicBezTo>
                  <a:pt x="2861430" y="987268"/>
                  <a:pt x="3289300" y="545253"/>
                  <a:pt x="3289300" y="0"/>
                </a:cubicBezTo>
                <a:lnTo>
                  <a:pt x="4342850" y="0"/>
                </a:lnTo>
                <a:cubicBezTo>
                  <a:pt x="4522012" y="0"/>
                  <a:pt x="4667250" y="145239"/>
                  <a:pt x="4667250" y="324400"/>
                </a:cubicBezTo>
                <a:lnTo>
                  <a:pt x="4667250" y="906456"/>
                </a:lnTo>
                <a:lnTo>
                  <a:pt x="4667250" y="1621963"/>
                </a:lnTo>
                <a:lnTo>
                  <a:pt x="4667250" y="3895065"/>
                </a:lnTo>
                <a:lnTo>
                  <a:pt x="0" y="3895065"/>
                </a:lnTo>
                <a:lnTo>
                  <a:pt x="0" y="1621963"/>
                </a:lnTo>
                <a:lnTo>
                  <a:pt x="0" y="906456"/>
                </a:lnTo>
                <a:lnTo>
                  <a:pt x="0" y="324400"/>
                </a:lnTo>
                <a:cubicBezTo>
                  <a:pt x="0" y="145239"/>
                  <a:pt x="145239" y="0"/>
                  <a:pt x="3244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175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9F6B19-28A8-AE75-3B3D-A0F043E48F4D}"/>
              </a:ext>
            </a:extLst>
          </p:cNvPr>
          <p:cNvSpPr txBox="1"/>
          <p:nvPr/>
        </p:nvSpPr>
        <p:spPr>
          <a:xfrm flipH="1">
            <a:off x="7118145" y="11364685"/>
            <a:ext cx="44767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tx2"/>
                </a:solidFill>
              </a:rPr>
              <a:t>Task</a:t>
            </a:r>
          </a:p>
        </p:txBody>
      </p:sp>
      <p:sp>
        <p:nvSpPr>
          <p:cNvPr id="6" name="!!Base1">
            <a:extLst>
              <a:ext uri="{FF2B5EF4-FFF2-40B4-BE49-F238E27FC236}">
                <a16:creationId xmlns:a16="http://schemas.microsoft.com/office/drawing/2014/main" id="{9B592C7F-F1F5-C9CC-435A-A5895C603913}"/>
              </a:ext>
            </a:extLst>
          </p:cNvPr>
          <p:cNvSpPr/>
          <p:nvPr/>
        </p:nvSpPr>
        <p:spPr>
          <a:xfrm>
            <a:off x="1447186" y="8200571"/>
            <a:ext cx="4476750" cy="1773027"/>
          </a:xfrm>
          <a:prstGeom prst="roundRect">
            <a:avLst>
              <a:gd name="adj" fmla="val 15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Base3">
            <a:extLst>
              <a:ext uri="{FF2B5EF4-FFF2-40B4-BE49-F238E27FC236}">
                <a16:creationId xmlns:a16="http://schemas.microsoft.com/office/drawing/2014/main" id="{FE8966B8-9049-13BB-C671-356DE2518999}"/>
              </a:ext>
            </a:extLst>
          </p:cNvPr>
          <p:cNvSpPr/>
          <p:nvPr/>
        </p:nvSpPr>
        <p:spPr>
          <a:xfrm>
            <a:off x="12789104" y="8200571"/>
            <a:ext cx="4476750" cy="1773027"/>
          </a:xfrm>
          <a:prstGeom prst="roundRect">
            <a:avLst>
              <a:gd name="adj" fmla="val 15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!!Base4">
            <a:extLst>
              <a:ext uri="{FF2B5EF4-FFF2-40B4-BE49-F238E27FC236}">
                <a16:creationId xmlns:a16="http://schemas.microsoft.com/office/drawing/2014/main" id="{AAB13839-AFA0-6108-B6CB-0BE44B227C20}"/>
              </a:ext>
            </a:extLst>
          </p:cNvPr>
          <p:cNvSpPr/>
          <p:nvPr/>
        </p:nvSpPr>
        <p:spPr>
          <a:xfrm>
            <a:off x="18460064" y="8200571"/>
            <a:ext cx="4476750" cy="1773027"/>
          </a:xfrm>
          <a:prstGeom prst="roundRect">
            <a:avLst>
              <a:gd name="adj" fmla="val 15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!!S_content">
            <a:extLst>
              <a:ext uri="{FF2B5EF4-FFF2-40B4-BE49-F238E27FC236}">
                <a16:creationId xmlns:a16="http://schemas.microsoft.com/office/drawing/2014/main" id="{F231F2AB-63B7-B081-5377-4D4C02FA4BC5}"/>
              </a:ext>
            </a:extLst>
          </p:cNvPr>
          <p:cNvSpPr txBox="1"/>
          <p:nvPr/>
        </p:nvSpPr>
        <p:spPr>
          <a:xfrm flipH="1">
            <a:off x="1976162" y="9564613"/>
            <a:ext cx="341879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err="1"/>
              <a:t>Mô</a:t>
            </a:r>
            <a:r>
              <a:rPr lang="en-US" sz="2600" dirty="0"/>
              <a:t> </a:t>
            </a:r>
            <a:r>
              <a:rPr lang="en-US" sz="2600" dirty="0" err="1"/>
              <a:t>tả</a:t>
            </a:r>
            <a:r>
              <a:rPr lang="en-US" sz="2600" dirty="0"/>
              <a:t> </a:t>
            </a:r>
            <a:r>
              <a:rPr lang="en-US" sz="2600" b="1" dirty="0" err="1"/>
              <a:t>bối</a:t>
            </a:r>
            <a:r>
              <a:rPr lang="en-US" sz="2600" b="1" dirty="0"/>
              <a:t> </a:t>
            </a:r>
            <a:r>
              <a:rPr lang="en-US" sz="2600" b="1" dirty="0" err="1"/>
              <a:t>cảnh</a:t>
            </a:r>
            <a:r>
              <a:rPr lang="en-US" sz="2600" b="1" dirty="0"/>
              <a:t> </a:t>
            </a:r>
            <a:r>
              <a:rPr lang="en-US" sz="2600" dirty="0" err="1"/>
              <a:t>cụ</a:t>
            </a:r>
            <a:r>
              <a:rPr lang="en-US" sz="2600" dirty="0"/>
              <a:t> </a:t>
            </a:r>
            <a:r>
              <a:rPr lang="en-US" sz="2600" dirty="0" err="1"/>
              <a:t>thể</a:t>
            </a:r>
            <a:r>
              <a:rPr lang="en-US" sz="2600" dirty="0"/>
              <a:t> </a:t>
            </a:r>
            <a:r>
              <a:rPr lang="en-US" sz="2600" dirty="0" err="1"/>
              <a:t>của</a:t>
            </a:r>
            <a:r>
              <a:rPr lang="en-US" sz="2600" dirty="0"/>
              <a:t> </a:t>
            </a:r>
            <a:r>
              <a:rPr lang="en-US" sz="2600" dirty="0" err="1"/>
              <a:t>sự</a:t>
            </a:r>
            <a:r>
              <a:rPr lang="en-US" sz="2600" dirty="0"/>
              <a:t> </a:t>
            </a:r>
            <a:r>
              <a:rPr lang="en-US" sz="2600" dirty="0" err="1"/>
              <a:t>việc</a:t>
            </a:r>
            <a:r>
              <a:rPr lang="en-US" sz="2600" dirty="0"/>
              <a:t>, </a:t>
            </a:r>
            <a:r>
              <a:rPr lang="en-US" sz="2600" dirty="0" err="1"/>
              <a:t>dự</a:t>
            </a:r>
            <a:r>
              <a:rPr lang="en-US" sz="2600" dirty="0"/>
              <a:t> </a:t>
            </a:r>
            <a:r>
              <a:rPr lang="en-US" sz="2600" dirty="0" err="1"/>
              <a:t>án</a:t>
            </a:r>
            <a:r>
              <a:rPr lang="en-US" sz="2600" dirty="0"/>
              <a:t>, </a:t>
            </a:r>
            <a:r>
              <a:rPr lang="en-US" sz="2600" dirty="0" err="1"/>
              <a:t>hoặc</a:t>
            </a:r>
            <a:r>
              <a:rPr lang="en-US" sz="2600" dirty="0"/>
              <a:t> </a:t>
            </a:r>
            <a:r>
              <a:rPr lang="en-US" sz="2600" dirty="0" err="1"/>
              <a:t>vấn</a:t>
            </a:r>
            <a:r>
              <a:rPr lang="en-US" sz="2600" dirty="0"/>
              <a:t> </a:t>
            </a:r>
            <a:r>
              <a:rPr lang="en-US" sz="2600" dirty="0" err="1"/>
              <a:t>đề</a:t>
            </a:r>
            <a:r>
              <a:rPr lang="en-US" sz="2600" dirty="0"/>
              <a:t> </a:t>
            </a:r>
            <a:r>
              <a:rPr lang="en-US" sz="2600" dirty="0" err="1"/>
              <a:t>xảy</a:t>
            </a:r>
            <a:r>
              <a:rPr lang="en-US" sz="2600" dirty="0"/>
              <a:t> </a:t>
            </a:r>
            <a:r>
              <a:rPr lang="en-US" sz="2600" dirty="0" err="1"/>
              <a:t>ra</a:t>
            </a:r>
            <a:endParaRPr lang="en-US" sz="2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3" name="!!A_content">
            <a:extLst>
              <a:ext uri="{FF2B5EF4-FFF2-40B4-BE49-F238E27FC236}">
                <a16:creationId xmlns:a16="http://schemas.microsoft.com/office/drawing/2014/main" id="{9F3CE534-1A9C-FCD5-634B-3B1C735B5F10}"/>
              </a:ext>
            </a:extLst>
          </p:cNvPr>
          <p:cNvSpPr txBox="1"/>
          <p:nvPr/>
        </p:nvSpPr>
        <p:spPr>
          <a:xfrm flipH="1">
            <a:off x="13318080" y="9564613"/>
            <a:ext cx="341879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/>
              <a:t>Chi </a:t>
            </a:r>
            <a:r>
              <a:rPr lang="en-US" sz="2600" dirty="0" err="1"/>
              <a:t>tiết</a:t>
            </a:r>
            <a:r>
              <a:rPr lang="en-US" sz="2600" dirty="0"/>
              <a:t> </a:t>
            </a:r>
            <a:r>
              <a:rPr lang="en-US" sz="2600" dirty="0" err="1"/>
              <a:t>những</a:t>
            </a:r>
            <a:r>
              <a:rPr lang="en-US" sz="2600" dirty="0"/>
              <a:t> </a:t>
            </a:r>
            <a:r>
              <a:rPr lang="en-US" sz="2600" b="1" dirty="0" err="1"/>
              <a:t>hành</a:t>
            </a:r>
            <a:r>
              <a:rPr lang="en-US" sz="2600" b="1" dirty="0"/>
              <a:t> </a:t>
            </a:r>
            <a:r>
              <a:rPr lang="en-US" sz="2600" b="1" dirty="0" err="1"/>
              <a:t>động</a:t>
            </a:r>
            <a:r>
              <a:rPr lang="en-US" sz="2600" b="1" dirty="0"/>
              <a:t> </a:t>
            </a:r>
            <a:r>
              <a:rPr lang="en-US" sz="2600" dirty="0" err="1"/>
              <a:t>cụ</a:t>
            </a:r>
            <a:r>
              <a:rPr lang="en-US" sz="2600" dirty="0"/>
              <a:t> </a:t>
            </a:r>
            <a:r>
              <a:rPr lang="en-US" sz="2600" dirty="0" err="1"/>
              <a:t>thể</a:t>
            </a:r>
            <a:r>
              <a:rPr lang="en-US" sz="2600" dirty="0"/>
              <a:t> </a:t>
            </a:r>
            <a:r>
              <a:rPr lang="en-US" sz="2600" dirty="0" err="1"/>
              <a:t>mà</a:t>
            </a:r>
            <a:r>
              <a:rPr lang="en-US" sz="2600" dirty="0"/>
              <a:t> </a:t>
            </a:r>
            <a:r>
              <a:rPr lang="en-US" sz="2600" dirty="0" err="1"/>
              <a:t>bạn</a:t>
            </a:r>
            <a:r>
              <a:rPr lang="en-US" sz="2600" dirty="0"/>
              <a:t> </a:t>
            </a:r>
            <a:r>
              <a:rPr lang="en-US" sz="2600" dirty="0" err="1"/>
              <a:t>đã</a:t>
            </a:r>
            <a:r>
              <a:rPr lang="en-US" sz="2600" dirty="0"/>
              <a:t> </a:t>
            </a:r>
            <a:r>
              <a:rPr lang="en-US" sz="2600" dirty="0" err="1"/>
              <a:t>thực</a:t>
            </a:r>
            <a:r>
              <a:rPr lang="en-US" sz="2600" dirty="0"/>
              <a:t> </a:t>
            </a:r>
            <a:r>
              <a:rPr lang="en-US" sz="2600" dirty="0" err="1"/>
              <a:t>hiện</a:t>
            </a:r>
            <a:r>
              <a:rPr lang="en-US" sz="2600" dirty="0"/>
              <a:t> </a:t>
            </a:r>
            <a:r>
              <a:rPr lang="en-US" sz="2600" dirty="0" err="1"/>
              <a:t>để</a:t>
            </a:r>
            <a:r>
              <a:rPr lang="en-US" sz="2600" dirty="0"/>
              <a:t> </a:t>
            </a:r>
            <a:r>
              <a:rPr lang="en-US" sz="2600" dirty="0" err="1"/>
              <a:t>giải</a:t>
            </a:r>
            <a:r>
              <a:rPr lang="en-US" sz="2600" dirty="0"/>
              <a:t> </a:t>
            </a:r>
            <a:r>
              <a:rPr lang="en-US" sz="2600" dirty="0" err="1"/>
              <a:t>quyết</a:t>
            </a:r>
            <a:r>
              <a:rPr lang="en-US" sz="2600" dirty="0"/>
              <a:t> </a:t>
            </a:r>
            <a:r>
              <a:rPr lang="en-US" sz="2600" dirty="0" err="1"/>
              <a:t>vấn</a:t>
            </a:r>
            <a:r>
              <a:rPr lang="en-US" sz="2600" dirty="0"/>
              <a:t> </a:t>
            </a:r>
            <a:r>
              <a:rPr lang="en-US" sz="2600" dirty="0" err="1"/>
              <a:t>đề</a:t>
            </a:r>
            <a:r>
              <a:rPr lang="en-US" sz="2600" dirty="0"/>
              <a:t> </a:t>
            </a:r>
            <a:r>
              <a:rPr lang="en-US" sz="2600" dirty="0" err="1"/>
              <a:t>hoặc</a:t>
            </a:r>
            <a:r>
              <a:rPr lang="en-US" sz="2600" dirty="0"/>
              <a:t> </a:t>
            </a:r>
            <a:r>
              <a:rPr lang="en-US" sz="2600" dirty="0" err="1"/>
              <a:t>hoàn</a:t>
            </a:r>
            <a:r>
              <a:rPr lang="en-US" sz="2600" dirty="0"/>
              <a:t> </a:t>
            </a:r>
            <a:r>
              <a:rPr lang="en-US" sz="2600" dirty="0" err="1"/>
              <a:t>thành</a:t>
            </a:r>
            <a:r>
              <a:rPr lang="en-US" sz="2600" dirty="0"/>
              <a:t> </a:t>
            </a:r>
            <a:r>
              <a:rPr lang="en-US" sz="2600" dirty="0" err="1"/>
              <a:t>nhiệm</a:t>
            </a:r>
            <a:r>
              <a:rPr lang="en-US" sz="2600" dirty="0"/>
              <a:t> </a:t>
            </a:r>
            <a:r>
              <a:rPr lang="en-US" sz="2600" dirty="0" err="1"/>
              <a:t>vụ</a:t>
            </a:r>
            <a:endParaRPr lang="en-US" sz="2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7" name="!!R_content">
            <a:extLst>
              <a:ext uri="{FF2B5EF4-FFF2-40B4-BE49-F238E27FC236}">
                <a16:creationId xmlns:a16="http://schemas.microsoft.com/office/drawing/2014/main" id="{B82CE853-07DC-178F-94D8-EF9658BB8840}"/>
              </a:ext>
            </a:extLst>
          </p:cNvPr>
          <p:cNvSpPr txBox="1"/>
          <p:nvPr/>
        </p:nvSpPr>
        <p:spPr>
          <a:xfrm flipH="1">
            <a:off x="18989040" y="9564613"/>
            <a:ext cx="341879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2600" dirty="0"/>
              <a:t>Trình bày </a:t>
            </a:r>
            <a:r>
              <a:rPr lang="vi-VN" sz="2600" b="1" dirty="0"/>
              <a:t>kết quả</a:t>
            </a:r>
            <a:r>
              <a:rPr lang="vi-VN" sz="2600" dirty="0"/>
              <a:t> đạt được sau khi thực hiện hành động – tốt nhất là có số liệu minh chứng hoặc tác động cụ thể</a:t>
            </a:r>
            <a:endParaRPr lang="en-US" sz="2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8" name="!!Icon1">
            <a:extLst>
              <a:ext uri="{FF2B5EF4-FFF2-40B4-BE49-F238E27FC236}">
                <a16:creationId xmlns:a16="http://schemas.microsoft.com/office/drawing/2014/main" id="{0DEE8AF6-D1C3-8898-AD82-0C2797FF8122}"/>
              </a:ext>
            </a:extLst>
          </p:cNvPr>
          <p:cNvSpPr/>
          <p:nvPr/>
        </p:nvSpPr>
        <p:spPr>
          <a:xfrm>
            <a:off x="3263944" y="10179796"/>
            <a:ext cx="843236" cy="8432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" name="!!Icon3">
            <a:extLst>
              <a:ext uri="{FF2B5EF4-FFF2-40B4-BE49-F238E27FC236}">
                <a16:creationId xmlns:a16="http://schemas.microsoft.com/office/drawing/2014/main" id="{903FA7AD-A354-1A27-DD42-FA06CF37BAB1}"/>
              </a:ext>
            </a:extLst>
          </p:cNvPr>
          <p:cNvSpPr/>
          <p:nvPr/>
        </p:nvSpPr>
        <p:spPr>
          <a:xfrm>
            <a:off x="14601599" y="10175533"/>
            <a:ext cx="851762" cy="8517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/>
          </a:p>
        </p:txBody>
      </p:sp>
      <p:sp>
        <p:nvSpPr>
          <p:cNvPr id="30" name="Shape 2546">
            <a:extLst>
              <a:ext uri="{FF2B5EF4-FFF2-40B4-BE49-F238E27FC236}">
                <a16:creationId xmlns:a16="http://schemas.microsoft.com/office/drawing/2014/main" id="{B185B57F-DE43-528B-9EBD-8D417ABD6F0C}"/>
              </a:ext>
            </a:extLst>
          </p:cNvPr>
          <p:cNvSpPr/>
          <p:nvPr/>
        </p:nvSpPr>
        <p:spPr>
          <a:xfrm>
            <a:off x="20276823" y="10256455"/>
            <a:ext cx="843234" cy="6899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37D9BCD-573E-DDF2-DF90-35DD6DF777A0}"/>
              </a:ext>
            </a:extLst>
          </p:cNvPr>
          <p:cNvSpPr/>
          <p:nvPr/>
        </p:nvSpPr>
        <p:spPr>
          <a:xfrm>
            <a:off x="1351936" y="8539245"/>
            <a:ext cx="4667250" cy="3895065"/>
          </a:xfrm>
          <a:custGeom>
            <a:avLst/>
            <a:gdLst>
              <a:gd name="connsiteX0" fmla="*/ 324400 w 4667250"/>
              <a:gd name="connsiteY0" fmla="*/ 0 h 3895065"/>
              <a:gd name="connsiteX1" fmla="*/ 1377950 w 4667250"/>
              <a:gd name="connsiteY1" fmla="*/ 0 h 3895065"/>
              <a:gd name="connsiteX2" fmla="*/ 2333624 w 4667250"/>
              <a:gd name="connsiteY2" fmla="*/ 987268 h 3895065"/>
              <a:gd name="connsiteX3" fmla="*/ 3289300 w 4667250"/>
              <a:gd name="connsiteY3" fmla="*/ 0 h 3895065"/>
              <a:gd name="connsiteX4" fmla="*/ 4342850 w 4667250"/>
              <a:gd name="connsiteY4" fmla="*/ 0 h 3895065"/>
              <a:gd name="connsiteX5" fmla="*/ 4667250 w 4667250"/>
              <a:gd name="connsiteY5" fmla="*/ 324400 h 3895065"/>
              <a:gd name="connsiteX6" fmla="*/ 4667250 w 4667250"/>
              <a:gd name="connsiteY6" fmla="*/ 906456 h 3895065"/>
              <a:gd name="connsiteX7" fmla="*/ 4667250 w 4667250"/>
              <a:gd name="connsiteY7" fmla="*/ 1621963 h 3895065"/>
              <a:gd name="connsiteX8" fmla="*/ 4667250 w 4667250"/>
              <a:gd name="connsiteY8" fmla="*/ 3895065 h 3895065"/>
              <a:gd name="connsiteX9" fmla="*/ 0 w 4667250"/>
              <a:gd name="connsiteY9" fmla="*/ 3895065 h 3895065"/>
              <a:gd name="connsiteX10" fmla="*/ 0 w 4667250"/>
              <a:gd name="connsiteY10" fmla="*/ 1621963 h 3895065"/>
              <a:gd name="connsiteX11" fmla="*/ 0 w 4667250"/>
              <a:gd name="connsiteY11" fmla="*/ 906456 h 3895065"/>
              <a:gd name="connsiteX12" fmla="*/ 0 w 4667250"/>
              <a:gd name="connsiteY12" fmla="*/ 324400 h 3895065"/>
              <a:gd name="connsiteX13" fmla="*/ 324400 w 4667250"/>
              <a:gd name="connsiteY13" fmla="*/ 0 h 3895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67250" h="3895065">
                <a:moveTo>
                  <a:pt x="324400" y="0"/>
                </a:moveTo>
                <a:lnTo>
                  <a:pt x="1377950" y="0"/>
                </a:lnTo>
                <a:cubicBezTo>
                  <a:pt x="1377950" y="545253"/>
                  <a:pt x="1805820" y="987268"/>
                  <a:pt x="2333624" y="987268"/>
                </a:cubicBezTo>
                <a:cubicBezTo>
                  <a:pt x="2861430" y="987268"/>
                  <a:pt x="3289300" y="545253"/>
                  <a:pt x="3289300" y="0"/>
                </a:cubicBezTo>
                <a:lnTo>
                  <a:pt x="4342850" y="0"/>
                </a:lnTo>
                <a:cubicBezTo>
                  <a:pt x="4522012" y="0"/>
                  <a:pt x="4667250" y="145239"/>
                  <a:pt x="4667250" y="324400"/>
                </a:cubicBezTo>
                <a:lnTo>
                  <a:pt x="4667250" y="906456"/>
                </a:lnTo>
                <a:lnTo>
                  <a:pt x="4667250" y="1621963"/>
                </a:lnTo>
                <a:lnTo>
                  <a:pt x="4667250" y="3895065"/>
                </a:lnTo>
                <a:lnTo>
                  <a:pt x="0" y="3895065"/>
                </a:lnTo>
                <a:lnTo>
                  <a:pt x="0" y="1621963"/>
                </a:lnTo>
                <a:lnTo>
                  <a:pt x="0" y="906456"/>
                </a:lnTo>
                <a:lnTo>
                  <a:pt x="0" y="324400"/>
                </a:lnTo>
                <a:cubicBezTo>
                  <a:pt x="0" y="145239"/>
                  <a:pt x="145239" y="0"/>
                  <a:pt x="3244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175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62A0FE2-90E7-B066-5A54-512C269214DE}"/>
              </a:ext>
            </a:extLst>
          </p:cNvPr>
          <p:cNvSpPr txBox="1"/>
          <p:nvPr/>
        </p:nvSpPr>
        <p:spPr>
          <a:xfrm flipH="1">
            <a:off x="1447186" y="11364685"/>
            <a:ext cx="44767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tx2"/>
                </a:solidFill>
              </a:rPr>
              <a:t>Situation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D7F89D1-EEA0-4E01-DEA0-CBA304ED1B36}"/>
              </a:ext>
            </a:extLst>
          </p:cNvPr>
          <p:cNvSpPr/>
          <p:nvPr/>
        </p:nvSpPr>
        <p:spPr>
          <a:xfrm>
            <a:off x="12693854" y="8539245"/>
            <a:ext cx="4667250" cy="3895065"/>
          </a:xfrm>
          <a:custGeom>
            <a:avLst/>
            <a:gdLst>
              <a:gd name="connsiteX0" fmla="*/ 324400 w 4667250"/>
              <a:gd name="connsiteY0" fmla="*/ 0 h 3895065"/>
              <a:gd name="connsiteX1" fmla="*/ 1377950 w 4667250"/>
              <a:gd name="connsiteY1" fmla="*/ 0 h 3895065"/>
              <a:gd name="connsiteX2" fmla="*/ 2333624 w 4667250"/>
              <a:gd name="connsiteY2" fmla="*/ 987268 h 3895065"/>
              <a:gd name="connsiteX3" fmla="*/ 3289300 w 4667250"/>
              <a:gd name="connsiteY3" fmla="*/ 0 h 3895065"/>
              <a:gd name="connsiteX4" fmla="*/ 4342850 w 4667250"/>
              <a:gd name="connsiteY4" fmla="*/ 0 h 3895065"/>
              <a:gd name="connsiteX5" fmla="*/ 4667250 w 4667250"/>
              <a:gd name="connsiteY5" fmla="*/ 324400 h 3895065"/>
              <a:gd name="connsiteX6" fmla="*/ 4667250 w 4667250"/>
              <a:gd name="connsiteY6" fmla="*/ 906456 h 3895065"/>
              <a:gd name="connsiteX7" fmla="*/ 4667250 w 4667250"/>
              <a:gd name="connsiteY7" fmla="*/ 1621963 h 3895065"/>
              <a:gd name="connsiteX8" fmla="*/ 4667250 w 4667250"/>
              <a:gd name="connsiteY8" fmla="*/ 3895065 h 3895065"/>
              <a:gd name="connsiteX9" fmla="*/ 0 w 4667250"/>
              <a:gd name="connsiteY9" fmla="*/ 3895065 h 3895065"/>
              <a:gd name="connsiteX10" fmla="*/ 0 w 4667250"/>
              <a:gd name="connsiteY10" fmla="*/ 1621963 h 3895065"/>
              <a:gd name="connsiteX11" fmla="*/ 0 w 4667250"/>
              <a:gd name="connsiteY11" fmla="*/ 906456 h 3895065"/>
              <a:gd name="connsiteX12" fmla="*/ 0 w 4667250"/>
              <a:gd name="connsiteY12" fmla="*/ 324400 h 3895065"/>
              <a:gd name="connsiteX13" fmla="*/ 324400 w 4667250"/>
              <a:gd name="connsiteY13" fmla="*/ 0 h 3895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67250" h="3895065">
                <a:moveTo>
                  <a:pt x="324400" y="0"/>
                </a:moveTo>
                <a:lnTo>
                  <a:pt x="1377950" y="0"/>
                </a:lnTo>
                <a:cubicBezTo>
                  <a:pt x="1377950" y="545253"/>
                  <a:pt x="1805820" y="987268"/>
                  <a:pt x="2333624" y="987268"/>
                </a:cubicBezTo>
                <a:cubicBezTo>
                  <a:pt x="2861430" y="987268"/>
                  <a:pt x="3289300" y="545253"/>
                  <a:pt x="3289300" y="0"/>
                </a:cubicBezTo>
                <a:lnTo>
                  <a:pt x="4342850" y="0"/>
                </a:lnTo>
                <a:cubicBezTo>
                  <a:pt x="4522012" y="0"/>
                  <a:pt x="4667250" y="145239"/>
                  <a:pt x="4667250" y="324400"/>
                </a:cubicBezTo>
                <a:lnTo>
                  <a:pt x="4667250" y="906456"/>
                </a:lnTo>
                <a:lnTo>
                  <a:pt x="4667250" y="1621963"/>
                </a:lnTo>
                <a:lnTo>
                  <a:pt x="4667250" y="3895065"/>
                </a:lnTo>
                <a:lnTo>
                  <a:pt x="0" y="3895065"/>
                </a:lnTo>
                <a:lnTo>
                  <a:pt x="0" y="1621963"/>
                </a:lnTo>
                <a:lnTo>
                  <a:pt x="0" y="906456"/>
                </a:lnTo>
                <a:lnTo>
                  <a:pt x="0" y="324400"/>
                </a:lnTo>
                <a:cubicBezTo>
                  <a:pt x="0" y="145239"/>
                  <a:pt x="145239" y="0"/>
                  <a:pt x="3244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3175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C9025D-2853-7FC1-9616-CD003D70F1EF}"/>
              </a:ext>
            </a:extLst>
          </p:cNvPr>
          <p:cNvSpPr txBox="1"/>
          <p:nvPr/>
        </p:nvSpPr>
        <p:spPr>
          <a:xfrm flipH="1">
            <a:off x="12789104" y="11364685"/>
            <a:ext cx="44767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tx2"/>
                </a:solidFill>
              </a:rPr>
              <a:t>Action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367066F5-8EDF-69B9-33D8-F6B933C45676}"/>
              </a:ext>
            </a:extLst>
          </p:cNvPr>
          <p:cNvSpPr/>
          <p:nvPr/>
        </p:nvSpPr>
        <p:spPr>
          <a:xfrm>
            <a:off x="18364814" y="8539245"/>
            <a:ext cx="4667250" cy="3895065"/>
          </a:xfrm>
          <a:custGeom>
            <a:avLst/>
            <a:gdLst>
              <a:gd name="connsiteX0" fmla="*/ 324400 w 4667250"/>
              <a:gd name="connsiteY0" fmla="*/ 0 h 3895065"/>
              <a:gd name="connsiteX1" fmla="*/ 1377950 w 4667250"/>
              <a:gd name="connsiteY1" fmla="*/ 0 h 3895065"/>
              <a:gd name="connsiteX2" fmla="*/ 2333624 w 4667250"/>
              <a:gd name="connsiteY2" fmla="*/ 987268 h 3895065"/>
              <a:gd name="connsiteX3" fmla="*/ 3289300 w 4667250"/>
              <a:gd name="connsiteY3" fmla="*/ 0 h 3895065"/>
              <a:gd name="connsiteX4" fmla="*/ 4342850 w 4667250"/>
              <a:gd name="connsiteY4" fmla="*/ 0 h 3895065"/>
              <a:gd name="connsiteX5" fmla="*/ 4667250 w 4667250"/>
              <a:gd name="connsiteY5" fmla="*/ 324400 h 3895065"/>
              <a:gd name="connsiteX6" fmla="*/ 4667250 w 4667250"/>
              <a:gd name="connsiteY6" fmla="*/ 906456 h 3895065"/>
              <a:gd name="connsiteX7" fmla="*/ 4667250 w 4667250"/>
              <a:gd name="connsiteY7" fmla="*/ 1621963 h 3895065"/>
              <a:gd name="connsiteX8" fmla="*/ 4667250 w 4667250"/>
              <a:gd name="connsiteY8" fmla="*/ 3895065 h 3895065"/>
              <a:gd name="connsiteX9" fmla="*/ 0 w 4667250"/>
              <a:gd name="connsiteY9" fmla="*/ 3895065 h 3895065"/>
              <a:gd name="connsiteX10" fmla="*/ 0 w 4667250"/>
              <a:gd name="connsiteY10" fmla="*/ 1621963 h 3895065"/>
              <a:gd name="connsiteX11" fmla="*/ 0 w 4667250"/>
              <a:gd name="connsiteY11" fmla="*/ 906456 h 3895065"/>
              <a:gd name="connsiteX12" fmla="*/ 0 w 4667250"/>
              <a:gd name="connsiteY12" fmla="*/ 324400 h 3895065"/>
              <a:gd name="connsiteX13" fmla="*/ 324400 w 4667250"/>
              <a:gd name="connsiteY13" fmla="*/ 0 h 3895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67250" h="3895065">
                <a:moveTo>
                  <a:pt x="324400" y="0"/>
                </a:moveTo>
                <a:lnTo>
                  <a:pt x="1377950" y="0"/>
                </a:lnTo>
                <a:cubicBezTo>
                  <a:pt x="1377950" y="545253"/>
                  <a:pt x="1805820" y="987268"/>
                  <a:pt x="2333624" y="987268"/>
                </a:cubicBezTo>
                <a:cubicBezTo>
                  <a:pt x="2861430" y="987268"/>
                  <a:pt x="3289300" y="545253"/>
                  <a:pt x="3289300" y="0"/>
                </a:cubicBezTo>
                <a:lnTo>
                  <a:pt x="4342850" y="0"/>
                </a:lnTo>
                <a:cubicBezTo>
                  <a:pt x="4522012" y="0"/>
                  <a:pt x="4667250" y="145239"/>
                  <a:pt x="4667250" y="324400"/>
                </a:cubicBezTo>
                <a:lnTo>
                  <a:pt x="4667250" y="906456"/>
                </a:lnTo>
                <a:lnTo>
                  <a:pt x="4667250" y="1621963"/>
                </a:lnTo>
                <a:lnTo>
                  <a:pt x="4667250" y="3895065"/>
                </a:lnTo>
                <a:lnTo>
                  <a:pt x="0" y="3895065"/>
                </a:lnTo>
                <a:lnTo>
                  <a:pt x="0" y="1621963"/>
                </a:lnTo>
                <a:lnTo>
                  <a:pt x="0" y="906456"/>
                </a:lnTo>
                <a:lnTo>
                  <a:pt x="0" y="324400"/>
                </a:lnTo>
                <a:cubicBezTo>
                  <a:pt x="0" y="145239"/>
                  <a:pt x="145239" y="0"/>
                  <a:pt x="32440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3175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2E3B1BC-795F-67A8-95CF-7FAE6F9BCF6B}"/>
              </a:ext>
            </a:extLst>
          </p:cNvPr>
          <p:cNvSpPr txBox="1"/>
          <p:nvPr/>
        </p:nvSpPr>
        <p:spPr>
          <a:xfrm flipH="1">
            <a:off x="18460064" y="11364685"/>
            <a:ext cx="44767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tx2"/>
                </a:solidFill>
              </a:rPr>
              <a:t>Result</a:t>
            </a:r>
          </a:p>
        </p:txBody>
      </p:sp>
      <p:sp>
        <p:nvSpPr>
          <p:cNvPr id="42" name="!!S">
            <a:extLst>
              <a:ext uri="{FF2B5EF4-FFF2-40B4-BE49-F238E27FC236}">
                <a16:creationId xmlns:a16="http://schemas.microsoft.com/office/drawing/2014/main" id="{76908742-B089-3905-BBFF-A6C1D58A1D8D}"/>
              </a:ext>
            </a:extLst>
          </p:cNvPr>
          <p:cNvSpPr txBox="1"/>
          <p:nvPr/>
        </p:nvSpPr>
        <p:spPr>
          <a:xfrm flipH="1">
            <a:off x="2697713" y="8193127"/>
            <a:ext cx="1975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S</a:t>
            </a:r>
          </a:p>
        </p:txBody>
      </p:sp>
      <p:sp>
        <p:nvSpPr>
          <p:cNvPr id="43" name="!!A">
            <a:extLst>
              <a:ext uri="{FF2B5EF4-FFF2-40B4-BE49-F238E27FC236}">
                <a16:creationId xmlns:a16="http://schemas.microsoft.com/office/drawing/2014/main" id="{23C8F25F-319A-B358-97D2-B657A94D77E2}"/>
              </a:ext>
            </a:extLst>
          </p:cNvPr>
          <p:cNvSpPr txBox="1"/>
          <p:nvPr/>
        </p:nvSpPr>
        <p:spPr>
          <a:xfrm flipH="1">
            <a:off x="14039631" y="8193127"/>
            <a:ext cx="1975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A</a:t>
            </a:r>
          </a:p>
        </p:txBody>
      </p:sp>
      <p:sp>
        <p:nvSpPr>
          <p:cNvPr id="44" name="!!R">
            <a:extLst>
              <a:ext uri="{FF2B5EF4-FFF2-40B4-BE49-F238E27FC236}">
                <a16:creationId xmlns:a16="http://schemas.microsoft.com/office/drawing/2014/main" id="{6329FE2B-AB87-B8EE-5242-30887C32ED07}"/>
              </a:ext>
            </a:extLst>
          </p:cNvPr>
          <p:cNvSpPr txBox="1"/>
          <p:nvPr/>
        </p:nvSpPr>
        <p:spPr>
          <a:xfrm flipH="1">
            <a:off x="19710591" y="8193127"/>
            <a:ext cx="1975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DC6E82E-A075-E49B-8468-8BF9D2EECAE5}"/>
              </a:ext>
            </a:extLst>
          </p:cNvPr>
          <p:cNvSpPr txBox="1"/>
          <p:nvPr/>
        </p:nvSpPr>
        <p:spPr>
          <a:xfrm>
            <a:off x="8600869" y="877659"/>
            <a:ext cx="71822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latin typeface="+mj-lt"/>
              </a:rPr>
              <a:t>STAR </a:t>
            </a:r>
            <a:r>
              <a:rPr lang="en-US" sz="6000" dirty="0"/>
              <a:t>FRAMEWORK</a:t>
            </a:r>
          </a:p>
        </p:txBody>
      </p:sp>
    </p:spTree>
    <p:extLst>
      <p:ext uri="{BB962C8B-B14F-4D97-AF65-F5344CB8AC3E}">
        <p14:creationId xmlns:p14="http://schemas.microsoft.com/office/powerpoint/2010/main" val="145823663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15DC76-9C36-F880-853F-9DE32206FF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!!Base3">
            <a:extLst>
              <a:ext uri="{FF2B5EF4-FFF2-40B4-BE49-F238E27FC236}">
                <a16:creationId xmlns:a16="http://schemas.microsoft.com/office/drawing/2014/main" id="{68A3A046-0FA6-FFE7-1B18-A277659FBCAF}"/>
              </a:ext>
            </a:extLst>
          </p:cNvPr>
          <p:cNvSpPr/>
          <p:nvPr/>
        </p:nvSpPr>
        <p:spPr>
          <a:xfrm>
            <a:off x="12789104" y="3913457"/>
            <a:ext cx="4476750" cy="6060141"/>
          </a:xfrm>
          <a:prstGeom prst="roundRect">
            <a:avLst>
              <a:gd name="adj" fmla="val 718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!!A">
            <a:extLst>
              <a:ext uri="{FF2B5EF4-FFF2-40B4-BE49-F238E27FC236}">
                <a16:creationId xmlns:a16="http://schemas.microsoft.com/office/drawing/2014/main" id="{9FA93E33-57D0-086E-72AA-0D6E45274AFB}"/>
              </a:ext>
            </a:extLst>
          </p:cNvPr>
          <p:cNvSpPr txBox="1"/>
          <p:nvPr/>
        </p:nvSpPr>
        <p:spPr>
          <a:xfrm flipH="1">
            <a:off x="14039631" y="3913457"/>
            <a:ext cx="1975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A</a:t>
            </a:r>
          </a:p>
        </p:txBody>
      </p:sp>
      <p:sp>
        <p:nvSpPr>
          <p:cNvPr id="7" name="!!Icon3">
            <a:extLst>
              <a:ext uri="{FF2B5EF4-FFF2-40B4-BE49-F238E27FC236}">
                <a16:creationId xmlns:a16="http://schemas.microsoft.com/office/drawing/2014/main" id="{320F4F08-C5AC-818C-5E30-50B7D1B56177}"/>
              </a:ext>
            </a:extLst>
          </p:cNvPr>
          <p:cNvSpPr/>
          <p:nvPr/>
        </p:nvSpPr>
        <p:spPr>
          <a:xfrm>
            <a:off x="14601599" y="8113364"/>
            <a:ext cx="851762" cy="8517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/>
          </a:p>
        </p:txBody>
      </p:sp>
      <p:sp>
        <p:nvSpPr>
          <p:cNvPr id="13" name="!!A_content">
            <a:extLst>
              <a:ext uri="{FF2B5EF4-FFF2-40B4-BE49-F238E27FC236}">
                <a16:creationId xmlns:a16="http://schemas.microsoft.com/office/drawing/2014/main" id="{489E1A77-07E8-560D-BD08-FD5AE090E4B9}"/>
              </a:ext>
            </a:extLst>
          </p:cNvPr>
          <p:cNvSpPr txBox="1"/>
          <p:nvPr/>
        </p:nvSpPr>
        <p:spPr>
          <a:xfrm flipH="1">
            <a:off x="13318080" y="5248645"/>
            <a:ext cx="341879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/>
              <a:t>Chi </a:t>
            </a:r>
            <a:r>
              <a:rPr lang="en-US" sz="2600" dirty="0" err="1"/>
              <a:t>tiết</a:t>
            </a:r>
            <a:r>
              <a:rPr lang="en-US" sz="2600" dirty="0"/>
              <a:t> </a:t>
            </a:r>
            <a:r>
              <a:rPr lang="en-US" sz="2600" dirty="0" err="1"/>
              <a:t>những</a:t>
            </a:r>
            <a:r>
              <a:rPr lang="en-US" sz="2600" dirty="0"/>
              <a:t> </a:t>
            </a:r>
            <a:r>
              <a:rPr lang="en-US" sz="2600" b="1" dirty="0" err="1"/>
              <a:t>hành</a:t>
            </a:r>
            <a:r>
              <a:rPr lang="en-US" sz="2600" b="1" dirty="0"/>
              <a:t> </a:t>
            </a:r>
            <a:r>
              <a:rPr lang="en-US" sz="2600" b="1" dirty="0" err="1"/>
              <a:t>động</a:t>
            </a:r>
            <a:r>
              <a:rPr lang="en-US" sz="2600" b="1" dirty="0"/>
              <a:t> </a:t>
            </a:r>
            <a:r>
              <a:rPr lang="en-US" sz="2600" dirty="0" err="1"/>
              <a:t>cụ</a:t>
            </a:r>
            <a:r>
              <a:rPr lang="en-US" sz="2600" dirty="0"/>
              <a:t> </a:t>
            </a:r>
            <a:r>
              <a:rPr lang="en-US" sz="2600" dirty="0" err="1"/>
              <a:t>thể</a:t>
            </a:r>
            <a:r>
              <a:rPr lang="en-US" sz="2600" dirty="0"/>
              <a:t> </a:t>
            </a:r>
            <a:r>
              <a:rPr lang="en-US" sz="2600" dirty="0" err="1"/>
              <a:t>mà</a:t>
            </a:r>
            <a:r>
              <a:rPr lang="en-US" sz="2600" dirty="0"/>
              <a:t> </a:t>
            </a:r>
            <a:r>
              <a:rPr lang="en-US" sz="2600" dirty="0" err="1"/>
              <a:t>bạn</a:t>
            </a:r>
            <a:r>
              <a:rPr lang="en-US" sz="2600" dirty="0"/>
              <a:t> </a:t>
            </a:r>
            <a:r>
              <a:rPr lang="en-US" sz="2600" dirty="0" err="1"/>
              <a:t>đã</a:t>
            </a:r>
            <a:r>
              <a:rPr lang="en-US" sz="2600" dirty="0"/>
              <a:t> </a:t>
            </a:r>
            <a:r>
              <a:rPr lang="en-US" sz="2600" dirty="0" err="1"/>
              <a:t>thực</a:t>
            </a:r>
            <a:r>
              <a:rPr lang="en-US" sz="2600" dirty="0"/>
              <a:t> </a:t>
            </a:r>
            <a:r>
              <a:rPr lang="en-US" sz="2600" dirty="0" err="1"/>
              <a:t>hiện</a:t>
            </a:r>
            <a:r>
              <a:rPr lang="en-US" sz="2600" dirty="0"/>
              <a:t> </a:t>
            </a:r>
            <a:r>
              <a:rPr lang="en-US" sz="2600" dirty="0" err="1"/>
              <a:t>để</a:t>
            </a:r>
            <a:r>
              <a:rPr lang="en-US" sz="2600" dirty="0"/>
              <a:t> </a:t>
            </a:r>
            <a:r>
              <a:rPr lang="en-US" sz="2600" dirty="0" err="1"/>
              <a:t>giải</a:t>
            </a:r>
            <a:r>
              <a:rPr lang="en-US" sz="2600" dirty="0"/>
              <a:t> </a:t>
            </a:r>
            <a:r>
              <a:rPr lang="en-US" sz="2600" dirty="0" err="1"/>
              <a:t>quyết</a:t>
            </a:r>
            <a:r>
              <a:rPr lang="en-US" sz="2600" dirty="0"/>
              <a:t> </a:t>
            </a:r>
            <a:r>
              <a:rPr lang="en-US" sz="2600" dirty="0" err="1"/>
              <a:t>vấn</a:t>
            </a:r>
            <a:r>
              <a:rPr lang="en-US" sz="2600" dirty="0"/>
              <a:t> </a:t>
            </a:r>
            <a:r>
              <a:rPr lang="en-US" sz="2600" dirty="0" err="1"/>
              <a:t>đề</a:t>
            </a:r>
            <a:r>
              <a:rPr lang="en-US" sz="2600" dirty="0"/>
              <a:t> </a:t>
            </a:r>
            <a:r>
              <a:rPr lang="en-US" sz="2600" dirty="0" err="1"/>
              <a:t>hoặc</a:t>
            </a:r>
            <a:r>
              <a:rPr lang="en-US" sz="2600" dirty="0"/>
              <a:t> </a:t>
            </a:r>
            <a:r>
              <a:rPr lang="en-US" sz="2600" dirty="0" err="1"/>
              <a:t>hoàn</a:t>
            </a:r>
            <a:r>
              <a:rPr lang="en-US" sz="2600" dirty="0"/>
              <a:t> </a:t>
            </a:r>
            <a:r>
              <a:rPr lang="en-US" sz="2600" dirty="0" err="1"/>
              <a:t>thành</a:t>
            </a:r>
            <a:r>
              <a:rPr lang="en-US" sz="2600" dirty="0"/>
              <a:t> </a:t>
            </a:r>
            <a:r>
              <a:rPr lang="en-US" sz="2600" dirty="0" err="1"/>
              <a:t>nhiệm</a:t>
            </a:r>
            <a:r>
              <a:rPr lang="en-US" sz="2600" dirty="0"/>
              <a:t> </a:t>
            </a:r>
            <a:r>
              <a:rPr lang="en-US" sz="2600" dirty="0" err="1"/>
              <a:t>vụ</a:t>
            </a:r>
            <a:endParaRPr lang="en-US" sz="2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06D4F2D2-6F2C-DD2B-13EF-D6BF51C8F136}"/>
              </a:ext>
            </a:extLst>
          </p:cNvPr>
          <p:cNvSpPr/>
          <p:nvPr/>
        </p:nvSpPr>
        <p:spPr>
          <a:xfrm>
            <a:off x="12693854" y="8539245"/>
            <a:ext cx="4667250" cy="3895065"/>
          </a:xfrm>
          <a:custGeom>
            <a:avLst/>
            <a:gdLst>
              <a:gd name="connsiteX0" fmla="*/ 324400 w 4667250"/>
              <a:gd name="connsiteY0" fmla="*/ 0 h 3895065"/>
              <a:gd name="connsiteX1" fmla="*/ 1377950 w 4667250"/>
              <a:gd name="connsiteY1" fmla="*/ 0 h 3895065"/>
              <a:gd name="connsiteX2" fmla="*/ 2333624 w 4667250"/>
              <a:gd name="connsiteY2" fmla="*/ 987268 h 3895065"/>
              <a:gd name="connsiteX3" fmla="*/ 3289300 w 4667250"/>
              <a:gd name="connsiteY3" fmla="*/ 0 h 3895065"/>
              <a:gd name="connsiteX4" fmla="*/ 4342850 w 4667250"/>
              <a:gd name="connsiteY4" fmla="*/ 0 h 3895065"/>
              <a:gd name="connsiteX5" fmla="*/ 4667250 w 4667250"/>
              <a:gd name="connsiteY5" fmla="*/ 324400 h 3895065"/>
              <a:gd name="connsiteX6" fmla="*/ 4667250 w 4667250"/>
              <a:gd name="connsiteY6" fmla="*/ 906456 h 3895065"/>
              <a:gd name="connsiteX7" fmla="*/ 4667250 w 4667250"/>
              <a:gd name="connsiteY7" fmla="*/ 1621963 h 3895065"/>
              <a:gd name="connsiteX8" fmla="*/ 4667250 w 4667250"/>
              <a:gd name="connsiteY8" fmla="*/ 3895065 h 3895065"/>
              <a:gd name="connsiteX9" fmla="*/ 0 w 4667250"/>
              <a:gd name="connsiteY9" fmla="*/ 3895065 h 3895065"/>
              <a:gd name="connsiteX10" fmla="*/ 0 w 4667250"/>
              <a:gd name="connsiteY10" fmla="*/ 1621963 h 3895065"/>
              <a:gd name="connsiteX11" fmla="*/ 0 w 4667250"/>
              <a:gd name="connsiteY11" fmla="*/ 906456 h 3895065"/>
              <a:gd name="connsiteX12" fmla="*/ 0 w 4667250"/>
              <a:gd name="connsiteY12" fmla="*/ 324400 h 3895065"/>
              <a:gd name="connsiteX13" fmla="*/ 324400 w 4667250"/>
              <a:gd name="connsiteY13" fmla="*/ 0 h 3895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67250" h="3895065">
                <a:moveTo>
                  <a:pt x="324400" y="0"/>
                </a:moveTo>
                <a:lnTo>
                  <a:pt x="1377950" y="0"/>
                </a:lnTo>
                <a:cubicBezTo>
                  <a:pt x="1377950" y="545253"/>
                  <a:pt x="1805820" y="987268"/>
                  <a:pt x="2333624" y="987268"/>
                </a:cubicBezTo>
                <a:cubicBezTo>
                  <a:pt x="2861430" y="987268"/>
                  <a:pt x="3289300" y="545253"/>
                  <a:pt x="3289300" y="0"/>
                </a:cubicBezTo>
                <a:lnTo>
                  <a:pt x="4342850" y="0"/>
                </a:lnTo>
                <a:cubicBezTo>
                  <a:pt x="4522012" y="0"/>
                  <a:pt x="4667250" y="145239"/>
                  <a:pt x="4667250" y="324400"/>
                </a:cubicBezTo>
                <a:lnTo>
                  <a:pt x="4667250" y="906456"/>
                </a:lnTo>
                <a:lnTo>
                  <a:pt x="4667250" y="1621963"/>
                </a:lnTo>
                <a:lnTo>
                  <a:pt x="4667250" y="3895065"/>
                </a:lnTo>
                <a:lnTo>
                  <a:pt x="0" y="3895065"/>
                </a:lnTo>
                <a:lnTo>
                  <a:pt x="0" y="1621963"/>
                </a:lnTo>
                <a:lnTo>
                  <a:pt x="0" y="906456"/>
                </a:lnTo>
                <a:lnTo>
                  <a:pt x="0" y="324400"/>
                </a:lnTo>
                <a:cubicBezTo>
                  <a:pt x="0" y="145239"/>
                  <a:pt x="145239" y="0"/>
                  <a:pt x="3244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3175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517D1A-2881-9949-CE09-D85F91030E08}"/>
              </a:ext>
            </a:extLst>
          </p:cNvPr>
          <p:cNvSpPr txBox="1"/>
          <p:nvPr/>
        </p:nvSpPr>
        <p:spPr>
          <a:xfrm flipH="1">
            <a:off x="12789104" y="11364685"/>
            <a:ext cx="44767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tx2"/>
                </a:solidFill>
              </a:rPr>
              <a:t>Action</a:t>
            </a:r>
          </a:p>
        </p:txBody>
      </p:sp>
      <p:sp>
        <p:nvSpPr>
          <p:cNvPr id="11" name="!!Base2">
            <a:extLst>
              <a:ext uri="{FF2B5EF4-FFF2-40B4-BE49-F238E27FC236}">
                <a16:creationId xmlns:a16="http://schemas.microsoft.com/office/drawing/2014/main" id="{F8FEE4CF-097F-0ED3-7E06-99F34AB75A85}"/>
              </a:ext>
            </a:extLst>
          </p:cNvPr>
          <p:cNvSpPr/>
          <p:nvPr/>
        </p:nvSpPr>
        <p:spPr>
          <a:xfrm>
            <a:off x="7118145" y="8200571"/>
            <a:ext cx="4476750" cy="1773027"/>
          </a:xfrm>
          <a:prstGeom prst="roundRect">
            <a:avLst>
              <a:gd name="adj" fmla="val 15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!!Base4">
            <a:extLst>
              <a:ext uri="{FF2B5EF4-FFF2-40B4-BE49-F238E27FC236}">
                <a16:creationId xmlns:a16="http://schemas.microsoft.com/office/drawing/2014/main" id="{BA923DA1-F55E-088D-F397-176D076BCE49}"/>
              </a:ext>
            </a:extLst>
          </p:cNvPr>
          <p:cNvSpPr/>
          <p:nvPr/>
        </p:nvSpPr>
        <p:spPr>
          <a:xfrm>
            <a:off x="18460064" y="8200571"/>
            <a:ext cx="4476750" cy="1773027"/>
          </a:xfrm>
          <a:prstGeom prst="roundRect">
            <a:avLst>
              <a:gd name="adj" fmla="val 15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!!T_content">
            <a:extLst>
              <a:ext uri="{FF2B5EF4-FFF2-40B4-BE49-F238E27FC236}">
                <a16:creationId xmlns:a16="http://schemas.microsoft.com/office/drawing/2014/main" id="{6188D556-F270-8961-D72F-0ACA80E3E4D6}"/>
              </a:ext>
            </a:extLst>
          </p:cNvPr>
          <p:cNvSpPr txBox="1"/>
          <p:nvPr/>
        </p:nvSpPr>
        <p:spPr>
          <a:xfrm flipH="1">
            <a:off x="7647121" y="9564613"/>
            <a:ext cx="341879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2600" dirty="0"/>
              <a:t>Nêu rõ </a:t>
            </a:r>
            <a:r>
              <a:rPr lang="vi-VN" sz="2600" b="1" dirty="0"/>
              <a:t>vai trò, </a:t>
            </a:r>
            <a:r>
              <a:rPr lang="vi-VN" sz="2600" dirty="0"/>
              <a:t>trách nhiệm hoặc mục tiêu mà bạn cần đạt được trong tình huống đó</a:t>
            </a:r>
            <a:endParaRPr lang="en-US" sz="2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7" name="!!R_content">
            <a:extLst>
              <a:ext uri="{FF2B5EF4-FFF2-40B4-BE49-F238E27FC236}">
                <a16:creationId xmlns:a16="http://schemas.microsoft.com/office/drawing/2014/main" id="{7E9B98F5-BAD6-F8C4-EAF3-EBD14DC9E48F}"/>
              </a:ext>
            </a:extLst>
          </p:cNvPr>
          <p:cNvSpPr txBox="1"/>
          <p:nvPr/>
        </p:nvSpPr>
        <p:spPr>
          <a:xfrm flipH="1">
            <a:off x="18989040" y="9564613"/>
            <a:ext cx="341879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2600" dirty="0"/>
              <a:t>Trình bày </a:t>
            </a:r>
            <a:r>
              <a:rPr lang="vi-VN" sz="2600" b="1" dirty="0"/>
              <a:t>kết quả</a:t>
            </a:r>
            <a:r>
              <a:rPr lang="vi-VN" sz="2600" dirty="0"/>
              <a:t> đạt được sau khi thực hiện hành động – tốt nhất là có số liệu minh chứng hoặc tác động cụ thể</a:t>
            </a:r>
            <a:endParaRPr lang="en-US" sz="2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9" name="!!Icon2">
            <a:extLst>
              <a:ext uri="{FF2B5EF4-FFF2-40B4-BE49-F238E27FC236}">
                <a16:creationId xmlns:a16="http://schemas.microsoft.com/office/drawing/2014/main" id="{496F36C3-23DD-335A-A640-ADFDE695B549}"/>
              </a:ext>
            </a:extLst>
          </p:cNvPr>
          <p:cNvSpPr/>
          <p:nvPr/>
        </p:nvSpPr>
        <p:spPr>
          <a:xfrm>
            <a:off x="8992475" y="10237368"/>
            <a:ext cx="728092" cy="7280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0" name="Shape 2546">
            <a:extLst>
              <a:ext uri="{FF2B5EF4-FFF2-40B4-BE49-F238E27FC236}">
                <a16:creationId xmlns:a16="http://schemas.microsoft.com/office/drawing/2014/main" id="{1C7F66FD-D322-8045-276A-B2047CFA5EE9}"/>
              </a:ext>
            </a:extLst>
          </p:cNvPr>
          <p:cNvSpPr/>
          <p:nvPr/>
        </p:nvSpPr>
        <p:spPr>
          <a:xfrm>
            <a:off x="20276823" y="10256455"/>
            <a:ext cx="843234" cy="6899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79D41E05-FC49-4BD3-6E39-67B960ED1CB0}"/>
              </a:ext>
            </a:extLst>
          </p:cNvPr>
          <p:cNvSpPr/>
          <p:nvPr/>
        </p:nvSpPr>
        <p:spPr>
          <a:xfrm>
            <a:off x="7022895" y="8539245"/>
            <a:ext cx="4667250" cy="3895065"/>
          </a:xfrm>
          <a:custGeom>
            <a:avLst/>
            <a:gdLst>
              <a:gd name="connsiteX0" fmla="*/ 324400 w 4667250"/>
              <a:gd name="connsiteY0" fmla="*/ 0 h 3895065"/>
              <a:gd name="connsiteX1" fmla="*/ 1377950 w 4667250"/>
              <a:gd name="connsiteY1" fmla="*/ 0 h 3895065"/>
              <a:gd name="connsiteX2" fmla="*/ 2333624 w 4667250"/>
              <a:gd name="connsiteY2" fmla="*/ 987268 h 3895065"/>
              <a:gd name="connsiteX3" fmla="*/ 3289300 w 4667250"/>
              <a:gd name="connsiteY3" fmla="*/ 0 h 3895065"/>
              <a:gd name="connsiteX4" fmla="*/ 4342850 w 4667250"/>
              <a:gd name="connsiteY4" fmla="*/ 0 h 3895065"/>
              <a:gd name="connsiteX5" fmla="*/ 4667250 w 4667250"/>
              <a:gd name="connsiteY5" fmla="*/ 324400 h 3895065"/>
              <a:gd name="connsiteX6" fmla="*/ 4667250 w 4667250"/>
              <a:gd name="connsiteY6" fmla="*/ 906456 h 3895065"/>
              <a:gd name="connsiteX7" fmla="*/ 4667250 w 4667250"/>
              <a:gd name="connsiteY7" fmla="*/ 1621963 h 3895065"/>
              <a:gd name="connsiteX8" fmla="*/ 4667250 w 4667250"/>
              <a:gd name="connsiteY8" fmla="*/ 3895065 h 3895065"/>
              <a:gd name="connsiteX9" fmla="*/ 0 w 4667250"/>
              <a:gd name="connsiteY9" fmla="*/ 3895065 h 3895065"/>
              <a:gd name="connsiteX10" fmla="*/ 0 w 4667250"/>
              <a:gd name="connsiteY10" fmla="*/ 1621963 h 3895065"/>
              <a:gd name="connsiteX11" fmla="*/ 0 w 4667250"/>
              <a:gd name="connsiteY11" fmla="*/ 906456 h 3895065"/>
              <a:gd name="connsiteX12" fmla="*/ 0 w 4667250"/>
              <a:gd name="connsiteY12" fmla="*/ 324400 h 3895065"/>
              <a:gd name="connsiteX13" fmla="*/ 324400 w 4667250"/>
              <a:gd name="connsiteY13" fmla="*/ 0 h 3895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67250" h="3895065">
                <a:moveTo>
                  <a:pt x="324400" y="0"/>
                </a:moveTo>
                <a:lnTo>
                  <a:pt x="1377950" y="0"/>
                </a:lnTo>
                <a:cubicBezTo>
                  <a:pt x="1377950" y="545253"/>
                  <a:pt x="1805820" y="987268"/>
                  <a:pt x="2333624" y="987268"/>
                </a:cubicBezTo>
                <a:cubicBezTo>
                  <a:pt x="2861430" y="987268"/>
                  <a:pt x="3289300" y="545253"/>
                  <a:pt x="3289300" y="0"/>
                </a:cubicBezTo>
                <a:lnTo>
                  <a:pt x="4342850" y="0"/>
                </a:lnTo>
                <a:cubicBezTo>
                  <a:pt x="4522012" y="0"/>
                  <a:pt x="4667250" y="145239"/>
                  <a:pt x="4667250" y="324400"/>
                </a:cubicBezTo>
                <a:lnTo>
                  <a:pt x="4667250" y="906456"/>
                </a:lnTo>
                <a:lnTo>
                  <a:pt x="4667250" y="1621963"/>
                </a:lnTo>
                <a:lnTo>
                  <a:pt x="4667250" y="3895065"/>
                </a:lnTo>
                <a:lnTo>
                  <a:pt x="0" y="3895065"/>
                </a:lnTo>
                <a:lnTo>
                  <a:pt x="0" y="1621963"/>
                </a:lnTo>
                <a:lnTo>
                  <a:pt x="0" y="906456"/>
                </a:lnTo>
                <a:lnTo>
                  <a:pt x="0" y="324400"/>
                </a:lnTo>
                <a:cubicBezTo>
                  <a:pt x="0" y="145239"/>
                  <a:pt x="145239" y="0"/>
                  <a:pt x="3244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175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8A2536E-89B2-4B0F-32B0-A264E4FE61C5}"/>
              </a:ext>
            </a:extLst>
          </p:cNvPr>
          <p:cNvSpPr txBox="1"/>
          <p:nvPr/>
        </p:nvSpPr>
        <p:spPr>
          <a:xfrm flipH="1">
            <a:off x="7118145" y="11364685"/>
            <a:ext cx="44767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tx2"/>
                </a:solidFill>
              </a:rPr>
              <a:t>Task</a:t>
            </a: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8ABA0095-F7D8-9B0C-C846-8432F5F48D31}"/>
              </a:ext>
            </a:extLst>
          </p:cNvPr>
          <p:cNvSpPr/>
          <p:nvPr/>
        </p:nvSpPr>
        <p:spPr>
          <a:xfrm>
            <a:off x="18364814" y="8539245"/>
            <a:ext cx="4667250" cy="3895065"/>
          </a:xfrm>
          <a:custGeom>
            <a:avLst/>
            <a:gdLst>
              <a:gd name="connsiteX0" fmla="*/ 324400 w 4667250"/>
              <a:gd name="connsiteY0" fmla="*/ 0 h 3895065"/>
              <a:gd name="connsiteX1" fmla="*/ 1377950 w 4667250"/>
              <a:gd name="connsiteY1" fmla="*/ 0 h 3895065"/>
              <a:gd name="connsiteX2" fmla="*/ 2333624 w 4667250"/>
              <a:gd name="connsiteY2" fmla="*/ 987268 h 3895065"/>
              <a:gd name="connsiteX3" fmla="*/ 3289300 w 4667250"/>
              <a:gd name="connsiteY3" fmla="*/ 0 h 3895065"/>
              <a:gd name="connsiteX4" fmla="*/ 4342850 w 4667250"/>
              <a:gd name="connsiteY4" fmla="*/ 0 h 3895065"/>
              <a:gd name="connsiteX5" fmla="*/ 4667250 w 4667250"/>
              <a:gd name="connsiteY5" fmla="*/ 324400 h 3895065"/>
              <a:gd name="connsiteX6" fmla="*/ 4667250 w 4667250"/>
              <a:gd name="connsiteY6" fmla="*/ 906456 h 3895065"/>
              <a:gd name="connsiteX7" fmla="*/ 4667250 w 4667250"/>
              <a:gd name="connsiteY7" fmla="*/ 1621963 h 3895065"/>
              <a:gd name="connsiteX8" fmla="*/ 4667250 w 4667250"/>
              <a:gd name="connsiteY8" fmla="*/ 3895065 h 3895065"/>
              <a:gd name="connsiteX9" fmla="*/ 0 w 4667250"/>
              <a:gd name="connsiteY9" fmla="*/ 3895065 h 3895065"/>
              <a:gd name="connsiteX10" fmla="*/ 0 w 4667250"/>
              <a:gd name="connsiteY10" fmla="*/ 1621963 h 3895065"/>
              <a:gd name="connsiteX11" fmla="*/ 0 w 4667250"/>
              <a:gd name="connsiteY11" fmla="*/ 906456 h 3895065"/>
              <a:gd name="connsiteX12" fmla="*/ 0 w 4667250"/>
              <a:gd name="connsiteY12" fmla="*/ 324400 h 3895065"/>
              <a:gd name="connsiteX13" fmla="*/ 324400 w 4667250"/>
              <a:gd name="connsiteY13" fmla="*/ 0 h 3895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67250" h="3895065">
                <a:moveTo>
                  <a:pt x="324400" y="0"/>
                </a:moveTo>
                <a:lnTo>
                  <a:pt x="1377950" y="0"/>
                </a:lnTo>
                <a:cubicBezTo>
                  <a:pt x="1377950" y="545253"/>
                  <a:pt x="1805820" y="987268"/>
                  <a:pt x="2333624" y="987268"/>
                </a:cubicBezTo>
                <a:cubicBezTo>
                  <a:pt x="2861430" y="987268"/>
                  <a:pt x="3289300" y="545253"/>
                  <a:pt x="3289300" y="0"/>
                </a:cubicBezTo>
                <a:lnTo>
                  <a:pt x="4342850" y="0"/>
                </a:lnTo>
                <a:cubicBezTo>
                  <a:pt x="4522012" y="0"/>
                  <a:pt x="4667250" y="145239"/>
                  <a:pt x="4667250" y="324400"/>
                </a:cubicBezTo>
                <a:lnTo>
                  <a:pt x="4667250" y="906456"/>
                </a:lnTo>
                <a:lnTo>
                  <a:pt x="4667250" y="1621963"/>
                </a:lnTo>
                <a:lnTo>
                  <a:pt x="4667250" y="3895065"/>
                </a:lnTo>
                <a:lnTo>
                  <a:pt x="0" y="3895065"/>
                </a:lnTo>
                <a:lnTo>
                  <a:pt x="0" y="1621963"/>
                </a:lnTo>
                <a:lnTo>
                  <a:pt x="0" y="906456"/>
                </a:lnTo>
                <a:lnTo>
                  <a:pt x="0" y="324400"/>
                </a:lnTo>
                <a:cubicBezTo>
                  <a:pt x="0" y="145239"/>
                  <a:pt x="145239" y="0"/>
                  <a:pt x="32440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3175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21344AC-4942-9F6A-ECB9-00134839611D}"/>
              </a:ext>
            </a:extLst>
          </p:cNvPr>
          <p:cNvSpPr txBox="1"/>
          <p:nvPr/>
        </p:nvSpPr>
        <p:spPr>
          <a:xfrm flipH="1">
            <a:off x="18460064" y="11364685"/>
            <a:ext cx="44767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tx2"/>
                </a:solidFill>
              </a:rPr>
              <a:t>Result</a:t>
            </a:r>
          </a:p>
        </p:txBody>
      </p:sp>
      <p:sp>
        <p:nvSpPr>
          <p:cNvPr id="42" name="!!T">
            <a:extLst>
              <a:ext uri="{FF2B5EF4-FFF2-40B4-BE49-F238E27FC236}">
                <a16:creationId xmlns:a16="http://schemas.microsoft.com/office/drawing/2014/main" id="{A4B77F4B-E258-B640-665E-6FD6875378C8}"/>
              </a:ext>
            </a:extLst>
          </p:cNvPr>
          <p:cNvSpPr txBox="1"/>
          <p:nvPr/>
        </p:nvSpPr>
        <p:spPr>
          <a:xfrm flipH="1">
            <a:off x="8368672" y="8193127"/>
            <a:ext cx="1975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T</a:t>
            </a:r>
          </a:p>
        </p:txBody>
      </p:sp>
      <p:sp>
        <p:nvSpPr>
          <p:cNvPr id="43" name="!!R">
            <a:extLst>
              <a:ext uri="{FF2B5EF4-FFF2-40B4-BE49-F238E27FC236}">
                <a16:creationId xmlns:a16="http://schemas.microsoft.com/office/drawing/2014/main" id="{CC25F8F0-CE83-4A29-A651-FF6BF1D349FB}"/>
              </a:ext>
            </a:extLst>
          </p:cNvPr>
          <p:cNvSpPr txBox="1"/>
          <p:nvPr/>
        </p:nvSpPr>
        <p:spPr>
          <a:xfrm flipH="1">
            <a:off x="19710591" y="8193127"/>
            <a:ext cx="1975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R</a:t>
            </a:r>
          </a:p>
        </p:txBody>
      </p:sp>
      <p:sp>
        <p:nvSpPr>
          <p:cNvPr id="44" name="!!Base1">
            <a:extLst>
              <a:ext uri="{FF2B5EF4-FFF2-40B4-BE49-F238E27FC236}">
                <a16:creationId xmlns:a16="http://schemas.microsoft.com/office/drawing/2014/main" id="{1FC6D086-4728-59E2-F3AB-570441B3DCBC}"/>
              </a:ext>
            </a:extLst>
          </p:cNvPr>
          <p:cNvSpPr/>
          <p:nvPr/>
        </p:nvSpPr>
        <p:spPr>
          <a:xfrm>
            <a:off x="1447186" y="8200571"/>
            <a:ext cx="4476750" cy="1773027"/>
          </a:xfrm>
          <a:prstGeom prst="roundRect">
            <a:avLst>
              <a:gd name="adj" fmla="val 15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!!S_content">
            <a:extLst>
              <a:ext uri="{FF2B5EF4-FFF2-40B4-BE49-F238E27FC236}">
                <a16:creationId xmlns:a16="http://schemas.microsoft.com/office/drawing/2014/main" id="{974B5058-994D-592B-8E2A-E31979534936}"/>
              </a:ext>
            </a:extLst>
          </p:cNvPr>
          <p:cNvSpPr txBox="1"/>
          <p:nvPr/>
        </p:nvSpPr>
        <p:spPr>
          <a:xfrm flipH="1">
            <a:off x="1976162" y="9564613"/>
            <a:ext cx="341879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err="1"/>
              <a:t>Mô</a:t>
            </a:r>
            <a:r>
              <a:rPr lang="en-US" sz="2600" dirty="0"/>
              <a:t> </a:t>
            </a:r>
            <a:r>
              <a:rPr lang="en-US" sz="2600" dirty="0" err="1"/>
              <a:t>tả</a:t>
            </a:r>
            <a:r>
              <a:rPr lang="en-US" sz="2600" dirty="0"/>
              <a:t> </a:t>
            </a:r>
            <a:r>
              <a:rPr lang="en-US" sz="2600" b="1" dirty="0" err="1"/>
              <a:t>bối</a:t>
            </a:r>
            <a:r>
              <a:rPr lang="en-US" sz="2600" b="1" dirty="0"/>
              <a:t> </a:t>
            </a:r>
            <a:r>
              <a:rPr lang="en-US" sz="2600" b="1" dirty="0" err="1"/>
              <a:t>cảnh</a:t>
            </a:r>
            <a:r>
              <a:rPr lang="en-US" sz="2600" b="1" dirty="0"/>
              <a:t> </a:t>
            </a:r>
            <a:r>
              <a:rPr lang="en-US" sz="2600" dirty="0" err="1"/>
              <a:t>cụ</a:t>
            </a:r>
            <a:r>
              <a:rPr lang="en-US" sz="2600" dirty="0"/>
              <a:t> </a:t>
            </a:r>
            <a:r>
              <a:rPr lang="en-US" sz="2600" dirty="0" err="1"/>
              <a:t>thể</a:t>
            </a:r>
            <a:r>
              <a:rPr lang="en-US" sz="2600" dirty="0"/>
              <a:t> </a:t>
            </a:r>
            <a:r>
              <a:rPr lang="en-US" sz="2600" dirty="0" err="1"/>
              <a:t>của</a:t>
            </a:r>
            <a:r>
              <a:rPr lang="en-US" sz="2600" dirty="0"/>
              <a:t> </a:t>
            </a:r>
            <a:r>
              <a:rPr lang="en-US" sz="2600" dirty="0" err="1"/>
              <a:t>sự</a:t>
            </a:r>
            <a:r>
              <a:rPr lang="en-US" sz="2600" dirty="0"/>
              <a:t> </a:t>
            </a:r>
            <a:r>
              <a:rPr lang="en-US" sz="2600" dirty="0" err="1"/>
              <a:t>việc</a:t>
            </a:r>
            <a:r>
              <a:rPr lang="en-US" sz="2600" dirty="0"/>
              <a:t>, </a:t>
            </a:r>
            <a:r>
              <a:rPr lang="en-US" sz="2600" dirty="0" err="1"/>
              <a:t>dự</a:t>
            </a:r>
            <a:r>
              <a:rPr lang="en-US" sz="2600" dirty="0"/>
              <a:t> </a:t>
            </a:r>
            <a:r>
              <a:rPr lang="en-US" sz="2600" dirty="0" err="1"/>
              <a:t>án</a:t>
            </a:r>
            <a:r>
              <a:rPr lang="en-US" sz="2600" dirty="0"/>
              <a:t>, </a:t>
            </a:r>
            <a:r>
              <a:rPr lang="en-US" sz="2600" dirty="0" err="1"/>
              <a:t>hoặc</a:t>
            </a:r>
            <a:r>
              <a:rPr lang="en-US" sz="2600" dirty="0"/>
              <a:t> </a:t>
            </a:r>
            <a:r>
              <a:rPr lang="en-US" sz="2600" dirty="0" err="1"/>
              <a:t>vấn</a:t>
            </a:r>
            <a:r>
              <a:rPr lang="en-US" sz="2600" dirty="0"/>
              <a:t> </a:t>
            </a:r>
            <a:r>
              <a:rPr lang="en-US" sz="2600" dirty="0" err="1"/>
              <a:t>đề</a:t>
            </a:r>
            <a:r>
              <a:rPr lang="en-US" sz="2600" dirty="0"/>
              <a:t> </a:t>
            </a:r>
            <a:r>
              <a:rPr lang="en-US" sz="2600" dirty="0" err="1"/>
              <a:t>xảy</a:t>
            </a:r>
            <a:r>
              <a:rPr lang="en-US" sz="2600" dirty="0"/>
              <a:t> </a:t>
            </a:r>
            <a:r>
              <a:rPr lang="en-US" sz="2600" dirty="0" err="1"/>
              <a:t>ra</a:t>
            </a:r>
            <a:endParaRPr lang="en-US" sz="2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6" name="!!Icon1">
            <a:extLst>
              <a:ext uri="{FF2B5EF4-FFF2-40B4-BE49-F238E27FC236}">
                <a16:creationId xmlns:a16="http://schemas.microsoft.com/office/drawing/2014/main" id="{961CCCB3-0D65-5F27-A958-F7D00EEE8CD2}"/>
              </a:ext>
            </a:extLst>
          </p:cNvPr>
          <p:cNvSpPr/>
          <p:nvPr/>
        </p:nvSpPr>
        <p:spPr>
          <a:xfrm>
            <a:off x="3263944" y="10179796"/>
            <a:ext cx="843236" cy="8432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240BCD01-5219-7D58-F680-B15545A7362C}"/>
              </a:ext>
            </a:extLst>
          </p:cNvPr>
          <p:cNvSpPr/>
          <p:nvPr/>
        </p:nvSpPr>
        <p:spPr>
          <a:xfrm>
            <a:off x="1351936" y="8539245"/>
            <a:ext cx="4667250" cy="3895065"/>
          </a:xfrm>
          <a:custGeom>
            <a:avLst/>
            <a:gdLst>
              <a:gd name="connsiteX0" fmla="*/ 324400 w 4667250"/>
              <a:gd name="connsiteY0" fmla="*/ 0 h 3895065"/>
              <a:gd name="connsiteX1" fmla="*/ 1377950 w 4667250"/>
              <a:gd name="connsiteY1" fmla="*/ 0 h 3895065"/>
              <a:gd name="connsiteX2" fmla="*/ 2333624 w 4667250"/>
              <a:gd name="connsiteY2" fmla="*/ 987268 h 3895065"/>
              <a:gd name="connsiteX3" fmla="*/ 3289300 w 4667250"/>
              <a:gd name="connsiteY3" fmla="*/ 0 h 3895065"/>
              <a:gd name="connsiteX4" fmla="*/ 4342850 w 4667250"/>
              <a:gd name="connsiteY4" fmla="*/ 0 h 3895065"/>
              <a:gd name="connsiteX5" fmla="*/ 4667250 w 4667250"/>
              <a:gd name="connsiteY5" fmla="*/ 324400 h 3895065"/>
              <a:gd name="connsiteX6" fmla="*/ 4667250 w 4667250"/>
              <a:gd name="connsiteY6" fmla="*/ 906456 h 3895065"/>
              <a:gd name="connsiteX7" fmla="*/ 4667250 w 4667250"/>
              <a:gd name="connsiteY7" fmla="*/ 1621963 h 3895065"/>
              <a:gd name="connsiteX8" fmla="*/ 4667250 w 4667250"/>
              <a:gd name="connsiteY8" fmla="*/ 3895065 h 3895065"/>
              <a:gd name="connsiteX9" fmla="*/ 0 w 4667250"/>
              <a:gd name="connsiteY9" fmla="*/ 3895065 h 3895065"/>
              <a:gd name="connsiteX10" fmla="*/ 0 w 4667250"/>
              <a:gd name="connsiteY10" fmla="*/ 1621963 h 3895065"/>
              <a:gd name="connsiteX11" fmla="*/ 0 w 4667250"/>
              <a:gd name="connsiteY11" fmla="*/ 906456 h 3895065"/>
              <a:gd name="connsiteX12" fmla="*/ 0 w 4667250"/>
              <a:gd name="connsiteY12" fmla="*/ 324400 h 3895065"/>
              <a:gd name="connsiteX13" fmla="*/ 324400 w 4667250"/>
              <a:gd name="connsiteY13" fmla="*/ 0 h 3895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67250" h="3895065">
                <a:moveTo>
                  <a:pt x="324400" y="0"/>
                </a:moveTo>
                <a:lnTo>
                  <a:pt x="1377950" y="0"/>
                </a:lnTo>
                <a:cubicBezTo>
                  <a:pt x="1377950" y="545253"/>
                  <a:pt x="1805820" y="987268"/>
                  <a:pt x="2333624" y="987268"/>
                </a:cubicBezTo>
                <a:cubicBezTo>
                  <a:pt x="2861430" y="987268"/>
                  <a:pt x="3289300" y="545253"/>
                  <a:pt x="3289300" y="0"/>
                </a:cubicBezTo>
                <a:lnTo>
                  <a:pt x="4342850" y="0"/>
                </a:lnTo>
                <a:cubicBezTo>
                  <a:pt x="4522012" y="0"/>
                  <a:pt x="4667250" y="145239"/>
                  <a:pt x="4667250" y="324400"/>
                </a:cubicBezTo>
                <a:lnTo>
                  <a:pt x="4667250" y="906456"/>
                </a:lnTo>
                <a:lnTo>
                  <a:pt x="4667250" y="1621963"/>
                </a:lnTo>
                <a:lnTo>
                  <a:pt x="4667250" y="3895065"/>
                </a:lnTo>
                <a:lnTo>
                  <a:pt x="0" y="3895065"/>
                </a:lnTo>
                <a:lnTo>
                  <a:pt x="0" y="1621963"/>
                </a:lnTo>
                <a:lnTo>
                  <a:pt x="0" y="906456"/>
                </a:lnTo>
                <a:lnTo>
                  <a:pt x="0" y="324400"/>
                </a:lnTo>
                <a:cubicBezTo>
                  <a:pt x="0" y="145239"/>
                  <a:pt x="145239" y="0"/>
                  <a:pt x="3244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175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9CED427-F83A-41A7-31B4-622938B7812C}"/>
              </a:ext>
            </a:extLst>
          </p:cNvPr>
          <p:cNvSpPr txBox="1"/>
          <p:nvPr/>
        </p:nvSpPr>
        <p:spPr>
          <a:xfrm flipH="1">
            <a:off x="1447186" y="11364685"/>
            <a:ext cx="44767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tx2"/>
                </a:solidFill>
              </a:rPr>
              <a:t>Situation</a:t>
            </a:r>
          </a:p>
        </p:txBody>
      </p:sp>
      <p:sp>
        <p:nvSpPr>
          <p:cNvPr id="49" name="!!S">
            <a:extLst>
              <a:ext uri="{FF2B5EF4-FFF2-40B4-BE49-F238E27FC236}">
                <a16:creationId xmlns:a16="http://schemas.microsoft.com/office/drawing/2014/main" id="{8CE8C884-828E-544D-CF59-7DDD4488B473}"/>
              </a:ext>
            </a:extLst>
          </p:cNvPr>
          <p:cNvSpPr txBox="1"/>
          <p:nvPr/>
        </p:nvSpPr>
        <p:spPr>
          <a:xfrm flipH="1">
            <a:off x="2697713" y="8193127"/>
            <a:ext cx="1975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3EC6AE5-38C1-5112-00D8-CDFE71171938}"/>
              </a:ext>
            </a:extLst>
          </p:cNvPr>
          <p:cNvSpPr txBox="1"/>
          <p:nvPr/>
        </p:nvSpPr>
        <p:spPr>
          <a:xfrm>
            <a:off x="8600869" y="877659"/>
            <a:ext cx="71822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latin typeface="+mj-lt"/>
              </a:rPr>
              <a:t>STAR </a:t>
            </a:r>
            <a:r>
              <a:rPr lang="en-US" sz="6000" dirty="0"/>
              <a:t>FRAMEWORK</a:t>
            </a:r>
          </a:p>
        </p:txBody>
      </p:sp>
    </p:spTree>
    <p:extLst>
      <p:ext uri="{BB962C8B-B14F-4D97-AF65-F5344CB8AC3E}">
        <p14:creationId xmlns:p14="http://schemas.microsoft.com/office/powerpoint/2010/main" val="319072182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C18232-B3AC-0FF8-EF2A-708088BDAC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!!Base4">
            <a:extLst>
              <a:ext uri="{FF2B5EF4-FFF2-40B4-BE49-F238E27FC236}">
                <a16:creationId xmlns:a16="http://schemas.microsoft.com/office/drawing/2014/main" id="{980AB217-5443-2166-51DD-A5D2660F5731}"/>
              </a:ext>
            </a:extLst>
          </p:cNvPr>
          <p:cNvSpPr/>
          <p:nvPr/>
        </p:nvSpPr>
        <p:spPr>
          <a:xfrm>
            <a:off x="18460064" y="3913457"/>
            <a:ext cx="4476750" cy="6060141"/>
          </a:xfrm>
          <a:prstGeom prst="roundRect">
            <a:avLst>
              <a:gd name="adj" fmla="val 718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!!R">
            <a:extLst>
              <a:ext uri="{FF2B5EF4-FFF2-40B4-BE49-F238E27FC236}">
                <a16:creationId xmlns:a16="http://schemas.microsoft.com/office/drawing/2014/main" id="{D405BD5F-4F7A-7CC1-BDD2-B2A452BC1B98}"/>
              </a:ext>
            </a:extLst>
          </p:cNvPr>
          <p:cNvSpPr txBox="1"/>
          <p:nvPr/>
        </p:nvSpPr>
        <p:spPr>
          <a:xfrm flipH="1">
            <a:off x="19710591" y="3913457"/>
            <a:ext cx="1975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R</a:t>
            </a:r>
          </a:p>
        </p:txBody>
      </p:sp>
      <p:sp>
        <p:nvSpPr>
          <p:cNvPr id="8" name="Shape 2546">
            <a:extLst>
              <a:ext uri="{FF2B5EF4-FFF2-40B4-BE49-F238E27FC236}">
                <a16:creationId xmlns:a16="http://schemas.microsoft.com/office/drawing/2014/main" id="{C597D1C6-953C-C67B-9225-4EAE86C52A55}"/>
              </a:ext>
            </a:extLst>
          </p:cNvPr>
          <p:cNvSpPr/>
          <p:nvPr/>
        </p:nvSpPr>
        <p:spPr>
          <a:xfrm>
            <a:off x="20276823" y="8194286"/>
            <a:ext cx="843234" cy="6899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" name="!!R_content">
            <a:extLst>
              <a:ext uri="{FF2B5EF4-FFF2-40B4-BE49-F238E27FC236}">
                <a16:creationId xmlns:a16="http://schemas.microsoft.com/office/drawing/2014/main" id="{594F503D-B5CA-4E36-8056-527AF2633B43}"/>
              </a:ext>
            </a:extLst>
          </p:cNvPr>
          <p:cNvSpPr txBox="1"/>
          <p:nvPr/>
        </p:nvSpPr>
        <p:spPr>
          <a:xfrm flipH="1">
            <a:off x="18989040" y="5248645"/>
            <a:ext cx="341879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2600" dirty="0"/>
              <a:t>Trình bày </a:t>
            </a:r>
            <a:r>
              <a:rPr lang="vi-VN" sz="2600" b="1" dirty="0"/>
              <a:t>kết quả</a:t>
            </a:r>
            <a:r>
              <a:rPr lang="vi-VN" sz="2600" dirty="0"/>
              <a:t> đạt được sau khi thực hiện hành động – tốt nhất là có số liệu minh chứng hoặc tác động cụ thể</a:t>
            </a:r>
            <a:endParaRPr lang="en-US" sz="2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2AF9DE32-0855-3C80-D1D8-66DD4CEACCFE}"/>
              </a:ext>
            </a:extLst>
          </p:cNvPr>
          <p:cNvSpPr/>
          <p:nvPr/>
        </p:nvSpPr>
        <p:spPr>
          <a:xfrm>
            <a:off x="18364814" y="8539245"/>
            <a:ext cx="4667250" cy="3895065"/>
          </a:xfrm>
          <a:custGeom>
            <a:avLst/>
            <a:gdLst>
              <a:gd name="connsiteX0" fmla="*/ 324400 w 4667250"/>
              <a:gd name="connsiteY0" fmla="*/ 0 h 3895065"/>
              <a:gd name="connsiteX1" fmla="*/ 1377950 w 4667250"/>
              <a:gd name="connsiteY1" fmla="*/ 0 h 3895065"/>
              <a:gd name="connsiteX2" fmla="*/ 2333624 w 4667250"/>
              <a:gd name="connsiteY2" fmla="*/ 987268 h 3895065"/>
              <a:gd name="connsiteX3" fmla="*/ 3289300 w 4667250"/>
              <a:gd name="connsiteY3" fmla="*/ 0 h 3895065"/>
              <a:gd name="connsiteX4" fmla="*/ 4342850 w 4667250"/>
              <a:gd name="connsiteY4" fmla="*/ 0 h 3895065"/>
              <a:gd name="connsiteX5" fmla="*/ 4667250 w 4667250"/>
              <a:gd name="connsiteY5" fmla="*/ 324400 h 3895065"/>
              <a:gd name="connsiteX6" fmla="*/ 4667250 w 4667250"/>
              <a:gd name="connsiteY6" fmla="*/ 906456 h 3895065"/>
              <a:gd name="connsiteX7" fmla="*/ 4667250 w 4667250"/>
              <a:gd name="connsiteY7" fmla="*/ 1621963 h 3895065"/>
              <a:gd name="connsiteX8" fmla="*/ 4667250 w 4667250"/>
              <a:gd name="connsiteY8" fmla="*/ 3895065 h 3895065"/>
              <a:gd name="connsiteX9" fmla="*/ 0 w 4667250"/>
              <a:gd name="connsiteY9" fmla="*/ 3895065 h 3895065"/>
              <a:gd name="connsiteX10" fmla="*/ 0 w 4667250"/>
              <a:gd name="connsiteY10" fmla="*/ 1621963 h 3895065"/>
              <a:gd name="connsiteX11" fmla="*/ 0 w 4667250"/>
              <a:gd name="connsiteY11" fmla="*/ 906456 h 3895065"/>
              <a:gd name="connsiteX12" fmla="*/ 0 w 4667250"/>
              <a:gd name="connsiteY12" fmla="*/ 324400 h 3895065"/>
              <a:gd name="connsiteX13" fmla="*/ 324400 w 4667250"/>
              <a:gd name="connsiteY13" fmla="*/ 0 h 3895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67250" h="3895065">
                <a:moveTo>
                  <a:pt x="324400" y="0"/>
                </a:moveTo>
                <a:lnTo>
                  <a:pt x="1377950" y="0"/>
                </a:lnTo>
                <a:cubicBezTo>
                  <a:pt x="1377950" y="545253"/>
                  <a:pt x="1805820" y="987268"/>
                  <a:pt x="2333624" y="987268"/>
                </a:cubicBezTo>
                <a:cubicBezTo>
                  <a:pt x="2861430" y="987268"/>
                  <a:pt x="3289300" y="545253"/>
                  <a:pt x="3289300" y="0"/>
                </a:cubicBezTo>
                <a:lnTo>
                  <a:pt x="4342850" y="0"/>
                </a:lnTo>
                <a:cubicBezTo>
                  <a:pt x="4522012" y="0"/>
                  <a:pt x="4667250" y="145239"/>
                  <a:pt x="4667250" y="324400"/>
                </a:cubicBezTo>
                <a:lnTo>
                  <a:pt x="4667250" y="906456"/>
                </a:lnTo>
                <a:lnTo>
                  <a:pt x="4667250" y="1621963"/>
                </a:lnTo>
                <a:lnTo>
                  <a:pt x="4667250" y="3895065"/>
                </a:lnTo>
                <a:lnTo>
                  <a:pt x="0" y="3895065"/>
                </a:lnTo>
                <a:lnTo>
                  <a:pt x="0" y="1621963"/>
                </a:lnTo>
                <a:lnTo>
                  <a:pt x="0" y="906456"/>
                </a:lnTo>
                <a:lnTo>
                  <a:pt x="0" y="324400"/>
                </a:lnTo>
                <a:cubicBezTo>
                  <a:pt x="0" y="145239"/>
                  <a:pt x="145239" y="0"/>
                  <a:pt x="32440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3175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D222B0-EDEB-F0C5-9C99-FDCC0269D452}"/>
              </a:ext>
            </a:extLst>
          </p:cNvPr>
          <p:cNvSpPr txBox="1"/>
          <p:nvPr/>
        </p:nvSpPr>
        <p:spPr>
          <a:xfrm flipH="1">
            <a:off x="18460064" y="11364685"/>
            <a:ext cx="44767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tx2"/>
                </a:solidFill>
              </a:rPr>
              <a:t>Result</a:t>
            </a:r>
          </a:p>
        </p:txBody>
      </p:sp>
      <p:sp>
        <p:nvSpPr>
          <p:cNvPr id="6" name="!!Base1">
            <a:extLst>
              <a:ext uri="{FF2B5EF4-FFF2-40B4-BE49-F238E27FC236}">
                <a16:creationId xmlns:a16="http://schemas.microsoft.com/office/drawing/2014/main" id="{E88BF33E-0CA7-F7B3-A8F1-1D98D507733F}"/>
              </a:ext>
            </a:extLst>
          </p:cNvPr>
          <p:cNvSpPr/>
          <p:nvPr/>
        </p:nvSpPr>
        <p:spPr>
          <a:xfrm>
            <a:off x="1447186" y="8200571"/>
            <a:ext cx="4476750" cy="1773027"/>
          </a:xfrm>
          <a:prstGeom prst="roundRect">
            <a:avLst>
              <a:gd name="adj" fmla="val 15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Base2">
            <a:extLst>
              <a:ext uri="{FF2B5EF4-FFF2-40B4-BE49-F238E27FC236}">
                <a16:creationId xmlns:a16="http://schemas.microsoft.com/office/drawing/2014/main" id="{EFE693D1-8C77-E345-40CF-4CF12D8422D4}"/>
              </a:ext>
            </a:extLst>
          </p:cNvPr>
          <p:cNvSpPr/>
          <p:nvPr/>
        </p:nvSpPr>
        <p:spPr>
          <a:xfrm>
            <a:off x="7118145" y="8200571"/>
            <a:ext cx="4476750" cy="1773027"/>
          </a:xfrm>
          <a:prstGeom prst="roundRect">
            <a:avLst>
              <a:gd name="adj" fmla="val 15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!!Base3">
            <a:extLst>
              <a:ext uri="{FF2B5EF4-FFF2-40B4-BE49-F238E27FC236}">
                <a16:creationId xmlns:a16="http://schemas.microsoft.com/office/drawing/2014/main" id="{1DCCFB59-539D-7065-9A5C-B35469968089}"/>
              </a:ext>
            </a:extLst>
          </p:cNvPr>
          <p:cNvSpPr/>
          <p:nvPr/>
        </p:nvSpPr>
        <p:spPr>
          <a:xfrm>
            <a:off x="12789104" y="8200571"/>
            <a:ext cx="4476750" cy="1773027"/>
          </a:xfrm>
          <a:prstGeom prst="roundRect">
            <a:avLst>
              <a:gd name="adj" fmla="val 15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!!T_content">
            <a:extLst>
              <a:ext uri="{FF2B5EF4-FFF2-40B4-BE49-F238E27FC236}">
                <a16:creationId xmlns:a16="http://schemas.microsoft.com/office/drawing/2014/main" id="{7DF78D12-2BCB-B3B7-5DC3-0B5CBF22FF5A}"/>
              </a:ext>
            </a:extLst>
          </p:cNvPr>
          <p:cNvSpPr txBox="1"/>
          <p:nvPr/>
        </p:nvSpPr>
        <p:spPr>
          <a:xfrm flipH="1">
            <a:off x="7647121" y="9564613"/>
            <a:ext cx="341879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2600" dirty="0"/>
              <a:t>Nêu rõ </a:t>
            </a:r>
            <a:r>
              <a:rPr lang="vi-VN" sz="2600" b="1" dirty="0"/>
              <a:t>vai trò, </a:t>
            </a:r>
            <a:r>
              <a:rPr lang="vi-VN" sz="2600" dirty="0"/>
              <a:t>trách nhiệm hoặc mục tiêu mà bạn cần đạt được trong tình huống đó</a:t>
            </a:r>
            <a:endParaRPr lang="en-US" sz="2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3" name="!!S_content">
            <a:extLst>
              <a:ext uri="{FF2B5EF4-FFF2-40B4-BE49-F238E27FC236}">
                <a16:creationId xmlns:a16="http://schemas.microsoft.com/office/drawing/2014/main" id="{D04D973B-F553-9861-62C2-1914EF3B8820}"/>
              </a:ext>
            </a:extLst>
          </p:cNvPr>
          <p:cNvSpPr txBox="1"/>
          <p:nvPr/>
        </p:nvSpPr>
        <p:spPr>
          <a:xfrm flipH="1">
            <a:off x="1976162" y="9564613"/>
            <a:ext cx="341879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err="1"/>
              <a:t>Mô</a:t>
            </a:r>
            <a:r>
              <a:rPr lang="en-US" sz="2600" dirty="0"/>
              <a:t> </a:t>
            </a:r>
            <a:r>
              <a:rPr lang="en-US" sz="2600" dirty="0" err="1"/>
              <a:t>tả</a:t>
            </a:r>
            <a:r>
              <a:rPr lang="en-US" sz="2600" dirty="0"/>
              <a:t> </a:t>
            </a:r>
            <a:r>
              <a:rPr lang="en-US" sz="2600" b="1" dirty="0" err="1"/>
              <a:t>bối</a:t>
            </a:r>
            <a:r>
              <a:rPr lang="en-US" sz="2600" b="1" dirty="0"/>
              <a:t> </a:t>
            </a:r>
            <a:r>
              <a:rPr lang="en-US" sz="2600" b="1" dirty="0" err="1"/>
              <a:t>cảnh</a:t>
            </a:r>
            <a:r>
              <a:rPr lang="en-US" sz="2600" b="1" dirty="0"/>
              <a:t> </a:t>
            </a:r>
            <a:r>
              <a:rPr lang="en-US" sz="2600" dirty="0" err="1"/>
              <a:t>cụ</a:t>
            </a:r>
            <a:r>
              <a:rPr lang="en-US" sz="2600" dirty="0"/>
              <a:t> </a:t>
            </a:r>
            <a:r>
              <a:rPr lang="en-US" sz="2600" dirty="0" err="1"/>
              <a:t>thể</a:t>
            </a:r>
            <a:r>
              <a:rPr lang="en-US" sz="2600" dirty="0"/>
              <a:t> </a:t>
            </a:r>
            <a:r>
              <a:rPr lang="en-US" sz="2600" dirty="0" err="1"/>
              <a:t>của</a:t>
            </a:r>
            <a:r>
              <a:rPr lang="en-US" sz="2600" dirty="0"/>
              <a:t> </a:t>
            </a:r>
            <a:r>
              <a:rPr lang="en-US" sz="2600" dirty="0" err="1"/>
              <a:t>sự</a:t>
            </a:r>
            <a:r>
              <a:rPr lang="en-US" sz="2600" dirty="0"/>
              <a:t> </a:t>
            </a:r>
            <a:r>
              <a:rPr lang="en-US" sz="2600" dirty="0" err="1"/>
              <a:t>việc</a:t>
            </a:r>
            <a:r>
              <a:rPr lang="en-US" sz="2600" dirty="0"/>
              <a:t>, </a:t>
            </a:r>
            <a:r>
              <a:rPr lang="en-US" sz="2600" dirty="0" err="1"/>
              <a:t>dự</a:t>
            </a:r>
            <a:r>
              <a:rPr lang="en-US" sz="2600" dirty="0"/>
              <a:t> </a:t>
            </a:r>
            <a:r>
              <a:rPr lang="en-US" sz="2600" dirty="0" err="1"/>
              <a:t>án</a:t>
            </a:r>
            <a:r>
              <a:rPr lang="en-US" sz="2600" dirty="0"/>
              <a:t>, </a:t>
            </a:r>
            <a:r>
              <a:rPr lang="en-US" sz="2600" dirty="0" err="1"/>
              <a:t>hoặc</a:t>
            </a:r>
            <a:r>
              <a:rPr lang="en-US" sz="2600" dirty="0"/>
              <a:t> </a:t>
            </a:r>
            <a:r>
              <a:rPr lang="en-US" sz="2600" dirty="0" err="1"/>
              <a:t>vấn</a:t>
            </a:r>
            <a:r>
              <a:rPr lang="en-US" sz="2600" dirty="0"/>
              <a:t> </a:t>
            </a:r>
            <a:r>
              <a:rPr lang="en-US" sz="2600" dirty="0" err="1"/>
              <a:t>đề</a:t>
            </a:r>
            <a:r>
              <a:rPr lang="en-US" sz="2600" dirty="0"/>
              <a:t> </a:t>
            </a:r>
            <a:r>
              <a:rPr lang="en-US" sz="2600" dirty="0" err="1"/>
              <a:t>xảy</a:t>
            </a:r>
            <a:r>
              <a:rPr lang="en-US" sz="2600" dirty="0"/>
              <a:t> </a:t>
            </a:r>
            <a:r>
              <a:rPr lang="en-US" sz="2600" dirty="0" err="1"/>
              <a:t>ra</a:t>
            </a:r>
            <a:endParaRPr lang="en-US" sz="2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7" name="!!A_content">
            <a:extLst>
              <a:ext uri="{FF2B5EF4-FFF2-40B4-BE49-F238E27FC236}">
                <a16:creationId xmlns:a16="http://schemas.microsoft.com/office/drawing/2014/main" id="{EA9342D2-1D10-6893-57F3-17CDF064C3BC}"/>
              </a:ext>
            </a:extLst>
          </p:cNvPr>
          <p:cNvSpPr txBox="1"/>
          <p:nvPr/>
        </p:nvSpPr>
        <p:spPr>
          <a:xfrm flipH="1">
            <a:off x="13318080" y="9564613"/>
            <a:ext cx="341879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/>
              <a:t>Chi </a:t>
            </a:r>
            <a:r>
              <a:rPr lang="en-US" sz="2600" dirty="0" err="1"/>
              <a:t>tiết</a:t>
            </a:r>
            <a:r>
              <a:rPr lang="en-US" sz="2600" dirty="0"/>
              <a:t> </a:t>
            </a:r>
            <a:r>
              <a:rPr lang="en-US" sz="2600" dirty="0" err="1"/>
              <a:t>những</a:t>
            </a:r>
            <a:r>
              <a:rPr lang="en-US" sz="2600" dirty="0"/>
              <a:t> </a:t>
            </a:r>
            <a:r>
              <a:rPr lang="en-US" sz="2600" b="1" dirty="0" err="1"/>
              <a:t>hành</a:t>
            </a:r>
            <a:r>
              <a:rPr lang="en-US" sz="2600" b="1" dirty="0"/>
              <a:t> </a:t>
            </a:r>
            <a:r>
              <a:rPr lang="en-US" sz="2600" b="1" dirty="0" err="1"/>
              <a:t>động</a:t>
            </a:r>
            <a:r>
              <a:rPr lang="en-US" sz="2600" b="1" dirty="0"/>
              <a:t> </a:t>
            </a:r>
            <a:r>
              <a:rPr lang="en-US" sz="2600" dirty="0" err="1"/>
              <a:t>cụ</a:t>
            </a:r>
            <a:r>
              <a:rPr lang="en-US" sz="2600" dirty="0"/>
              <a:t> </a:t>
            </a:r>
            <a:r>
              <a:rPr lang="en-US" sz="2600" dirty="0" err="1"/>
              <a:t>thể</a:t>
            </a:r>
            <a:r>
              <a:rPr lang="en-US" sz="2600" dirty="0"/>
              <a:t> </a:t>
            </a:r>
            <a:r>
              <a:rPr lang="en-US" sz="2600" dirty="0" err="1"/>
              <a:t>mà</a:t>
            </a:r>
            <a:r>
              <a:rPr lang="en-US" sz="2600" dirty="0"/>
              <a:t> </a:t>
            </a:r>
            <a:r>
              <a:rPr lang="en-US" sz="2600" dirty="0" err="1"/>
              <a:t>bạn</a:t>
            </a:r>
            <a:r>
              <a:rPr lang="en-US" sz="2600" dirty="0"/>
              <a:t> </a:t>
            </a:r>
            <a:r>
              <a:rPr lang="en-US" sz="2600" dirty="0" err="1"/>
              <a:t>đã</a:t>
            </a:r>
            <a:r>
              <a:rPr lang="en-US" sz="2600" dirty="0"/>
              <a:t> </a:t>
            </a:r>
            <a:r>
              <a:rPr lang="en-US" sz="2600" dirty="0" err="1"/>
              <a:t>thực</a:t>
            </a:r>
            <a:r>
              <a:rPr lang="en-US" sz="2600" dirty="0"/>
              <a:t> </a:t>
            </a:r>
            <a:r>
              <a:rPr lang="en-US" sz="2600" dirty="0" err="1"/>
              <a:t>hiện</a:t>
            </a:r>
            <a:r>
              <a:rPr lang="en-US" sz="2600" dirty="0"/>
              <a:t> </a:t>
            </a:r>
            <a:r>
              <a:rPr lang="en-US" sz="2600" dirty="0" err="1"/>
              <a:t>để</a:t>
            </a:r>
            <a:r>
              <a:rPr lang="en-US" sz="2600" dirty="0"/>
              <a:t> </a:t>
            </a:r>
            <a:r>
              <a:rPr lang="en-US" sz="2600" dirty="0" err="1"/>
              <a:t>giải</a:t>
            </a:r>
            <a:r>
              <a:rPr lang="en-US" sz="2600" dirty="0"/>
              <a:t> </a:t>
            </a:r>
            <a:r>
              <a:rPr lang="en-US" sz="2600" dirty="0" err="1"/>
              <a:t>quyết</a:t>
            </a:r>
            <a:r>
              <a:rPr lang="en-US" sz="2600" dirty="0"/>
              <a:t> </a:t>
            </a:r>
            <a:r>
              <a:rPr lang="en-US" sz="2600" dirty="0" err="1"/>
              <a:t>vấn</a:t>
            </a:r>
            <a:r>
              <a:rPr lang="en-US" sz="2600" dirty="0"/>
              <a:t> </a:t>
            </a:r>
            <a:r>
              <a:rPr lang="en-US" sz="2600" dirty="0" err="1"/>
              <a:t>đề</a:t>
            </a:r>
            <a:r>
              <a:rPr lang="en-US" sz="2600" dirty="0"/>
              <a:t> </a:t>
            </a:r>
            <a:r>
              <a:rPr lang="en-US" sz="2600" dirty="0" err="1"/>
              <a:t>hoặc</a:t>
            </a:r>
            <a:r>
              <a:rPr lang="en-US" sz="2600" dirty="0"/>
              <a:t> </a:t>
            </a:r>
            <a:r>
              <a:rPr lang="en-US" sz="2600" dirty="0" err="1"/>
              <a:t>hoàn</a:t>
            </a:r>
            <a:r>
              <a:rPr lang="en-US" sz="2600" dirty="0"/>
              <a:t> </a:t>
            </a:r>
            <a:r>
              <a:rPr lang="en-US" sz="2600" dirty="0" err="1"/>
              <a:t>thành</a:t>
            </a:r>
            <a:r>
              <a:rPr lang="en-US" sz="2600" dirty="0"/>
              <a:t> </a:t>
            </a:r>
            <a:r>
              <a:rPr lang="en-US" sz="2600" dirty="0" err="1"/>
              <a:t>nhiệm</a:t>
            </a:r>
            <a:r>
              <a:rPr lang="en-US" sz="2600" dirty="0"/>
              <a:t> </a:t>
            </a:r>
            <a:r>
              <a:rPr lang="en-US" sz="2600" dirty="0" err="1"/>
              <a:t>vụ</a:t>
            </a:r>
            <a:endParaRPr lang="en-US" sz="2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8" name="!!Icon1">
            <a:extLst>
              <a:ext uri="{FF2B5EF4-FFF2-40B4-BE49-F238E27FC236}">
                <a16:creationId xmlns:a16="http://schemas.microsoft.com/office/drawing/2014/main" id="{F51B6FA2-87EE-A112-0470-BA2B5806685E}"/>
              </a:ext>
            </a:extLst>
          </p:cNvPr>
          <p:cNvSpPr/>
          <p:nvPr/>
        </p:nvSpPr>
        <p:spPr>
          <a:xfrm>
            <a:off x="3263944" y="10179796"/>
            <a:ext cx="843236" cy="8432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9" name="!!Icon2">
            <a:extLst>
              <a:ext uri="{FF2B5EF4-FFF2-40B4-BE49-F238E27FC236}">
                <a16:creationId xmlns:a16="http://schemas.microsoft.com/office/drawing/2014/main" id="{BD4A27B0-69B8-FBFC-23B1-92424F7B0750}"/>
              </a:ext>
            </a:extLst>
          </p:cNvPr>
          <p:cNvSpPr/>
          <p:nvPr/>
        </p:nvSpPr>
        <p:spPr>
          <a:xfrm>
            <a:off x="8992475" y="10237368"/>
            <a:ext cx="728092" cy="7280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0" name="!!Icon3">
            <a:extLst>
              <a:ext uri="{FF2B5EF4-FFF2-40B4-BE49-F238E27FC236}">
                <a16:creationId xmlns:a16="http://schemas.microsoft.com/office/drawing/2014/main" id="{CAB5ADB9-D9A4-E8A6-23B9-7323F69FA9BA}"/>
              </a:ext>
            </a:extLst>
          </p:cNvPr>
          <p:cNvSpPr/>
          <p:nvPr/>
        </p:nvSpPr>
        <p:spPr>
          <a:xfrm>
            <a:off x="14601599" y="10175533"/>
            <a:ext cx="851762" cy="8517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5CC3495C-041D-BBC4-92ED-4F44F36411BC}"/>
              </a:ext>
            </a:extLst>
          </p:cNvPr>
          <p:cNvSpPr/>
          <p:nvPr/>
        </p:nvSpPr>
        <p:spPr>
          <a:xfrm>
            <a:off x="1351936" y="8539245"/>
            <a:ext cx="4667250" cy="3895065"/>
          </a:xfrm>
          <a:custGeom>
            <a:avLst/>
            <a:gdLst>
              <a:gd name="connsiteX0" fmla="*/ 324400 w 4667250"/>
              <a:gd name="connsiteY0" fmla="*/ 0 h 3895065"/>
              <a:gd name="connsiteX1" fmla="*/ 1377950 w 4667250"/>
              <a:gd name="connsiteY1" fmla="*/ 0 h 3895065"/>
              <a:gd name="connsiteX2" fmla="*/ 2333624 w 4667250"/>
              <a:gd name="connsiteY2" fmla="*/ 987268 h 3895065"/>
              <a:gd name="connsiteX3" fmla="*/ 3289300 w 4667250"/>
              <a:gd name="connsiteY3" fmla="*/ 0 h 3895065"/>
              <a:gd name="connsiteX4" fmla="*/ 4342850 w 4667250"/>
              <a:gd name="connsiteY4" fmla="*/ 0 h 3895065"/>
              <a:gd name="connsiteX5" fmla="*/ 4667250 w 4667250"/>
              <a:gd name="connsiteY5" fmla="*/ 324400 h 3895065"/>
              <a:gd name="connsiteX6" fmla="*/ 4667250 w 4667250"/>
              <a:gd name="connsiteY6" fmla="*/ 906456 h 3895065"/>
              <a:gd name="connsiteX7" fmla="*/ 4667250 w 4667250"/>
              <a:gd name="connsiteY7" fmla="*/ 1621963 h 3895065"/>
              <a:gd name="connsiteX8" fmla="*/ 4667250 w 4667250"/>
              <a:gd name="connsiteY8" fmla="*/ 3895065 h 3895065"/>
              <a:gd name="connsiteX9" fmla="*/ 0 w 4667250"/>
              <a:gd name="connsiteY9" fmla="*/ 3895065 h 3895065"/>
              <a:gd name="connsiteX10" fmla="*/ 0 w 4667250"/>
              <a:gd name="connsiteY10" fmla="*/ 1621963 h 3895065"/>
              <a:gd name="connsiteX11" fmla="*/ 0 w 4667250"/>
              <a:gd name="connsiteY11" fmla="*/ 906456 h 3895065"/>
              <a:gd name="connsiteX12" fmla="*/ 0 w 4667250"/>
              <a:gd name="connsiteY12" fmla="*/ 324400 h 3895065"/>
              <a:gd name="connsiteX13" fmla="*/ 324400 w 4667250"/>
              <a:gd name="connsiteY13" fmla="*/ 0 h 3895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67250" h="3895065">
                <a:moveTo>
                  <a:pt x="324400" y="0"/>
                </a:moveTo>
                <a:lnTo>
                  <a:pt x="1377950" y="0"/>
                </a:lnTo>
                <a:cubicBezTo>
                  <a:pt x="1377950" y="545253"/>
                  <a:pt x="1805820" y="987268"/>
                  <a:pt x="2333624" y="987268"/>
                </a:cubicBezTo>
                <a:cubicBezTo>
                  <a:pt x="2861430" y="987268"/>
                  <a:pt x="3289300" y="545253"/>
                  <a:pt x="3289300" y="0"/>
                </a:cubicBezTo>
                <a:lnTo>
                  <a:pt x="4342850" y="0"/>
                </a:lnTo>
                <a:cubicBezTo>
                  <a:pt x="4522012" y="0"/>
                  <a:pt x="4667250" y="145239"/>
                  <a:pt x="4667250" y="324400"/>
                </a:cubicBezTo>
                <a:lnTo>
                  <a:pt x="4667250" y="906456"/>
                </a:lnTo>
                <a:lnTo>
                  <a:pt x="4667250" y="1621963"/>
                </a:lnTo>
                <a:lnTo>
                  <a:pt x="4667250" y="3895065"/>
                </a:lnTo>
                <a:lnTo>
                  <a:pt x="0" y="3895065"/>
                </a:lnTo>
                <a:lnTo>
                  <a:pt x="0" y="1621963"/>
                </a:lnTo>
                <a:lnTo>
                  <a:pt x="0" y="906456"/>
                </a:lnTo>
                <a:lnTo>
                  <a:pt x="0" y="324400"/>
                </a:lnTo>
                <a:cubicBezTo>
                  <a:pt x="0" y="145239"/>
                  <a:pt x="145239" y="0"/>
                  <a:pt x="3244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175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6732DC6-0A24-168B-E8D8-DA1203DA79D5}"/>
              </a:ext>
            </a:extLst>
          </p:cNvPr>
          <p:cNvSpPr txBox="1"/>
          <p:nvPr/>
        </p:nvSpPr>
        <p:spPr>
          <a:xfrm flipH="1">
            <a:off x="1447186" y="11364685"/>
            <a:ext cx="44767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tx2"/>
                </a:solidFill>
              </a:rPr>
              <a:t>Situation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EBC92781-3195-92F1-B7BE-F3DDA5DE2F01}"/>
              </a:ext>
            </a:extLst>
          </p:cNvPr>
          <p:cNvSpPr/>
          <p:nvPr/>
        </p:nvSpPr>
        <p:spPr>
          <a:xfrm>
            <a:off x="7022895" y="8539245"/>
            <a:ext cx="4667250" cy="3895065"/>
          </a:xfrm>
          <a:custGeom>
            <a:avLst/>
            <a:gdLst>
              <a:gd name="connsiteX0" fmla="*/ 324400 w 4667250"/>
              <a:gd name="connsiteY0" fmla="*/ 0 h 3895065"/>
              <a:gd name="connsiteX1" fmla="*/ 1377950 w 4667250"/>
              <a:gd name="connsiteY1" fmla="*/ 0 h 3895065"/>
              <a:gd name="connsiteX2" fmla="*/ 2333624 w 4667250"/>
              <a:gd name="connsiteY2" fmla="*/ 987268 h 3895065"/>
              <a:gd name="connsiteX3" fmla="*/ 3289300 w 4667250"/>
              <a:gd name="connsiteY3" fmla="*/ 0 h 3895065"/>
              <a:gd name="connsiteX4" fmla="*/ 4342850 w 4667250"/>
              <a:gd name="connsiteY4" fmla="*/ 0 h 3895065"/>
              <a:gd name="connsiteX5" fmla="*/ 4667250 w 4667250"/>
              <a:gd name="connsiteY5" fmla="*/ 324400 h 3895065"/>
              <a:gd name="connsiteX6" fmla="*/ 4667250 w 4667250"/>
              <a:gd name="connsiteY6" fmla="*/ 906456 h 3895065"/>
              <a:gd name="connsiteX7" fmla="*/ 4667250 w 4667250"/>
              <a:gd name="connsiteY7" fmla="*/ 1621963 h 3895065"/>
              <a:gd name="connsiteX8" fmla="*/ 4667250 w 4667250"/>
              <a:gd name="connsiteY8" fmla="*/ 3895065 h 3895065"/>
              <a:gd name="connsiteX9" fmla="*/ 0 w 4667250"/>
              <a:gd name="connsiteY9" fmla="*/ 3895065 h 3895065"/>
              <a:gd name="connsiteX10" fmla="*/ 0 w 4667250"/>
              <a:gd name="connsiteY10" fmla="*/ 1621963 h 3895065"/>
              <a:gd name="connsiteX11" fmla="*/ 0 w 4667250"/>
              <a:gd name="connsiteY11" fmla="*/ 906456 h 3895065"/>
              <a:gd name="connsiteX12" fmla="*/ 0 w 4667250"/>
              <a:gd name="connsiteY12" fmla="*/ 324400 h 3895065"/>
              <a:gd name="connsiteX13" fmla="*/ 324400 w 4667250"/>
              <a:gd name="connsiteY13" fmla="*/ 0 h 3895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67250" h="3895065">
                <a:moveTo>
                  <a:pt x="324400" y="0"/>
                </a:moveTo>
                <a:lnTo>
                  <a:pt x="1377950" y="0"/>
                </a:lnTo>
                <a:cubicBezTo>
                  <a:pt x="1377950" y="545253"/>
                  <a:pt x="1805820" y="987268"/>
                  <a:pt x="2333624" y="987268"/>
                </a:cubicBezTo>
                <a:cubicBezTo>
                  <a:pt x="2861430" y="987268"/>
                  <a:pt x="3289300" y="545253"/>
                  <a:pt x="3289300" y="0"/>
                </a:cubicBezTo>
                <a:lnTo>
                  <a:pt x="4342850" y="0"/>
                </a:lnTo>
                <a:cubicBezTo>
                  <a:pt x="4522012" y="0"/>
                  <a:pt x="4667250" y="145239"/>
                  <a:pt x="4667250" y="324400"/>
                </a:cubicBezTo>
                <a:lnTo>
                  <a:pt x="4667250" y="906456"/>
                </a:lnTo>
                <a:lnTo>
                  <a:pt x="4667250" y="1621963"/>
                </a:lnTo>
                <a:lnTo>
                  <a:pt x="4667250" y="3895065"/>
                </a:lnTo>
                <a:lnTo>
                  <a:pt x="0" y="3895065"/>
                </a:lnTo>
                <a:lnTo>
                  <a:pt x="0" y="1621963"/>
                </a:lnTo>
                <a:lnTo>
                  <a:pt x="0" y="906456"/>
                </a:lnTo>
                <a:lnTo>
                  <a:pt x="0" y="324400"/>
                </a:lnTo>
                <a:cubicBezTo>
                  <a:pt x="0" y="145239"/>
                  <a:pt x="145239" y="0"/>
                  <a:pt x="3244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175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FF61F93-A2FC-7D89-02FF-5690F694E3A3}"/>
              </a:ext>
            </a:extLst>
          </p:cNvPr>
          <p:cNvSpPr txBox="1"/>
          <p:nvPr/>
        </p:nvSpPr>
        <p:spPr>
          <a:xfrm flipH="1">
            <a:off x="7118145" y="11364685"/>
            <a:ext cx="44767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tx2"/>
                </a:solidFill>
              </a:rPr>
              <a:t>Task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7317220D-A2F4-7EF1-24F1-CECBA80F6E22}"/>
              </a:ext>
            </a:extLst>
          </p:cNvPr>
          <p:cNvSpPr/>
          <p:nvPr/>
        </p:nvSpPr>
        <p:spPr>
          <a:xfrm>
            <a:off x="12693854" y="8539245"/>
            <a:ext cx="4667250" cy="3895065"/>
          </a:xfrm>
          <a:custGeom>
            <a:avLst/>
            <a:gdLst>
              <a:gd name="connsiteX0" fmla="*/ 324400 w 4667250"/>
              <a:gd name="connsiteY0" fmla="*/ 0 h 3895065"/>
              <a:gd name="connsiteX1" fmla="*/ 1377950 w 4667250"/>
              <a:gd name="connsiteY1" fmla="*/ 0 h 3895065"/>
              <a:gd name="connsiteX2" fmla="*/ 2333624 w 4667250"/>
              <a:gd name="connsiteY2" fmla="*/ 987268 h 3895065"/>
              <a:gd name="connsiteX3" fmla="*/ 3289300 w 4667250"/>
              <a:gd name="connsiteY3" fmla="*/ 0 h 3895065"/>
              <a:gd name="connsiteX4" fmla="*/ 4342850 w 4667250"/>
              <a:gd name="connsiteY4" fmla="*/ 0 h 3895065"/>
              <a:gd name="connsiteX5" fmla="*/ 4667250 w 4667250"/>
              <a:gd name="connsiteY5" fmla="*/ 324400 h 3895065"/>
              <a:gd name="connsiteX6" fmla="*/ 4667250 w 4667250"/>
              <a:gd name="connsiteY6" fmla="*/ 906456 h 3895065"/>
              <a:gd name="connsiteX7" fmla="*/ 4667250 w 4667250"/>
              <a:gd name="connsiteY7" fmla="*/ 1621963 h 3895065"/>
              <a:gd name="connsiteX8" fmla="*/ 4667250 w 4667250"/>
              <a:gd name="connsiteY8" fmla="*/ 3895065 h 3895065"/>
              <a:gd name="connsiteX9" fmla="*/ 0 w 4667250"/>
              <a:gd name="connsiteY9" fmla="*/ 3895065 h 3895065"/>
              <a:gd name="connsiteX10" fmla="*/ 0 w 4667250"/>
              <a:gd name="connsiteY10" fmla="*/ 1621963 h 3895065"/>
              <a:gd name="connsiteX11" fmla="*/ 0 w 4667250"/>
              <a:gd name="connsiteY11" fmla="*/ 906456 h 3895065"/>
              <a:gd name="connsiteX12" fmla="*/ 0 w 4667250"/>
              <a:gd name="connsiteY12" fmla="*/ 324400 h 3895065"/>
              <a:gd name="connsiteX13" fmla="*/ 324400 w 4667250"/>
              <a:gd name="connsiteY13" fmla="*/ 0 h 3895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67250" h="3895065">
                <a:moveTo>
                  <a:pt x="324400" y="0"/>
                </a:moveTo>
                <a:lnTo>
                  <a:pt x="1377950" y="0"/>
                </a:lnTo>
                <a:cubicBezTo>
                  <a:pt x="1377950" y="545253"/>
                  <a:pt x="1805820" y="987268"/>
                  <a:pt x="2333624" y="987268"/>
                </a:cubicBezTo>
                <a:cubicBezTo>
                  <a:pt x="2861430" y="987268"/>
                  <a:pt x="3289300" y="545253"/>
                  <a:pt x="3289300" y="0"/>
                </a:cubicBezTo>
                <a:lnTo>
                  <a:pt x="4342850" y="0"/>
                </a:lnTo>
                <a:cubicBezTo>
                  <a:pt x="4522012" y="0"/>
                  <a:pt x="4667250" y="145239"/>
                  <a:pt x="4667250" y="324400"/>
                </a:cubicBezTo>
                <a:lnTo>
                  <a:pt x="4667250" y="906456"/>
                </a:lnTo>
                <a:lnTo>
                  <a:pt x="4667250" y="1621963"/>
                </a:lnTo>
                <a:lnTo>
                  <a:pt x="4667250" y="3895065"/>
                </a:lnTo>
                <a:lnTo>
                  <a:pt x="0" y="3895065"/>
                </a:lnTo>
                <a:lnTo>
                  <a:pt x="0" y="1621963"/>
                </a:lnTo>
                <a:lnTo>
                  <a:pt x="0" y="906456"/>
                </a:lnTo>
                <a:lnTo>
                  <a:pt x="0" y="324400"/>
                </a:lnTo>
                <a:cubicBezTo>
                  <a:pt x="0" y="145239"/>
                  <a:pt x="145239" y="0"/>
                  <a:pt x="3244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3175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BF5F4C3-1395-0E3E-2CA9-6C51880D5472}"/>
              </a:ext>
            </a:extLst>
          </p:cNvPr>
          <p:cNvSpPr txBox="1"/>
          <p:nvPr/>
        </p:nvSpPr>
        <p:spPr>
          <a:xfrm flipH="1">
            <a:off x="12789104" y="11364685"/>
            <a:ext cx="44767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>
                <a:solidFill>
                  <a:schemeClr val="tx2"/>
                </a:solidFill>
              </a:rPr>
              <a:t>Action</a:t>
            </a:r>
          </a:p>
        </p:txBody>
      </p:sp>
      <p:sp>
        <p:nvSpPr>
          <p:cNvPr id="42" name="!!S">
            <a:extLst>
              <a:ext uri="{FF2B5EF4-FFF2-40B4-BE49-F238E27FC236}">
                <a16:creationId xmlns:a16="http://schemas.microsoft.com/office/drawing/2014/main" id="{B2391859-1237-56E9-E0FD-C3FF22A7CA26}"/>
              </a:ext>
            </a:extLst>
          </p:cNvPr>
          <p:cNvSpPr txBox="1"/>
          <p:nvPr/>
        </p:nvSpPr>
        <p:spPr>
          <a:xfrm flipH="1">
            <a:off x="2697713" y="8193127"/>
            <a:ext cx="1975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S</a:t>
            </a:r>
          </a:p>
        </p:txBody>
      </p:sp>
      <p:sp>
        <p:nvSpPr>
          <p:cNvPr id="43" name="!!T">
            <a:extLst>
              <a:ext uri="{FF2B5EF4-FFF2-40B4-BE49-F238E27FC236}">
                <a16:creationId xmlns:a16="http://schemas.microsoft.com/office/drawing/2014/main" id="{FF12CF4D-0658-DE39-12EB-6137A91D80F6}"/>
              </a:ext>
            </a:extLst>
          </p:cNvPr>
          <p:cNvSpPr txBox="1"/>
          <p:nvPr/>
        </p:nvSpPr>
        <p:spPr>
          <a:xfrm flipH="1">
            <a:off x="8368672" y="8193127"/>
            <a:ext cx="1975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T</a:t>
            </a:r>
          </a:p>
        </p:txBody>
      </p:sp>
      <p:sp>
        <p:nvSpPr>
          <p:cNvPr id="44" name="!!A">
            <a:extLst>
              <a:ext uri="{FF2B5EF4-FFF2-40B4-BE49-F238E27FC236}">
                <a16:creationId xmlns:a16="http://schemas.microsoft.com/office/drawing/2014/main" id="{B9F979B7-35C3-C406-70DB-72CC021B34DB}"/>
              </a:ext>
            </a:extLst>
          </p:cNvPr>
          <p:cNvSpPr txBox="1"/>
          <p:nvPr/>
        </p:nvSpPr>
        <p:spPr>
          <a:xfrm flipH="1">
            <a:off x="14039631" y="8193127"/>
            <a:ext cx="1975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A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5B5D142-E6BC-671D-4ACD-16D888E361C9}"/>
              </a:ext>
            </a:extLst>
          </p:cNvPr>
          <p:cNvSpPr txBox="1"/>
          <p:nvPr/>
        </p:nvSpPr>
        <p:spPr>
          <a:xfrm>
            <a:off x="8600869" y="877659"/>
            <a:ext cx="71822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latin typeface="+mj-lt"/>
              </a:rPr>
              <a:t>STAR </a:t>
            </a:r>
            <a:r>
              <a:rPr lang="en-US" sz="6000" dirty="0"/>
              <a:t>FRAMEWORK</a:t>
            </a:r>
          </a:p>
        </p:txBody>
      </p:sp>
    </p:spTree>
    <p:extLst>
      <p:ext uri="{BB962C8B-B14F-4D97-AF65-F5344CB8AC3E}">
        <p14:creationId xmlns:p14="http://schemas.microsoft.com/office/powerpoint/2010/main" val="378530478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P_L_78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A 1">
      <a:majorFont>
        <a:latin typeface="Montserrat Black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646</TotalTime>
  <Words>475</Words>
  <Application>Microsoft Office PowerPoint</Application>
  <PresentationFormat>Custom</PresentationFormat>
  <Paragraphs>65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Aptos</vt:lpstr>
      <vt:lpstr>Arial</vt:lpstr>
      <vt:lpstr>Calibri</vt:lpstr>
      <vt:lpstr>Montserrat Black</vt:lpstr>
      <vt:lpstr>Open Sans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Files_Infographic.</dc:title>
  <dc:creator>Slide Ocean</dc:creator>
  <cp:lastModifiedBy>SO</cp:lastModifiedBy>
  <cp:revision>121</cp:revision>
  <dcterms:created xsi:type="dcterms:W3CDTF">2024-04-24T08:43:56Z</dcterms:created>
  <dcterms:modified xsi:type="dcterms:W3CDTF">2025-06-29T07:18:37Z</dcterms:modified>
</cp:coreProperties>
</file>