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sldIdLst>
    <p:sldId id="284" r:id="rId2"/>
    <p:sldId id="280" r:id="rId3"/>
    <p:sldId id="288" r:id="rId4"/>
    <p:sldId id="289" r:id="rId5"/>
    <p:sldId id="286" r:id="rId6"/>
    <p:sldId id="287" r:id="rId7"/>
    <p:sldId id="285" r:id="rId8"/>
    <p:sldId id="283" r:id="rId9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7B77"/>
    <a:srgbClr val="FB464F"/>
    <a:srgbClr val="85E3FD"/>
    <a:srgbClr val="C80097"/>
    <a:srgbClr val="000000"/>
    <a:srgbClr val="3C180C"/>
    <a:srgbClr val="643820"/>
    <a:srgbClr val="754329"/>
    <a:srgbClr val="21A4B0"/>
    <a:srgbClr val="4C44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51" autoAdjust="0"/>
    <p:restoredTop sz="91889" autoAdjust="0"/>
  </p:normalViewPr>
  <p:slideViewPr>
    <p:cSldViewPr snapToGrid="0">
      <p:cViewPr>
        <p:scale>
          <a:sx n="25" d="100"/>
          <a:sy n="25" d="100"/>
        </p:scale>
        <p:origin x="2472" y="1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62057-2F8D-4CB7-B075-BC4A604FCF21}" type="datetimeFigureOut">
              <a:rPr lang="en-US" smtClean="0"/>
              <a:t>6/16/2025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16785-A9CB-48ED-B9F8-4BCBCEF56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222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405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4913B-7724-4175-AC81-65A7C897B56E}" type="datetime1">
              <a:rPr lang="en-US" smtClean="0"/>
              <a:t>6/16/2025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2003472" y="12712701"/>
            <a:ext cx="704127" cy="730250"/>
          </a:xfrm>
          <a:prstGeom prst="rect">
            <a:avLst/>
          </a:prstGeom>
        </p:spPr>
        <p:txBody>
          <a:bodyPr/>
          <a:lstStyle/>
          <a:p>
            <a:fld id="{0F74A453-A0D1-4A9F-851D-5904C405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097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2BEAF-F393-424E-A2DF-548EC77281FF}" type="datetime1">
              <a:rPr lang="en-US" smtClean="0"/>
              <a:t>6/16/2025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2003472" y="12712701"/>
            <a:ext cx="704127" cy="730250"/>
          </a:xfrm>
          <a:prstGeom prst="rect">
            <a:avLst/>
          </a:prstGeom>
        </p:spPr>
        <p:txBody>
          <a:bodyPr/>
          <a:lstStyle/>
          <a:p>
            <a:fld id="{0F74A453-A0D1-4A9F-851D-5904C405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871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F6B7-95A5-4A40-BF30-E1B5122DB8E7}" type="datetime1">
              <a:rPr lang="en-US" smtClean="0"/>
              <a:t>6/16/2025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003472" y="12712701"/>
            <a:ext cx="704127" cy="730250"/>
          </a:xfrm>
          <a:prstGeom prst="rect">
            <a:avLst/>
          </a:prstGeom>
        </p:spPr>
        <p:txBody>
          <a:bodyPr/>
          <a:lstStyle/>
          <a:p>
            <a:fld id="{0F74A453-A0D1-4A9F-851D-5904C405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982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1BBF6-F67D-467E-8294-215A61AEF053}" type="datetime1">
              <a:rPr lang="en-US" smtClean="0"/>
              <a:t>6/16/2025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003472" y="12712701"/>
            <a:ext cx="704127" cy="730250"/>
          </a:xfrm>
          <a:prstGeom prst="rect">
            <a:avLst/>
          </a:prstGeom>
        </p:spPr>
        <p:txBody>
          <a:bodyPr/>
          <a:lstStyle/>
          <a:p>
            <a:fld id="{0F74A453-A0D1-4A9F-851D-5904C405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703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3056B1-B4A2-EC18-876E-336CD7CEFB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13716000"/>
          </a:xfrm>
          <a:solidFill>
            <a:schemeClr val="tx1">
              <a:lumMod val="10000"/>
              <a:lumOff val="9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1912F33-CB00-5D9C-B969-A48E9BD35E2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587775" y="2457450"/>
            <a:ext cx="1208450" cy="1208452"/>
          </a:xfrm>
          <a:custGeom>
            <a:avLst/>
            <a:gdLst>
              <a:gd name="connsiteX0" fmla="*/ 604225 w 1208450"/>
              <a:gd name="connsiteY0" fmla="*/ 0 h 1208452"/>
              <a:gd name="connsiteX1" fmla="*/ 1208450 w 1208450"/>
              <a:gd name="connsiteY1" fmla="*/ 604226 h 1208452"/>
              <a:gd name="connsiteX2" fmla="*/ 604225 w 1208450"/>
              <a:gd name="connsiteY2" fmla="*/ 1208452 h 1208452"/>
              <a:gd name="connsiteX3" fmla="*/ 0 w 1208450"/>
              <a:gd name="connsiteY3" fmla="*/ 604226 h 1208452"/>
              <a:gd name="connsiteX4" fmla="*/ 604225 w 1208450"/>
              <a:gd name="connsiteY4" fmla="*/ 0 h 120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450" h="1208452">
                <a:moveTo>
                  <a:pt x="604225" y="0"/>
                </a:moveTo>
                <a:cubicBezTo>
                  <a:pt x="937929" y="0"/>
                  <a:pt x="1208450" y="270521"/>
                  <a:pt x="1208450" y="604226"/>
                </a:cubicBezTo>
                <a:cubicBezTo>
                  <a:pt x="1208450" y="937931"/>
                  <a:pt x="937929" y="1208452"/>
                  <a:pt x="604225" y="1208452"/>
                </a:cubicBezTo>
                <a:cubicBezTo>
                  <a:pt x="270521" y="1208452"/>
                  <a:pt x="0" y="937931"/>
                  <a:pt x="0" y="604226"/>
                </a:cubicBezTo>
                <a:cubicBezTo>
                  <a:pt x="0" y="270521"/>
                  <a:pt x="270521" y="0"/>
                  <a:pt x="604225" y="0"/>
                </a:cubicBez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152400" dist="152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470710C3-C32F-DEA0-1725-F398BF2AC26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587775" y="4355613"/>
            <a:ext cx="1208450" cy="1208452"/>
          </a:xfrm>
          <a:custGeom>
            <a:avLst/>
            <a:gdLst>
              <a:gd name="connsiteX0" fmla="*/ 604225 w 1208450"/>
              <a:gd name="connsiteY0" fmla="*/ 0 h 1208452"/>
              <a:gd name="connsiteX1" fmla="*/ 1208450 w 1208450"/>
              <a:gd name="connsiteY1" fmla="*/ 604226 h 1208452"/>
              <a:gd name="connsiteX2" fmla="*/ 604225 w 1208450"/>
              <a:gd name="connsiteY2" fmla="*/ 1208452 h 1208452"/>
              <a:gd name="connsiteX3" fmla="*/ 0 w 1208450"/>
              <a:gd name="connsiteY3" fmla="*/ 604226 h 1208452"/>
              <a:gd name="connsiteX4" fmla="*/ 604225 w 1208450"/>
              <a:gd name="connsiteY4" fmla="*/ 0 h 120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450" h="1208452">
                <a:moveTo>
                  <a:pt x="604225" y="0"/>
                </a:moveTo>
                <a:cubicBezTo>
                  <a:pt x="937929" y="0"/>
                  <a:pt x="1208450" y="270521"/>
                  <a:pt x="1208450" y="604226"/>
                </a:cubicBezTo>
                <a:cubicBezTo>
                  <a:pt x="1208450" y="937931"/>
                  <a:pt x="937929" y="1208452"/>
                  <a:pt x="604225" y="1208452"/>
                </a:cubicBezTo>
                <a:cubicBezTo>
                  <a:pt x="270521" y="1208452"/>
                  <a:pt x="0" y="937931"/>
                  <a:pt x="0" y="604226"/>
                </a:cubicBezTo>
                <a:cubicBezTo>
                  <a:pt x="0" y="270521"/>
                  <a:pt x="270521" y="0"/>
                  <a:pt x="604225" y="0"/>
                </a:cubicBez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152400" dist="152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8C9A92A-09B9-CABE-032E-2BFF0C04B1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87775" y="6253775"/>
            <a:ext cx="1208450" cy="1208452"/>
          </a:xfrm>
          <a:custGeom>
            <a:avLst/>
            <a:gdLst>
              <a:gd name="connsiteX0" fmla="*/ 604225 w 1208450"/>
              <a:gd name="connsiteY0" fmla="*/ 0 h 1208452"/>
              <a:gd name="connsiteX1" fmla="*/ 1208450 w 1208450"/>
              <a:gd name="connsiteY1" fmla="*/ 604226 h 1208452"/>
              <a:gd name="connsiteX2" fmla="*/ 604225 w 1208450"/>
              <a:gd name="connsiteY2" fmla="*/ 1208452 h 1208452"/>
              <a:gd name="connsiteX3" fmla="*/ 0 w 1208450"/>
              <a:gd name="connsiteY3" fmla="*/ 604226 h 1208452"/>
              <a:gd name="connsiteX4" fmla="*/ 604225 w 1208450"/>
              <a:gd name="connsiteY4" fmla="*/ 0 h 120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450" h="1208452">
                <a:moveTo>
                  <a:pt x="604225" y="0"/>
                </a:moveTo>
                <a:cubicBezTo>
                  <a:pt x="937929" y="0"/>
                  <a:pt x="1208450" y="270521"/>
                  <a:pt x="1208450" y="604226"/>
                </a:cubicBezTo>
                <a:cubicBezTo>
                  <a:pt x="1208450" y="937931"/>
                  <a:pt x="937929" y="1208452"/>
                  <a:pt x="604225" y="1208452"/>
                </a:cubicBezTo>
                <a:cubicBezTo>
                  <a:pt x="270521" y="1208452"/>
                  <a:pt x="0" y="937931"/>
                  <a:pt x="0" y="604226"/>
                </a:cubicBezTo>
                <a:cubicBezTo>
                  <a:pt x="0" y="270521"/>
                  <a:pt x="270521" y="0"/>
                  <a:pt x="604225" y="0"/>
                </a:cubicBez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152400" dist="152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2F68C2B-830D-7932-64A8-1CCC5015E1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587775" y="8151938"/>
            <a:ext cx="1208450" cy="1208452"/>
          </a:xfrm>
          <a:custGeom>
            <a:avLst/>
            <a:gdLst>
              <a:gd name="connsiteX0" fmla="*/ 604225 w 1208450"/>
              <a:gd name="connsiteY0" fmla="*/ 0 h 1208452"/>
              <a:gd name="connsiteX1" fmla="*/ 1208450 w 1208450"/>
              <a:gd name="connsiteY1" fmla="*/ 604226 h 1208452"/>
              <a:gd name="connsiteX2" fmla="*/ 604225 w 1208450"/>
              <a:gd name="connsiteY2" fmla="*/ 1208452 h 1208452"/>
              <a:gd name="connsiteX3" fmla="*/ 0 w 1208450"/>
              <a:gd name="connsiteY3" fmla="*/ 604226 h 1208452"/>
              <a:gd name="connsiteX4" fmla="*/ 604225 w 1208450"/>
              <a:gd name="connsiteY4" fmla="*/ 0 h 120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450" h="1208452">
                <a:moveTo>
                  <a:pt x="604225" y="0"/>
                </a:moveTo>
                <a:cubicBezTo>
                  <a:pt x="937929" y="0"/>
                  <a:pt x="1208450" y="270521"/>
                  <a:pt x="1208450" y="604226"/>
                </a:cubicBezTo>
                <a:cubicBezTo>
                  <a:pt x="1208450" y="937931"/>
                  <a:pt x="937929" y="1208452"/>
                  <a:pt x="604225" y="1208452"/>
                </a:cubicBezTo>
                <a:cubicBezTo>
                  <a:pt x="270521" y="1208452"/>
                  <a:pt x="0" y="937931"/>
                  <a:pt x="0" y="604226"/>
                </a:cubicBezTo>
                <a:cubicBezTo>
                  <a:pt x="0" y="270521"/>
                  <a:pt x="270521" y="0"/>
                  <a:pt x="604225" y="0"/>
                </a:cubicBez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152400" dist="152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88DFA50-D856-0569-D477-B2844C5D61E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587775" y="10050099"/>
            <a:ext cx="1208450" cy="1208452"/>
          </a:xfrm>
          <a:custGeom>
            <a:avLst/>
            <a:gdLst>
              <a:gd name="connsiteX0" fmla="*/ 604225 w 1208450"/>
              <a:gd name="connsiteY0" fmla="*/ 0 h 1208452"/>
              <a:gd name="connsiteX1" fmla="*/ 1208450 w 1208450"/>
              <a:gd name="connsiteY1" fmla="*/ 604226 h 1208452"/>
              <a:gd name="connsiteX2" fmla="*/ 604225 w 1208450"/>
              <a:gd name="connsiteY2" fmla="*/ 1208452 h 1208452"/>
              <a:gd name="connsiteX3" fmla="*/ 0 w 1208450"/>
              <a:gd name="connsiteY3" fmla="*/ 604226 h 1208452"/>
              <a:gd name="connsiteX4" fmla="*/ 604225 w 1208450"/>
              <a:gd name="connsiteY4" fmla="*/ 0 h 120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8450" h="1208452">
                <a:moveTo>
                  <a:pt x="604225" y="0"/>
                </a:moveTo>
                <a:cubicBezTo>
                  <a:pt x="937929" y="0"/>
                  <a:pt x="1208450" y="270521"/>
                  <a:pt x="1208450" y="604226"/>
                </a:cubicBezTo>
                <a:cubicBezTo>
                  <a:pt x="1208450" y="937931"/>
                  <a:pt x="937929" y="1208452"/>
                  <a:pt x="604225" y="1208452"/>
                </a:cubicBezTo>
                <a:cubicBezTo>
                  <a:pt x="270521" y="1208452"/>
                  <a:pt x="0" y="937931"/>
                  <a:pt x="0" y="604226"/>
                </a:cubicBezTo>
                <a:cubicBezTo>
                  <a:pt x="0" y="270521"/>
                  <a:pt x="270521" y="0"/>
                  <a:pt x="604225" y="0"/>
                </a:cubicBez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  <a:effectLst>
            <a:outerShdw blurRad="152400" dist="152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178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ABB46F-7820-74FE-C7B6-722B19765E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solidFill>
            <a:schemeClr val="tx1">
              <a:lumMod val="10000"/>
              <a:lumOff val="9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000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E8ECC-1F2D-4819-AE24-F80BB5FBB9CF}" type="datetime1">
              <a:rPr lang="en-US" smtClean="0"/>
              <a:t>6/16/2025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003472" y="12712701"/>
            <a:ext cx="704127" cy="730250"/>
          </a:xfrm>
          <a:prstGeom prst="rect">
            <a:avLst/>
          </a:prstGeom>
        </p:spPr>
        <p:txBody>
          <a:bodyPr/>
          <a:lstStyle/>
          <a:p>
            <a:fld id="{0F74A453-A0D1-4A9F-851D-5904C405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64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4691-80F1-471D-92D0-2A0CEE2E7460}" type="datetime1">
              <a:rPr lang="en-US" smtClean="0"/>
              <a:t>6/16/2025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003472" y="12712701"/>
            <a:ext cx="704127" cy="730250"/>
          </a:xfrm>
          <a:prstGeom prst="rect">
            <a:avLst/>
          </a:prstGeom>
        </p:spPr>
        <p:txBody>
          <a:bodyPr/>
          <a:lstStyle/>
          <a:p>
            <a:fld id="{0F74A453-A0D1-4A9F-851D-5904C405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125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0BE92-977A-4E59-AC14-2DEE865FEEFA}" type="datetime1">
              <a:rPr lang="en-US" smtClean="0"/>
              <a:t>6/16/2025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003472" y="12712701"/>
            <a:ext cx="704127" cy="730250"/>
          </a:xfrm>
          <a:prstGeom prst="rect">
            <a:avLst/>
          </a:prstGeom>
        </p:spPr>
        <p:txBody>
          <a:bodyPr/>
          <a:lstStyle/>
          <a:p>
            <a:fld id="{0F74A453-A0D1-4A9F-851D-5904C405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14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EE9F-8EE6-4BDA-BC3A-B50E710D7DF5}" type="datetime1">
              <a:rPr lang="en-US" smtClean="0"/>
              <a:t>6/16/2025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2003472" y="12712701"/>
            <a:ext cx="704127" cy="730250"/>
          </a:xfrm>
          <a:prstGeom prst="rect">
            <a:avLst/>
          </a:prstGeom>
        </p:spPr>
        <p:txBody>
          <a:bodyPr/>
          <a:lstStyle/>
          <a:p>
            <a:fld id="{0F74A453-A0D1-4A9F-851D-5904C405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56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E827-0F3C-4401-BE83-5B8E708E7EB0}" type="datetime1">
              <a:rPr lang="en-US" smtClean="0"/>
              <a:t>6/16/2025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22003472" y="12712701"/>
            <a:ext cx="704127" cy="730250"/>
          </a:xfrm>
          <a:prstGeom prst="rect">
            <a:avLst/>
          </a:prstGeom>
        </p:spPr>
        <p:txBody>
          <a:bodyPr/>
          <a:lstStyle/>
          <a:p>
            <a:fld id="{0F74A453-A0D1-4A9F-851D-5904C405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69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DECBD-F16C-465A-8A4C-55F5EADF9BC3}" type="datetime1">
              <a:rPr lang="en-US" smtClean="0"/>
              <a:t>6/16/2025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2003472" y="12712701"/>
            <a:ext cx="704127" cy="730250"/>
          </a:xfrm>
          <a:prstGeom prst="rect">
            <a:avLst/>
          </a:prstGeom>
        </p:spPr>
        <p:txBody>
          <a:bodyPr/>
          <a:lstStyle/>
          <a:p>
            <a:fld id="{0F74A453-A0D1-4A9F-851D-5904C405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63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55364-5930-4D7A-AF1C-C5A60EE00DAF}" type="datetime1">
              <a:rPr lang="en-US" smtClean="0"/>
              <a:t>6/16/2025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753576" y="12314402"/>
            <a:ext cx="105156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>
                <a:solidFill>
                  <a:schemeClr val="bg1">
                    <a:lumMod val="85000"/>
                  </a:schemeClr>
                </a:solidFill>
                <a:latin typeface="+mj-lt"/>
              </a:defRPr>
            </a:lvl1pPr>
          </a:lstStyle>
          <a:p>
            <a:fld id="{0F74A453-A0D1-4A9F-851D-5904C405CF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18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2" r:id="rId2"/>
    <p:sldLayoutId id="2147483673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8" r:id="rId10"/>
    <p:sldLayoutId id="2147483669" r:id="rId11"/>
    <p:sldLayoutId id="2147483670" r:id="rId12"/>
    <p:sldLayoutId id="2147483671" r:id="rId13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 descr="People walking on a street&#10;&#10;AI-generated content may be incorrect.">
            <a:extLst>
              <a:ext uri="{FF2B5EF4-FFF2-40B4-BE49-F238E27FC236}">
                <a16:creationId xmlns:a16="http://schemas.microsoft.com/office/drawing/2014/main" id="{9CA7CD2E-0B36-EE82-EAF8-E907F25EF5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709333" y="-1524000"/>
            <a:ext cx="29802666" cy="16764000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9D7B833-5510-FD91-F2D3-79311780C329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D5E3B7B-3A78-E009-BD0D-9D5FACF308C6}"/>
              </a:ext>
            </a:extLst>
          </p:cNvPr>
          <p:cNvSpPr/>
          <p:nvPr/>
        </p:nvSpPr>
        <p:spPr>
          <a:xfrm>
            <a:off x="-5098882" y="8845555"/>
            <a:ext cx="776097" cy="933450"/>
          </a:xfrm>
          <a:custGeom>
            <a:avLst/>
            <a:gdLst/>
            <a:ahLst/>
            <a:cxnLst/>
            <a:rect l="l" t="t" r="r" b="b"/>
            <a:pathLst>
              <a:path w="776097" h="933450">
                <a:moveTo>
                  <a:pt x="0" y="0"/>
                </a:moveTo>
                <a:lnTo>
                  <a:pt x="758762" y="0"/>
                </a:lnTo>
                <a:lnTo>
                  <a:pt x="758762" y="237363"/>
                </a:lnTo>
                <a:lnTo>
                  <a:pt x="309373" y="237363"/>
                </a:lnTo>
                <a:lnTo>
                  <a:pt x="309373" y="346710"/>
                </a:lnTo>
                <a:lnTo>
                  <a:pt x="704089" y="346710"/>
                </a:lnTo>
                <a:lnTo>
                  <a:pt x="704089" y="573405"/>
                </a:lnTo>
                <a:lnTo>
                  <a:pt x="309373" y="573405"/>
                </a:lnTo>
                <a:lnTo>
                  <a:pt x="309373" y="696087"/>
                </a:lnTo>
                <a:lnTo>
                  <a:pt x="776097" y="696087"/>
                </a:lnTo>
                <a:lnTo>
                  <a:pt x="776097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48999CA-23A7-DCD3-42D6-14A4FE5A0B03}"/>
              </a:ext>
            </a:extLst>
          </p:cNvPr>
          <p:cNvSpPr/>
          <p:nvPr/>
        </p:nvSpPr>
        <p:spPr>
          <a:xfrm>
            <a:off x="-2358287" y="7182277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8" y="0"/>
                </a:moveTo>
                <a:cubicBezTo>
                  <a:pt x="752627" y="0"/>
                  <a:pt x="860907" y="25070"/>
                  <a:pt x="956919" y="75209"/>
                </a:cubicBezTo>
                <a:cubicBezTo>
                  <a:pt x="1052932" y="125349"/>
                  <a:pt x="1128140" y="194958"/>
                  <a:pt x="1182547" y="284036"/>
                </a:cubicBezTo>
                <a:cubicBezTo>
                  <a:pt x="1236954" y="373113"/>
                  <a:pt x="1264158" y="473659"/>
                  <a:pt x="1264158" y="585673"/>
                </a:cubicBezTo>
                <a:cubicBezTo>
                  <a:pt x="1264158" y="697687"/>
                  <a:pt x="1236954" y="798233"/>
                  <a:pt x="1182547" y="887311"/>
                </a:cubicBezTo>
                <a:cubicBezTo>
                  <a:pt x="1128140" y="976389"/>
                  <a:pt x="1052932" y="1045997"/>
                  <a:pt x="956919" y="1096137"/>
                </a:cubicBezTo>
                <a:cubicBezTo>
                  <a:pt x="860907" y="1146277"/>
                  <a:pt x="752627" y="1171346"/>
                  <a:pt x="632078" y="1171346"/>
                </a:cubicBezTo>
                <a:cubicBezTo>
                  <a:pt x="511530" y="1171346"/>
                  <a:pt x="403250" y="1146277"/>
                  <a:pt x="307238" y="1096137"/>
                </a:cubicBezTo>
                <a:cubicBezTo>
                  <a:pt x="211226" y="1045997"/>
                  <a:pt x="136016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6" y="194958"/>
                  <a:pt x="211226" y="125349"/>
                  <a:pt x="307238" y="75209"/>
                </a:cubicBezTo>
                <a:cubicBezTo>
                  <a:pt x="403250" y="25070"/>
                  <a:pt x="511530" y="0"/>
                  <a:pt x="632078" y="0"/>
                </a:cubicBezTo>
                <a:close/>
                <a:moveTo>
                  <a:pt x="632078" y="305638"/>
                </a:moveTo>
                <a:cubicBezTo>
                  <a:pt x="585140" y="305638"/>
                  <a:pt x="542734" y="317106"/>
                  <a:pt x="504863" y="340043"/>
                </a:cubicBezTo>
                <a:cubicBezTo>
                  <a:pt x="466992" y="362979"/>
                  <a:pt x="436854" y="395516"/>
                  <a:pt x="414452" y="437655"/>
                </a:cubicBezTo>
                <a:cubicBezTo>
                  <a:pt x="392048" y="479793"/>
                  <a:pt x="380848" y="529133"/>
                  <a:pt x="380848" y="585673"/>
                </a:cubicBezTo>
                <a:cubicBezTo>
                  <a:pt x="380848" y="642214"/>
                  <a:pt x="392048" y="691553"/>
                  <a:pt x="414452" y="733692"/>
                </a:cubicBezTo>
                <a:cubicBezTo>
                  <a:pt x="436854" y="775830"/>
                  <a:pt x="466992" y="808368"/>
                  <a:pt x="504863" y="831304"/>
                </a:cubicBezTo>
                <a:cubicBezTo>
                  <a:pt x="542734" y="854240"/>
                  <a:pt x="585139" y="865708"/>
                  <a:pt x="632078" y="865708"/>
                </a:cubicBezTo>
                <a:cubicBezTo>
                  <a:pt x="679018" y="865708"/>
                  <a:pt x="721423" y="854240"/>
                  <a:pt x="759294" y="831304"/>
                </a:cubicBezTo>
                <a:cubicBezTo>
                  <a:pt x="797166" y="808368"/>
                  <a:pt x="827303" y="775830"/>
                  <a:pt x="849706" y="733692"/>
                </a:cubicBezTo>
                <a:cubicBezTo>
                  <a:pt x="872108" y="691553"/>
                  <a:pt x="883310" y="642214"/>
                  <a:pt x="883310" y="585673"/>
                </a:cubicBezTo>
                <a:cubicBezTo>
                  <a:pt x="883310" y="529133"/>
                  <a:pt x="872108" y="479793"/>
                  <a:pt x="849706" y="437655"/>
                </a:cubicBezTo>
                <a:cubicBezTo>
                  <a:pt x="827303" y="395516"/>
                  <a:pt x="797166" y="362979"/>
                  <a:pt x="759294" y="340043"/>
                </a:cubicBezTo>
                <a:cubicBezTo>
                  <a:pt x="721423" y="317106"/>
                  <a:pt x="679018" y="305638"/>
                  <a:pt x="632078" y="305638"/>
                </a:cubicBez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D2BA708-EE53-A0FD-1696-8EBDDAEAB9D6}"/>
              </a:ext>
            </a:extLst>
          </p:cNvPr>
          <p:cNvSpPr/>
          <p:nvPr/>
        </p:nvSpPr>
        <p:spPr>
          <a:xfrm>
            <a:off x="-3312392" y="7207880"/>
            <a:ext cx="1222552" cy="1120140"/>
          </a:xfrm>
          <a:custGeom>
            <a:avLst/>
            <a:gdLst/>
            <a:ahLst/>
            <a:cxnLst/>
            <a:rect l="l" t="t" r="r" b="b"/>
            <a:pathLst>
              <a:path w="1222552" h="1120140">
                <a:moveTo>
                  <a:pt x="0" y="0"/>
                </a:moveTo>
                <a:lnTo>
                  <a:pt x="398450" y="0"/>
                </a:lnTo>
                <a:lnTo>
                  <a:pt x="627278" y="387249"/>
                </a:lnTo>
                <a:lnTo>
                  <a:pt x="857706" y="0"/>
                </a:lnTo>
                <a:lnTo>
                  <a:pt x="1222552" y="0"/>
                </a:lnTo>
                <a:lnTo>
                  <a:pt x="800100" y="713689"/>
                </a:lnTo>
                <a:lnTo>
                  <a:pt x="800100" y="1120140"/>
                </a:lnTo>
                <a:lnTo>
                  <a:pt x="422452" y="1120140"/>
                </a:lnTo>
                <a:lnTo>
                  <a:pt x="422452" y="708889"/>
                </a:lnTo>
                <a:lnTo>
                  <a:pt x="0" y="0"/>
                </a:ln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D635FF2-CED7-44C2-C357-4D51FE8CF49B}"/>
              </a:ext>
            </a:extLst>
          </p:cNvPr>
          <p:cNvSpPr/>
          <p:nvPr/>
        </p:nvSpPr>
        <p:spPr>
          <a:xfrm>
            <a:off x="-4216893" y="7207880"/>
            <a:ext cx="1172947" cy="1120140"/>
          </a:xfrm>
          <a:custGeom>
            <a:avLst/>
            <a:gdLst/>
            <a:ahLst/>
            <a:cxnLst/>
            <a:rect l="l" t="t" r="r" b="b"/>
            <a:pathLst>
              <a:path w="1172947" h="1120140">
                <a:moveTo>
                  <a:pt x="0" y="0"/>
                </a:moveTo>
                <a:lnTo>
                  <a:pt x="371247" y="0"/>
                </a:lnTo>
                <a:lnTo>
                  <a:pt x="371247" y="406451"/>
                </a:lnTo>
                <a:lnTo>
                  <a:pt x="739293" y="0"/>
                </a:lnTo>
                <a:lnTo>
                  <a:pt x="1150544" y="0"/>
                </a:lnTo>
                <a:lnTo>
                  <a:pt x="702488" y="492862"/>
                </a:lnTo>
                <a:lnTo>
                  <a:pt x="1172947" y="1120140"/>
                </a:lnTo>
                <a:lnTo>
                  <a:pt x="736092" y="1120140"/>
                </a:lnTo>
                <a:lnTo>
                  <a:pt x="456058" y="748894"/>
                </a:lnTo>
                <a:lnTo>
                  <a:pt x="371247" y="843306"/>
                </a:lnTo>
                <a:lnTo>
                  <a:pt x="371247" y="1120140"/>
                </a:lnTo>
                <a:lnTo>
                  <a:pt x="0" y="1120140"/>
                </a:lnTo>
                <a:lnTo>
                  <a:pt x="0" y="0"/>
                </a:ln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2B866A6-B2E5-D2FA-933E-79F4091CAA22}"/>
              </a:ext>
            </a:extLst>
          </p:cNvPr>
          <p:cNvSpPr/>
          <p:nvPr/>
        </p:nvSpPr>
        <p:spPr>
          <a:xfrm>
            <a:off x="-5212605" y="7182277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9" y="0"/>
                </a:moveTo>
                <a:cubicBezTo>
                  <a:pt x="752627" y="0"/>
                  <a:pt x="860908" y="25070"/>
                  <a:pt x="956920" y="75209"/>
                </a:cubicBezTo>
                <a:cubicBezTo>
                  <a:pt x="1052932" y="125349"/>
                  <a:pt x="1128141" y="194958"/>
                  <a:pt x="1182548" y="284036"/>
                </a:cubicBezTo>
                <a:cubicBezTo>
                  <a:pt x="1236955" y="373113"/>
                  <a:pt x="1264158" y="473659"/>
                  <a:pt x="1264158" y="585673"/>
                </a:cubicBezTo>
                <a:cubicBezTo>
                  <a:pt x="1264158" y="697687"/>
                  <a:pt x="1236955" y="798233"/>
                  <a:pt x="1182548" y="887311"/>
                </a:cubicBezTo>
                <a:cubicBezTo>
                  <a:pt x="1128141" y="976389"/>
                  <a:pt x="1052932" y="1045997"/>
                  <a:pt x="956920" y="1096137"/>
                </a:cubicBezTo>
                <a:cubicBezTo>
                  <a:pt x="860908" y="1146277"/>
                  <a:pt x="752627" y="1171346"/>
                  <a:pt x="632079" y="1171346"/>
                </a:cubicBezTo>
                <a:cubicBezTo>
                  <a:pt x="511531" y="1171346"/>
                  <a:pt x="403250" y="1146277"/>
                  <a:pt x="307239" y="1096137"/>
                </a:cubicBezTo>
                <a:cubicBezTo>
                  <a:pt x="211227" y="1045997"/>
                  <a:pt x="136017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7" y="194958"/>
                  <a:pt x="211227" y="125349"/>
                  <a:pt x="307239" y="75209"/>
                </a:cubicBezTo>
                <a:cubicBezTo>
                  <a:pt x="403250" y="25070"/>
                  <a:pt x="511531" y="0"/>
                  <a:pt x="632079" y="0"/>
                </a:cubicBezTo>
                <a:close/>
                <a:moveTo>
                  <a:pt x="632079" y="305638"/>
                </a:moveTo>
                <a:cubicBezTo>
                  <a:pt x="585140" y="305638"/>
                  <a:pt x="542735" y="317106"/>
                  <a:pt x="504863" y="340043"/>
                </a:cubicBezTo>
                <a:cubicBezTo>
                  <a:pt x="466992" y="362979"/>
                  <a:pt x="436855" y="395516"/>
                  <a:pt x="414452" y="437655"/>
                </a:cubicBezTo>
                <a:cubicBezTo>
                  <a:pt x="392049" y="479793"/>
                  <a:pt x="380848" y="529133"/>
                  <a:pt x="380848" y="585673"/>
                </a:cubicBezTo>
                <a:cubicBezTo>
                  <a:pt x="380848" y="642214"/>
                  <a:pt x="392049" y="691553"/>
                  <a:pt x="414452" y="733692"/>
                </a:cubicBezTo>
                <a:cubicBezTo>
                  <a:pt x="436855" y="775830"/>
                  <a:pt x="466992" y="808368"/>
                  <a:pt x="504863" y="831304"/>
                </a:cubicBezTo>
                <a:cubicBezTo>
                  <a:pt x="542735" y="854240"/>
                  <a:pt x="585140" y="865708"/>
                  <a:pt x="632079" y="865708"/>
                </a:cubicBezTo>
                <a:cubicBezTo>
                  <a:pt x="679018" y="865708"/>
                  <a:pt x="721424" y="854240"/>
                  <a:pt x="759295" y="831304"/>
                </a:cubicBezTo>
                <a:cubicBezTo>
                  <a:pt x="797166" y="808368"/>
                  <a:pt x="827304" y="775830"/>
                  <a:pt x="849707" y="733692"/>
                </a:cubicBezTo>
                <a:cubicBezTo>
                  <a:pt x="872109" y="691553"/>
                  <a:pt x="883311" y="642214"/>
                  <a:pt x="883311" y="585673"/>
                </a:cubicBezTo>
                <a:cubicBezTo>
                  <a:pt x="883311" y="529133"/>
                  <a:pt x="872109" y="479793"/>
                  <a:pt x="849707" y="437655"/>
                </a:cubicBezTo>
                <a:cubicBezTo>
                  <a:pt x="827304" y="395516"/>
                  <a:pt x="797166" y="362979"/>
                  <a:pt x="759295" y="340043"/>
                </a:cubicBezTo>
                <a:cubicBezTo>
                  <a:pt x="721424" y="317106"/>
                  <a:pt x="679018" y="305638"/>
                  <a:pt x="632079" y="305638"/>
                </a:cubicBez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7A22EEB-AE27-C040-4B63-FF0A5D452F02}"/>
              </a:ext>
            </a:extLst>
          </p:cNvPr>
          <p:cNvSpPr/>
          <p:nvPr/>
        </p:nvSpPr>
        <p:spPr>
          <a:xfrm>
            <a:off x="-5977888" y="7207880"/>
            <a:ext cx="1033729" cy="1120140"/>
          </a:xfrm>
          <a:custGeom>
            <a:avLst/>
            <a:gdLst/>
            <a:ahLst/>
            <a:cxnLst/>
            <a:rect l="l" t="t" r="r" b="b"/>
            <a:pathLst>
              <a:path w="1033729" h="1120140">
                <a:moveTo>
                  <a:pt x="0" y="0"/>
                </a:moveTo>
                <a:lnTo>
                  <a:pt x="1033729" y="0"/>
                </a:lnTo>
                <a:lnTo>
                  <a:pt x="1033729" y="292837"/>
                </a:lnTo>
                <a:lnTo>
                  <a:pt x="705688" y="292837"/>
                </a:lnTo>
                <a:lnTo>
                  <a:pt x="705688" y="1120140"/>
                </a:lnTo>
                <a:lnTo>
                  <a:pt x="328041" y="1120140"/>
                </a:lnTo>
                <a:lnTo>
                  <a:pt x="328041" y="292837"/>
                </a:lnTo>
                <a:lnTo>
                  <a:pt x="0" y="292837"/>
                </a:lnTo>
                <a:lnTo>
                  <a:pt x="0" y="0"/>
                </a:ln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EECAD7A-1A8A-37DA-E9AB-9919AF728C80}"/>
              </a:ext>
            </a:extLst>
          </p:cNvPr>
          <p:cNvSpPr/>
          <p:nvPr/>
        </p:nvSpPr>
        <p:spPr>
          <a:xfrm>
            <a:off x="-5795184" y="8845555"/>
            <a:ext cx="758761" cy="933450"/>
          </a:xfrm>
          <a:custGeom>
            <a:avLst/>
            <a:gdLst/>
            <a:ahLst/>
            <a:cxnLst/>
            <a:rect l="l" t="t" r="r" b="b"/>
            <a:pathLst>
              <a:path w="758761" h="933450">
                <a:moveTo>
                  <a:pt x="0" y="0"/>
                </a:moveTo>
                <a:lnTo>
                  <a:pt x="758761" y="0"/>
                </a:lnTo>
                <a:lnTo>
                  <a:pt x="758761" y="237363"/>
                </a:lnTo>
                <a:lnTo>
                  <a:pt x="314706" y="237363"/>
                </a:lnTo>
                <a:lnTo>
                  <a:pt x="314706" y="397383"/>
                </a:lnTo>
                <a:lnTo>
                  <a:pt x="704088" y="397383"/>
                </a:lnTo>
                <a:lnTo>
                  <a:pt x="704088" y="634746"/>
                </a:lnTo>
                <a:lnTo>
                  <a:pt x="314706" y="634746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5F6CEDF-BAAC-ED76-47F1-B8A9A2533512}"/>
              </a:ext>
            </a:extLst>
          </p:cNvPr>
          <p:cNvSpPr/>
          <p:nvPr/>
        </p:nvSpPr>
        <p:spPr>
          <a:xfrm>
            <a:off x="-6721070" y="8845555"/>
            <a:ext cx="736092" cy="933450"/>
          </a:xfrm>
          <a:custGeom>
            <a:avLst/>
            <a:gdLst/>
            <a:ahLst/>
            <a:cxnLst/>
            <a:rect l="l" t="t" r="r" b="b"/>
            <a:pathLst>
              <a:path w="736092" h="933450">
                <a:moveTo>
                  <a:pt x="0" y="0"/>
                </a:moveTo>
                <a:lnTo>
                  <a:pt x="314706" y="0"/>
                </a:lnTo>
                <a:lnTo>
                  <a:pt x="314706" y="689419"/>
                </a:lnTo>
                <a:lnTo>
                  <a:pt x="736092" y="689419"/>
                </a:lnTo>
                <a:lnTo>
                  <a:pt x="736092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63C59B3-BE3C-5546-21E4-6D69A69B84A3}"/>
              </a:ext>
            </a:extLst>
          </p:cNvPr>
          <p:cNvSpPr/>
          <p:nvPr/>
        </p:nvSpPr>
        <p:spPr>
          <a:xfrm>
            <a:off x="-6047434" y="8845555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0B86FB6-AC3C-5456-BA20-13D274F150F5}"/>
              </a:ext>
            </a:extLst>
          </p:cNvPr>
          <p:cNvSpPr/>
          <p:nvPr/>
        </p:nvSpPr>
        <p:spPr>
          <a:xfrm>
            <a:off x="-7520055" y="8845555"/>
            <a:ext cx="861441" cy="933450"/>
          </a:xfrm>
          <a:custGeom>
            <a:avLst/>
            <a:gdLst/>
            <a:ahLst/>
            <a:cxnLst/>
            <a:rect l="l" t="t" r="r" b="b"/>
            <a:pathLst>
              <a:path w="861441" h="933450">
                <a:moveTo>
                  <a:pt x="0" y="0"/>
                </a:moveTo>
                <a:lnTo>
                  <a:pt x="861441" y="0"/>
                </a:lnTo>
                <a:lnTo>
                  <a:pt x="861441" y="244031"/>
                </a:lnTo>
                <a:lnTo>
                  <a:pt x="588074" y="244031"/>
                </a:lnTo>
                <a:lnTo>
                  <a:pt x="588074" y="933450"/>
                </a:lnTo>
                <a:lnTo>
                  <a:pt x="273368" y="933450"/>
                </a:lnTo>
                <a:lnTo>
                  <a:pt x="273368" y="244031"/>
                </a:lnTo>
                <a:lnTo>
                  <a:pt x="0" y="24403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0A83D1A-5DBD-8081-0F2E-020A4C2FA543}"/>
              </a:ext>
            </a:extLst>
          </p:cNvPr>
          <p:cNvSpPr/>
          <p:nvPr/>
        </p:nvSpPr>
        <p:spPr>
          <a:xfrm>
            <a:off x="-8377714" y="8845555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314706" y="0"/>
                </a:lnTo>
                <a:lnTo>
                  <a:pt x="314706" y="330708"/>
                </a:lnTo>
                <a:lnTo>
                  <a:pt x="605409" y="330708"/>
                </a:lnTo>
                <a:lnTo>
                  <a:pt x="605409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05409" y="933450"/>
                </a:lnTo>
                <a:lnTo>
                  <a:pt x="605409" y="589407"/>
                </a:lnTo>
                <a:lnTo>
                  <a:pt x="314706" y="589407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710B9F0-F62C-3D24-4C9C-9C3A84021447}"/>
              </a:ext>
            </a:extLst>
          </p:cNvPr>
          <p:cNvSpPr/>
          <p:nvPr/>
        </p:nvSpPr>
        <p:spPr>
          <a:xfrm>
            <a:off x="-9270044" y="8824219"/>
            <a:ext cx="954786" cy="976122"/>
          </a:xfrm>
          <a:custGeom>
            <a:avLst/>
            <a:gdLst/>
            <a:ahLst/>
            <a:cxnLst/>
            <a:rect l="l" t="t" r="r" b="b"/>
            <a:pathLst>
              <a:path w="954786" h="976122">
                <a:moveTo>
                  <a:pt x="528066" y="0"/>
                </a:moveTo>
                <a:cubicBezTo>
                  <a:pt x="619633" y="0"/>
                  <a:pt x="701643" y="15336"/>
                  <a:pt x="774096" y="46006"/>
                </a:cubicBezTo>
                <a:cubicBezTo>
                  <a:pt x="846550" y="76676"/>
                  <a:pt x="906780" y="121349"/>
                  <a:pt x="954786" y="180023"/>
                </a:cubicBezTo>
                <a:lnTo>
                  <a:pt x="753427" y="357378"/>
                </a:lnTo>
                <a:cubicBezTo>
                  <a:pt x="694753" y="288925"/>
                  <a:pt x="624967" y="254699"/>
                  <a:pt x="544068" y="254699"/>
                </a:cubicBezTo>
                <a:cubicBezTo>
                  <a:pt x="474726" y="254699"/>
                  <a:pt x="419608" y="275590"/>
                  <a:pt x="378714" y="317373"/>
                </a:cubicBezTo>
                <a:cubicBezTo>
                  <a:pt x="337820" y="359156"/>
                  <a:pt x="317373" y="416052"/>
                  <a:pt x="317373" y="488061"/>
                </a:cubicBezTo>
                <a:cubicBezTo>
                  <a:pt x="317373" y="558292"/>
                  <a:pt x="337598" y="614743"/>
                  <a:pt x="378047" y="657415"/>
                </a:cubicBezTo>
                <a:cubicBezTo>
                  <a:pt x="418497" y="700087"/>
                  <a:pt x="472503" y="721423"/>
                  <a:pt x="540067" y="721423"/>
                </a:cubicBezTo>
                <a:cubicBezTo>
                  <a:pt x="580072" y="721423"/>
                  <a:pt x="618299" y="713867"/>
                  <a:pt x="654748" y="698754"/>
                </a:cubicBezTo>
                <a:lnTo>
                  <a:pt x="654748" y="462725"/>
                </a:lnTo>
                <a:lnTo>
                  <a:pt x="928116" y="462725"/>
                </a:lnTo>
                <a:lnTo>
                  <a:pt x="928116" y="857441"/>
                </a:lnTo>
                <a:cubicBezTo>
                  <a:pt x="872998" y="895667"/>
                  <a:pt x="808990" y="925005"/>
                  <a:pt x="736092" y="945452"/>
                </a:cubicBezTo>
                <a:cubicBezTo>
                  <a:pt x="663194" y="965898"/>
                  <a:pt x="591629" y="976122"/>
                  <a:pt x="521398" y="976122"/>
                </a:cubicBezTo>
                <a:cubicBezTo>
                  <a:pt x="421830" y="976122"/>
                  <a:pt x="332486" y="955453"/>
                  <a:pt x="253365" y="914114"/>
                </a:cubicBezTo>
                <a:cubicBezTo>
                  <a:pt x="174244" y="872776"/>
                  <a:pt x="112236" y="814991"/>
                  <a:pt x="67342" y="740759"/>
                </a:cubicBezTo>
                <a:cubicBezTo>
                  <a:pt x="22447" y="666528"/>
                  <a:pt x="0" y="582295"/>
                  <a:pt x="0" y="488061"/>
                </a:cubicBezTo>
                <a:cubicBezTo>
                  <a:pt x="0" y="393827"/>
                  <a:pt x="22447" y="309594"/>
                  <a:pt x="67342" y="235363"/>
                </a:cubicBezTo>
                <a:cubicBezTo>
                  <a:pt x="112236" y="161131"/>
                  <a:pt x="174911" y="103346"/>
                  <a:pt x="255365" y="62008"/>
                </a:cubicBezTo>
                <a:cubicBezTo>
                  <a:pt x="335820" y="20669"/>
                  <a:pt x="426720" y="0"/>
                  <a:pt x="528066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1078814-2CEA-CA1E-8FF0-3C6C143A165D}"/>
              </a:ext>
            </a:extLst>
          </p:cNvPr>
          <p:cNvSpPr/>
          <p:nvPr/>
        </p:nvSpPr>
        <p:spPr>
          <a:xfrm>
            <a:off x="-10379953" y="8845555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258699" y="0"/>
                </a:lnTo>
                <a:lnTo>
                  <a:pt x="613410" y="424053"/>
                </a:lnTo>
                <a:lnTo>
                  <a:pt x="613410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61416" y="933450"/>
                </a:lnTo>
                <a:lnTo>
                  <a:pt x="306705" y="509397"/>
                </a:lnTo>
                <a:lnTo>
                  <a:pt x="306705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258C93C-9230-4568-C822-6970E74E34D1}"/>
              </a:ext>
            </a:extLst>
          </p:cNvPr>
          <p:cNvSpPr/>
          <p:nvPr/>
        </p:nvSpPr>
        <p:spPr>
          <a:xfrm>
            <a:off x="-9417725" y="8845555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!!Name1">
            <a:extLst>
              <a:ext uri="{FF2B5EF4-FFF2-40B4-BE49-F238E27FC236}">
                <a16:creationId xmlns:a16="http://schemas.microsoft.com/office/drawing/2014/main" id="{F2D86F3E-923F-3DA6-DD49-5F6BD2226437}"/>
              </a:ext>
            </a:extLst>
          </p:cNvPr>
          <p:cNvSpPr txBox="1"/>
          <p:nvPr/>
        </p:nvSpPr>
        <p:spPr>
          <a:xfrm>
            <a:off x="-10578829" y="10121411"/>
            <a:ext cx="3058774" cy="52322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 err="1"/>
              <a:t>Fusce</a:t>
            </a:r>
            <a:r>
              <a:rPr lang="en-US" sz="1400" dirty="0"/>
              <a:t> posuere, magna sed pulvinar ultricies, purus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r>
              <a:rPr lang="en-US" sz="1400" dirty="0"/>
              <a:t>.</a:t>
            </a:r>
          </a:p>
        </p:txBody>
      </p:sp>
      <p:sp>
        <p:nvSpPr>
          <p:cNvPr id="19" name="!!Name1">
            <a:extLst>
              <a:ext uri="{FF2B5EF4-FFF2-40B4-BE49-F238E27FC236}">
                <a16:creationId xmlns:a16="http://schemas.microsoft.com/office/drawing/2014/main" id="{80291FC2-48FC-5754-FC0B-6BA24BF48303}"/>
              </a:ext>
            </a:extLst>
          </p:cNvPr>
          <p:cNvSpPr txBox="1"/>
          <p:nvPr/>
        </p:nvSpPr>
        <p:spPr>
          <a:xfrm>
            <a:off x="-13668475" y="9946756"/>
            <a:ext cx="3378255" cy="144655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spc="-150" dirty="0">
                <a:solidFill>
                  <a:srgbClr val="85E3FD"/>
                </a:solidFill>
                <a:latin typeface="+mj-lt"/>
              </a:rPr>
              <a:t>craft beer </a:t>
            </a:r>
          </a:p>
          <a:p>
            <a:r>
              <a:rPr lang="en-US" sz="4400" spc="-150" dirty="0">
                <a:solidFill>
                  <a:srgbClr val="85E3FD"/>
                </a:solidFill>
                <a:latin typeface="+mj-lt"/>
              </a:rPr>
              <a:t>&amp; wine</a:t>
            </a:r>
          </a:p>
        </p:txBody>
      </p:sp>
      <p:sp useBgFill="1">
        <p:nvSpPr>
          <p:cNvPr id="25" name="Parallelogram 24">
            <a:extLst>
              <a:ext uri="{FF2B5EF4-FFF2-40B4-BE49-F238E27FC236}">
                <a16:creationId xmlns:a16="http://schemas.microsoft.com/office/drawing/2014/main" id="{17D8842E-1FBA-5A12-0368-4935E40E5BB8}"/>
              </a:ext>
            </a:extLst>
          </p:cNvPr>
          <p:cNvSpPr/>
          <p:nvPr/>
        </p:nvSpPr>
        <p:spPr>
          <a:xfrm flipH="1">
            <a:off x="-5354138" y="-18081940"/>
            <a:ext cx="14567099" cy="13716000"/>
          </a:xfrm>
          <a:prstGeom prst="parallelogram">
            <a:avLst>
              <a:gd name="adj" fmla="val 55948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Parallelogram 25">
            <a:extLst>
              <a:ext uri="{FF2B5EF4-FFF2-40B4-BE49-F238E27FC236}">
                <a16:creationId xmlns:a16="http://schemas.microsoft.com/office/drawing/2014/main" id="{675505A2-F9A1-5213-2E50-0E4F2EAA1FE0}"/>
              </a:ext>
            </a:extLst>
          </p:cNvPr>
          <p:cNvSpPr/>
          <p:nvPr/>
        </p:nvSpPr>
        <p:spPr>
          <a:xfrm flipH="1">
            <a:off x="22909544" y="16764000"/>
            <a:ext cx="14567099" cy="13716000"/>
          </a:xfrm>
          <a:prstGeom prst="parallelogram">
            <a:avLst>
              <a:gd name="adj" fmla="val 55948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E6F5D5D-D124-F9CA-1A8D-0B77183CA87B}"/>
              </a:ext>
            </a:extLst>
          </p:cNvPr>
          <p:cNvSpPr txBox="1"/>
          <p:nvPr/>
        </p:nvSpPr>
        <p:spPr>
          <a:xfrm>
            <a:off x="11724018" y="16256000"/>
            <a:ext cx="26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slide ocean</a:t>
            </a:r>
          </a:p>
        </p:txBody>
      </p:sp>
    </p:spTree>
    <p:extLst>
      <p:ext uri="{BB962C8B-B14F-4D97-AF65-F5344CB8AC3E}">
        <p14:creationId xmlns:p14="http://schemas.microsoft.com/office/powerpoint/2010/main" val="2358819296"/>
      </p:ext>
    </p:extLst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3" descr="People walking on a street&#10;&#10;AI-generated content may be incorrect.">
            <a:extLst>
              <a:ext uri="{FF2B5EF4-FFF2-40B4-BE49-F238E27FC236}">
                <a16:creationId xmlns:a16="http://schemas.microsoft.com/office/drawing/2014/main" id="{2C421196-173C-C32C-408A-C5825008E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B80CD2-3D7C-5609-D3BF-713B5C3ABF04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253B9DD-E85D-9253-8F7B-3BFB874B78E7}"/>
              </a:ext>
            </a:extLst>
          </p:cNvPr>
          <p:cNvSpPr/>
          <p:nvPr/>
        </p:nvSpPr>
        <p:spPr>
          <a:xfrm>
            <a:off x="8219990" y="8845555"/>
            <a:ext cx="776097" cy="933450"/>
          </a:xfrm>
          <a:custGeom>
            <a:avLst/>
            <a:gdLst/>
            <a:ahLst/>
            <a:cxnLst/>
            <a:rect l="l" t="t" r="r" b="b"/>
            <a:pathLst>
              <a:path w="776097" h="933450">
                <a:moveTo>
                  <a:pt x="0" y="0"/>
                </a:moveTo>
                <a:lnTo>
                  <a:pt x="758762" y="0"/>
                </a:lnTo>
                <a:lnTo>
                  <a:pt x="758762" y="237363"/>
                </a:lnTo>
                <a:lnTo>
                  <a:pt x="309373" y="237363"/>
                </a:lnTo>
                <a:lnTo>
                  <a:pt x="309373" y="346710"/>
                </a:lnTo>
                <a:lnTo>
                  <a:pt x="704089" y="346710"/>
                </a:lnTo>
                <a:lnTo>
                  <a:pt x="704089" y="573405"/>
                </a:lnTo>
                <a:lnTo>
                  <a:pt x="309373" y="573405"/>
                </a:lnTo>
                <a:lnTo>
                  <a:pt x="309373" y="696087"/>
                </a:lnTo>
                <a:lnTo>
                  <a:pt x="776097" y="696087"/>
                </a:lnTo>
                <a:lnTo>
                  <a:pt x="776097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4558E44-B10B-710D-4E62-008669D821D2}"/>
              </a:ext>
            </a:extLst>
          </p:cNvPr>
          <p:cNvSpPr/>
          <p:nvPr/>
        </p:nvSpPr>
        <p:spPr>
          <a:xfrm>
            <a:off x="6558520" y="7182277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8" y="0"/>
                </a:moveTo>
                <a:cubicBezTo>
                  <a:pt x="752627" y="0"/>
                  <a:pt x="860907" y="25070"/>
                  <a:pt x="956919" y="75209"/>
                </a:cubicBezTo>
                <a:cubicBezTo>
                  <a:pt x="1052932" y="125349"/>
                  <a:pt x="1128140" y="194958"/>
                  <a:pt x="1182547" y="284036"/>
                </a:cubicBezTo>
                <a:cubicBezTo>
                  <a:pt x="1236954" y="373113"/>
                  <a:pt x="1264158" y="473659"/>
                  <a:pt x="1264158" y="585673"/>
                </a:cubicBezTo>
                <a:cubicBezTo>
                  <a:pt x="1264158" y="697687"/>
                  <a:pt x="1236954" y="798233"/>
                  <a:pt x="1182547" y="887311"/>
                </a:cubicBezTo>
                <a:cubicBezTo>
                  <a:pt x="1128140" y="976389"/>
                  <a:pt x="1052932" y="1045997"/>
                  <a:pt x="956919" y="1096137"/>
                </a:cubicBezTo>
                <a:cubicBezTo>
                  <a:pt x="860907" y="1146277"/>
                  <a:pt x="752627" y="1171346"/>
                  <a:pt x="632078" y="1171346"/>
                </a:cubicBezTo>
                <a:cubicBezTo>
                  <a:pt x="511530" y="1171346"/>
                  <a:pt x="403250" y="1146277"/>
                  <a:pt x="307238" y="1096137"/>
                </a:cubicBezTo>
                <a:cubicBezTo>
                  <a:pt x="211226" y="1045997"/>
                  <a:pt x="136016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6" y="194958"/>
                  <a:pt x="211226" y="125349"/>
                  <a:pt x="307238" y="75209"/>
                </a:cubicBezTo>
                <a:cubicBezTo>
                  <a:pt x="403250" y="25070"/>
                  <a:pt x="511530" y="0"/>
                  <a:pt x="632078" y="0"/>
                </a:cubicBezTo>
                <a:close/>
                <a:moveTo>
                  <a:pt x="632078" y="305638"/>
                </a:moveTo>
                <a:cubicBezTo>
                  <a:pt x="585140" y="305638"/>
                  <a:pt x="542734" y="317106"/>
                  <a:pt x="504863" y="340043"/>
                </a:cubicBezTo>
                <a:cubicBezTo>
                  <a:pt x="466992" y="362979"/>
                  <a:pt x="436854" y="395516"/>
                  <a:pt x="414452" y="437655"/>
                </a:cubicBezTo>
                <a:cubicBezTo>
                  <a:pt x="392048" y="479793"/>
                  <a:pt x="380848" y="529133"/>
                  <a:pt x="380848" y="585673"/>
                </a:cubicBezTo>
                <a:cubicBezTo>
                  <a:pt x="380848" y="642214"/>
                  <a:pt x="392048" y="691553"/>
                  <a:pt x="414452" y="733692"/>
                </a:cubicBezTo>
                <a:cubicBezTo>
                  <a:pt x="436854" y="775830"/>
                  <a:pt x="466992" y="808368"/>
                  <a:pt x="504863" y="831304"/>
                </a:cubicBezTo>
                <a:cubicBezTo>
                  <a:pt x="542734" y="854240"/>
                  <a:pt x="585139" y="865708"/>
                  <a:pt x="632078" y="865708"/>
                </a:cubicBezTo>
                <a:cubicBezTo>
                  <a:pt x="679018" y="865708"/>
                  <a:pt x="721423" y="854240"/>
                  <a:pt x="759294" y="831304"/>
                </a:cubicBezTo>
                <a:cubicBezTo>
                  <a:pt x="797166" y="808368"/>
                  <a:pt x="827303" y="775830"/>
                  <a:pt x="849706" y="733692"/>
                </a:cubicBezTo>
                <a:cubicBezTo>
                  <a:pt x="872108" y="691553"/>
                  <a:pt x="883310" y="642214"/>
                  <a:pt x="883310" y="585673"/>
                </a:cubicBezTo>
                <a:cubicBezTo>
                  <a:pt x="883310" y="529133"/>
                  <a:pt x="872108" y="479793"/>
                  <a:pt x="849706" y="437655"/>
                </a:cubicBezTo>
                <a:cubicBezTo>
                  <a:pt x="827303" y="395516"/>
                  <a:pt x="797166" y="362979"/>
                  <a:pt x="759294" y="340043"/>
                </a:cubicBezTo>
                <a:cubicBezTo>
                  <a:pt x="721423" y="317106"/>
                  <a:pt x="679018" y="305638"/>
                  <a:pt x="632078" y="305638"/>
                </a:cubicBez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3DD8898-AE06-8EE1-0C65-56EFD6147F40}"/>
              </a:ext>
            </a:extLst>
          </p:cNvPr>
          <p:cNvSpPr/>
          <p:nvPr/>
        </p:nvSpPr>
        <p:spPr>
          <a:xfrm>
            <a:off x="5604415" y="7207880"/>
            <a:ext cx="1222552" cy="1120140"/>
          </a:xfrm>
          <a:custGeom>
            <a:avLst/>
            <a:gdLst/>
            <a:ahLst/>
            <a:cxnLst/>
            <a:rect l="l" t="t" r="r" b="b"/>
            <a:pathLst>
              <a:path w="1222552" h="1120140">
                <a:moveTo>
                  <a:pt x="0" y="0"/>
                </a:moveTo>
                <a:lnTo>
                  <a:pt x="398450" y="0"/>
                </a:lnTo>
                <a:lnTo>
                  <a:pt x="627278" y="387249"/>
                </a:lnTo>
                <a:lnTo>
                  <a:pt x="857706" y="0"/>
                </a:lnTo>
                <a:lnTo>
                  <a:pt x="1222552" y="0"/>
                </a:lnTo>
                <a:lnTo>
                  <a:pt x="800100" y="713689"/>
                </a:lnTo>
                <a:lnTo>
                  <a:pt x="800100" y="1120140"/>
                </a:lnTo>
                <a:lnTo>
                  <a:pt x="422452" y="1120140"/>
                </a:lnTo>
                <a:lnTo>
                  <a:pt x="422452" y="708889"/>
                </a:lnTo>
                <a:lnTo>
                  <a:pt x="0" y="0"/>
                </a:ln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21604DB-FED6-EEBF-CF53-3622B1F5C654}"/>
              </a:ext>
            </a:extLst>
          </p:cNvPr>
          <p:cNvSpPr/>
          <p:nvPr/>
        </p:nvSpPr>
        <p:spPr>
          <a:xfrm>
            <a:off x="4699914" y="7207880"/>
            <a:ext cx="1172947" cy="1120140"/>
          </a:xfrm>
          <a:custGeom>
            <a:avLst/>
            <a:gdLst/>
            <a:ahLst/>
            <a:cxnLst/>
            <a:rect l="l" t="t" r="r" b="b"/>
            <a:pathLst>
              <a:path w="1172947" h="1120140">
                <a:moveTo>
                  <a:pt x="0" y="0"/>
                </a:moveTo>
                <a:lnTo>
                  <a:pt x="371247" y="0"/>
                </a:lnTo>
                <a:lnTo>
                  <a:pt x="371247" y="406451"/>
                </a:lnTo>
                <a:lnTo>
                  <a:pt x="739293" y="0"/>
                </a:lnTo>
                <a:lnTo>
                  <a:pt x="1150544" y="0"/>
                </a:lnTo>
                <a:lnTo>
                  <a:pt x="702488" y="492862"/>
                </a:lnTo>
                <a:lnTo>
                  <a:pt x="1172947" y="1120140"/>
                </a:lnTo>
                <a:lnTo>
                  <a:pt x="736092" y="1120140"/>
                </a:lnTo>
                <a:lnTo>
                  <a:pt x="456058" y="748894"/>
                </a:lnTo>
                <a:lnTo>
                  <a:pt x="371247" y="843306"/>
                </a:lnTo>
                <a:lnTo>
                  <a:pt x="371247" y="1120140"/>
                </a:lnTo>
                <a:lnTo>
                  <a:pt x="0" y="1120140"/>
                </a:lnTo>
                <a:lnTo>
                  <a:pt x="0" y="0"/>
                </a:ln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363ECE7-CE36-9293-9919-2D32DB33AB1E}"/>
              </a:ext>
            </a:extLst>
          </p:cNvPr>
          <p:cNvSpPr/>
          <p:nvPr/>
        </p:nvSpPr>
        <p:spPr>
          <a:xfrm>
            <a:off x="3704202" y="7182277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9" y="0"/>
                </a:moveTo>
                <a:cubicBezTo>
                  <a:pt x="752627" y="0"/>
                  <a:pt x="860908" y="25070"/>
                  <a:pt x="956920" y="75209"/>
                </a:cubicBezTo>
                <a:cubicBezTo>
                  <a:pt x="1052932" y="125349"/>
                  <a:pt x="1128141" y="194958"/>
                  <a:pt x="1182548" y="284036"/>
                </a:cubicBezTo>
                <a:cubicBezTo>
                  <a:pt x="1236955" y="373113"/>
                  <a:pt x="1264158" y="473659"/>
                  <a:pt x="1264158" y="585673"/>
                </a:cubicBezTo>
                <a:cubicBezTo>
                  <a:pt x="1264158" y="697687"/>
                  <a:pt x="1236955" y="798233"/>
                  <a:pt x="1182548" y="887311"/>
                </a:cubicBezTo>
                <a:cubicBezTo>
                  <a:pt x="1128141" y="976389"/>
                  <a:pt x="1052932" y="1045997"/>
                  <a:pt x="956920" y="1096137"/>
                </a:cubicBezTo>
                <a:cubicBezTo>
                  <a:pt x="860908" y="1146277"/>
                  <a:pt x="752627" y="1171346"/>
                  <a:pt x="632079" y="1171346"/>
                </a:cubicBezTo>
                <a:cubicBezTo>
                  <a:pt x="511531" y="1171346"/>
                  <a:pt x="403250" y="1146277"/>
                  <a:pt x="307239" y="1096137"/>
                </a:cubicBezTo>
                <a:cubicBezTo>
                  <a:pt x="211227" y="1045997"/>
                  <a:pt x="136017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7" y="194958"/>
                  <a:pt x="211227" y="125349"/>
                  <a:pt x="307239" y="75209"/>
                </a:cubicBezTo>
                <a:cubicBezTo>
                  <a:pt x="403250" y="25070"/>
                  <a:pt x="511531" y="0"/>
                  <a:pt x="632079" y="0"/>
                </a:cubicBezTo>
                <a:close/>
                <a:moveTo>
                  <a:pt x="632079" y="305638"/>
                </a:moveTo>
                <a:cubicBezTo>
                  <a:pt x="585140" y="305638"/>
                  <a:pt x="542735" y="317106"/>
                  <a:pt x="504863" y="340043"/>
                </a:cubicBezTo>
                <a:cubicBezTo>
                  <a:pt x="466992" y="362979"/>
                  <a:pt x="436855" y="395516"/>
                  <a:pt x="414452" y="437655"/>
                </a:cubicBezTo>
                <a:cubicBezTo>
                  <a:pt x="392049" y="479793"/>
                  <a:pt x="380848" y="529133"/>
                  <a:pt x="380848" y="585673"/>
                </a:cubicBezTo>
                <a:cubicBezTo>
                  <a:pt x="380848" y="642214"/>
                  <a:pt x="392049" y="691553"/>
                  <a:pt x="414452" y="733692"/>
                </a:cubicBezTo>
                <a:cubicBezTo>
                  <a:pt x="436855" y="775830"/>
                  <a:pt x="466992" y="808368"/>
                  <a:pt x="504863" y="831304"/>
                </a:cubicBezTo>
                <a:cubicBezTo>
                  <a:pt x="542735" y="854240"/>
                  <a:pt x="585140" y="865708"/>
                  <a:pt x="632079" y="865708"/>
                </a:cubicBezTo>
                <a:cubicBezTo>
                  <a:pt x="679018" y="865708"/>
                  <a:pt x="721424" y="854240"/>
                  <a:pt x="759295" y="831304"/>
                </a:cubicBezTo>
                <a:cubicBezTo>
                  <a:pt x="797166" y="808368"/>
                  <a:pt x="827304" y="775830"/>
                  <a:pt x="849707" y="733692"/>
                </a:cubicBezTo>
                <a:cubicBezTo>
                  <a:pt x="872109" y="691553"/>
                  <a:pt x="883311" y="642214"/>
                  <a:pt x="883311" y="585673"/>
                </a:cubicBezTo>
                <a:cubicBezTo>
                  <a:pt x="883311" y="529133"/>
                  <a:pt x="872109" y="479793"/>
                  <a:pt x="849707" y="437655"/>
                </a:cubicBezTo>
                <a:cubicBezTo>
                  <a:pt x="827304" y="395516"/>
                  <a:pt x="797166" y="362979"/>
                  <a:pt x="759295" y="340043"/>
                </a:cubicBezTo>
                <a:cubicBezTo>
                  <a:pt x="721424" y="317106"/>
                  <a:pt x="679018" y="305638"/>
                  <a:pt x="632079" y="305638"/>
                </a:cubicBez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2A5A7F1-BD75-E847-CF50-EACA69E7F25F}"/>
              </a:ext>
            </a:extLst>
          </p:cNvPr>
          <p:cNvSpPr/>
          <p:nvPr/>
        </p:nvSpPr>
        <p:spPr>
          <a:xfrm>
            <a:off x="2938919" y="7207880"/>
            <a:ext cx="1033729" cy="1120140"/>
          </a:xfrm>
          <a:custGeom>
            <a:avLst/>
            <a:gdLst/>
            <a:ahLst/>
            <a:cxnLst/>
            <a:rect l="l" t="t" r="r" b="b"/>
            <a:pathLst>
              <a:path w="1033729" h="1120140">
                <a:moveTo>
                  <a:pt x="0" y="0"/>
                </a:moveTo>
                <a:lnTo>
                  <a:pt x="1033729" y="0"/>
                </a:lnTo>
                <a:lnTo>
                  <a:pt x="1033729" y="292837"/>
                </a:lnTo>
                <a:lnTo>
                  <a:pt x="705688" y="292837"/>
                </a:lnTo>
                <a:lnTo>
                  <a:pt x="705688" y="1120140"/>
                </a:lnTo>
                <a:lnTo>
                  <a:pt x="328041" y="1120140"/>
                </a:lnTo>
                <a:lnTo>
                  <a:pt x="328041" y="292837"/>
                </a:lnTo>
                <a:lnTo>
                  <a:pt x="0" y="292837"/>
                </a:lnTo>
                <a:lnTo>
                  <a:pt x="0" y="0"/>
                </a:ln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FCC8575-4F5A-5CEE-E63E-A0493E5F16F0}"/>
              </a:ext>
            </a:extLst>
          </p:cNvPr>
          <p:cNvSpPr/>
          <p:nvPr/>
        </p:nvSpPr>
        <p:spPr>
          <a:xfrm>
            <a:off x="7523688" y="8845555"/>
            <a:ext cx="758761" cy="933450"/>
          </a:xfrm>
          <a:custGeom>
            <a:avLst/>
            <a:gdLst/>
            <a:ahLst/>
            <a:cxnLst/>
            <a:rect l="l" t="t" r="r" b="b"/>
            <a:pathLst>
              <a:path w="758761" h="933450">
                <a:moveTo>
                  <a:pt x="0" y="0"/>
                </a:moveTo>
                <a:lnTo>
                  <a:pt x="758761" y="0"/>
                </a:lnTo>
                <a:lnTo>
                  <a:pt x="758761" y="237363"/>
                </a:lnTo>
                <a:lnTo>
                  <a:pt x="314706" y="237363"/>
                </a:lnTo>
                <a:lnTo>
                  <a:pt x="314706" y="397383"/>
                </a:lnTo>
                <a:lnTo>
                  <a:pt x="704088" y="397383"/>
                </a:lnTo>
                <a:lnTo>
                  <a:pt x="704088" y="634746"/>
                </a:lnTo>
                <a:lnTo>
                  <a:pt x="314706" y="634746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D58DDA6-EE9A-E3CD-1D6F-AE0D8C452986}"/>
              </a:ext>
            </a:extLst>
          </p:cNvPr>
          <p:cNvSpPr/>
          <p:nvPr/>
        </p:nvSpPr>
        <p:spPr>
          <a:xfrm>
            <a:off x="6597802" y="8845555"/>
            <a:ext cx="736092" cy="933450"/>
          </a:xfrm>
          <a:custGeom>
            <a:avLst/>
            <a:gdLst/>
            <a:ahLst/>
            <a:cxnLst/>
            <a:rect l="l" t="t" r="r" b="b"/>
            <a:pathLst>
              <a:path w="736092" h="933450">
                <a:moveTo>
                  <a:pt x="0" y="0"/>
                </a:moveTo>
                <a:lnTo>
                  <a:pt x="314706" y="0"/>
                </a:lnTo>
                <a:lnTo>
                  <a:pt x="314706" y="689419"/>
                </a:lnTo>
                <a:lnTo>
                  <a:pt x="736092" y="689419"/>
                </a:lnTo>
                <a:lnTo>
                  <a:pt x="736092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C3B545B-55D2-7FC9-DA27-E422D230F789}"/>
              </a:ext>
            </a:extLst>
          </p:cNvPr>
          <p:cNvSpPr/>
          <p:nvPr/>
        </p:nvSpPr>
        <p:spPr>
          <a:xfrm>
            <a:off x="7271438" y="8845555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05A2C95-1B32-C159-358E-310C3DF397AE}"/>
              </a:ext>
            </a:extLst>
          </p:cNvPr>
          <p:cNvSpPr/>
          <p:nvPr/>
        </p:nvSpPr>
        <p:spPr>
          <a:xfrm>
            <a:off x="5798817" y="8845555"/>
            <a:ext cx="861441" cy="933450"/>
          </a:xfrm>
          <a:custGeom>
            <a:avLst/>
            <a:gdLst/>
            <a:ahLst/>
            <a:cxnLst/>
            <a:rect l="l" t="t" r="r" b="b"/>
            <a:pathLst>
              <a:path w="861441" h="933450">
                <a:moveTo>
                  <a:pt x="0" y="0"/>
                </a:moveTo>
                <a:lnTo>
                  <a:pt x="861441" y="0"/>
                </a:lnTo>
                <a:lnTo>
                  <a:pt x="861441" y="244031"/>
                </a:lnTo>
                <a:lnTo>
                  <a:pt x="588074" y="244031"/>
                </a:lnTo>
                <a:lnTo>
                  <a:pt x="588074" y="933450"/>
                </a:lnTo>
                <a:lnTo>
                  <a:pt x="273368" y="933450"/>
                </a:lnTo>
                <a:lnTo>
                  <a:pt x="273368" y="244031"/>
                </a:lnTo>
                <a:lnTo>
                  <a:pt x="0" y="24403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6642801-11BF-E15D-2AF8-B69AB905710B}"/>
              </a:ext>
            </a:extLst>
          </p:cNvPr>
          <p:cNvSpPr/>
          <p:nvPr/>
        </p:nvSpPr>
        <p:spPr>
          <a:xfrm>
            <a:off x="4941158" y="8845555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314706" y="0"/>
                </a:lnTo>
                <a:lnTo>
                  <a:pt x="314706" y="330708"/>
                </a:lnTo>
                <a:lnTo>
                  <a:pt x="605409" y="330708"/>
                </a:lnTo>
                <a:lnTo>
                  <a:pt x="605409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05409" y="933450"/>
                </a:lnTo>
                <a:lnTo>
                  <a:pt x="605409" y="589407"/>
                </a:lnTo>
                <a:lnTo>
                  <a:pt x="314706" y="589407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EB60D4C-140B-3117-3488-8028C678403F}"/>
              </a:ext>
            </a:extLst>
          </p:cNvPr>
          <p:cNvSpPr/>
          <p:nvPr/>
        </p:nvSpPr>
        <p:spPr>
          <a:xfrm>
            <a:off x="4048828" y="8824219"/>
            <a:ext cx="954786" cy="976122"/>
          </a:xfrm>
          <a:custGeom>
            <a:avLst/>
            <a:gdLst/>
            <a:ahLst/>
            <a:cxnLst/>
            <a:rect l="l" t="t" r="r" b="b"/>
            <a:pathLst>
              <a:path w="954786" h="976122">
                <a:moveTo>
                  <a:pt x="528066" y="0"/>
                </a:moveTo>
                <a:cubicBezTo>
                  <a:pt x="619633" y="0"/>
                  <a:pt x="701643" y="15336"/>
                  <a:pt x="774096" y="46006"/>
                </a:cubicBezTo>
                <a:cubicBezTo>
                  <a:pt x="846550" y="76676"/>
                  <a:pt x="906780" y="121349"/>
                  <a:pt x="954786" y="180023"/>
                </a:cubicBezTo>
                <a:lnTo>
                  <a:pt x="753427" y="357378"/>
                </a:lnTo>
                <a:cubicBezTo>
                  <a:pt x="694753" y="288925"/>
                  <a:pt x="624967" y="254699"/>
                  <a:pt x="544068" y="254699"/>
                </a:cubicBezTo>
                <a:cubicBezTo>
                  <a:pt x="474726" y="254699"/>
                  <a:pt x="419608" y="275590"/>
                  <a:pt x="378714" y="317373"/>
                </a:cubicBezTo>
                <a:cubicBezTo>
                  <a:pt x="337820" y="359156"/>
                  <a:pt x="317373" y="416052"/>
                  <a:pt x="317373" y="488061"/>
                </a:cubicBezTo>
                <a:cubicBezTo>
                  <a:pt x="317373" y="558292"/>
                  <a:pt x="337598" y="614743"/>
                  <a:pt x="378047" y="657415"/>
                </a:cubicBezTo>
                <a:cubicBezTo>
                  <a:pt x="418497" y="700087"/>
                  <a:pt x="472503" y="721423"/>
                  <a:pt x="540067" y="721423"/>
                </a:cubicBezTo>
                <a:cubicBezTo>
                  <a:pt x="580072" y="721423"/>
                  <a:pt x="618299" y="713867"/>
                  <a:pt x="654748" y="698754"/>
                </a:cubicBezTo>
                <a:lnTo>
                  <a:pt x="654748" y="462725"/>
                </a:lnTo>
                <a:lnTo>
                  <a:pt x="928116" y="462725"/>
                </a:lnTo>
                <a:lnTo>
                  <a:pt x="928116" y="857441"/>
                </a:lnTo>
                <a:cubicBezTo>
                  <a:pt x="872998" y="895667"/>
                  <a:pt x="808990" y="925005"/>
                  <a:pt x="736092" y="945452"/>
                </a:cubicBezTo>
                <a:cubicBezTo>
                  <a:pt x="663194" y="965898"/>
                  <a:pt x="591629" y="976122"/>
                  <a:pt x="521398" y="976122"/>
                </a:cubicBezTo>
                <a:cubicBezTo>
                  <a:pt x="421830" y="976122"/>
                  <a:pt x="332486" y="955453"/>
                  <a:pt x="253365" y="914114"/>
                </a:cubicBezTo>
                <a:cubicBezTo>
                  <a:pt x="174244" y="872776"/>
                  <a:pt x="112236" y="814991"/>
                  <a:pt x="67342" y="740759"/>
                </a:cubicBezTo>
                <a:cubicBezTo>
                  <a:pt x="22447" y="666528"/>
                  <a:pt x="0" y="582295"/>
                  <a:pt x="0" y="488061"/>
                </a:cubicBezTo>
                <a:cubicBezTo>
                  <a:pt x="0" y="393827"/>
                  <a:pt x="22447" y="309594"/>
                  <a:pt x="67342" y="235363"/>
                </a:cubicBezTo>
                <a:cubicBezTo>
                  <a:pt x="112236" y="161131"/>
                  <a:pt x="174911" y="103346"/>
                  <a:pt x="255365" y="62008"/>
                </a:cubicBezTo>
                <a:cubicBezTo>
                  <a:pt x="335820" y="20669"/>
                  <a:pt x="426720" y="0"/>
                  <a:pt x="528066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40AE4D8-77D6-D59F-2240-665AE4949C3E}"/>
              </a:ext>
            </a:extLst>
          </p:cNvPr>
          <p:cNvSpPr/>
          <p:nvPr/>
        </p:nvSpPr>
        <p:spPr>
          <a:xfrm>
            <a:off x="2938919" y="8845555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258699" y="0"/>
                </a:lnTo>
                <a:lnTo>
                  <a:pt x="613410" y="424053"/>
                </a:lnTo>
                <a:lnTo>
                  <a:pt x="613410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61416" y="933450"/>
                </a:lnTo>
                <a:lnTo>
                  <a:pt x="306705" y="509397"/>
                </a:lnTo>
                <a:lnTo>
                  <a:pt x="306705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EBE7FFD-4A53-F0C7-EEFD-AC93BCA00DF1}"/>
              </a:ext>
            </a:extLst>
          </p:cNvPr>
          <p:cNvSpPr/>
          <p:nvPr/>
        </p:nvSpPr>
        <p:spPr>
          <a:xfrm>
            <a:off x="3901147" y="8845555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!!Name1">
            <a:extLst>
              <a:ext uri="{FF2B5EF4-FFF2-40B4-BE49-F238E27FC236}">
                <a16:creationId xmlns:a16="http://schemas.microsoft.com/office/drawing/2014/main" id="{533F4A85-F03F-4E38-815A-1BC9811B5A20}"/>
              </a:ext>
            </a:extLst>
          </p:cNvPr>
          <p:cNvSpPr txBox="1"/>
          <p:nvPr/>
        </p:nvSpPr>
        <p:spPr>
          <a:xfrm>
            <a:off x="5937313" y="10121411"/>
            <a:ext cx="3058774" cy="52322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 err="1"/>
              <a:t>Fusce</a:t>
            </a:r>
            <a:r>
              <a:rPr lang="en-US" sz="1400" dirty="0"/>
              <a:t> posuere, magna sed pulvinar ultricies, purus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r>
              <a:rPr lang="en-US" sz="1400" dirty="0"/>
              <a:t>.</a:t>
            </a:r>
          </a:p>
        </p:txBody>
      </p:sp>
      <p:sp>
        <p:nvSpPr>
          <p:cNvPr id="18" name="!!Name1">
            <a:extLst>
              <a:ext uri="{FF2B5EF4-FFF2-40B4-BE49-F238E27FC236}">
                <a16:creationId xmlns:a16="http://schemas.microsoft.com/office/drawing/2014/main" id="{5090B521-6AA3-6A47-F3BE-F5F1775FCBDF}"/>
              </a:ext>
            </a:extLst>
          </p:cNvPr>
          <p:cNvSpPr txBox="1"/>
          <p:nvPr/>
        </p:nvSpPr>
        <p:spPr>
          <a:xfrm>
            <a:off x="2847667" y="9946756"/>
            <a:ext cx="3378255" cy="144655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spc="-150" dirty="0">
                <a:solidFill>
                  <a:srgbClr val="D87B77"/>
                </a:solidFill>
                <a:latin typeface="+mj-lt"/>
              </a:rPr>
              <a:t>craft beer </a:t>
            </a:r>
          </a:p>
          <a:p>
            <a:r>
              <a:rPr lang="en-US" sz="4400" spc="-150" dirty="0">
                <a:solidFill>
                  <a:srgbClr val="D87B77"/>
                </a:solidFill>
                <a:latin typeface="+mj-lt"/>
              </a:rPr>
              <a:t>&amp; wine</a:t>
            </a:r>
          </a:p>
        </p:txBody>
      </p:sp>
      <p:sp useBgFill="1">
        <p:nvSpPr>
          <p:cNvPr id="19" name="Parallelogram 18">
            <a:extLst>
              <a:ext uri="{FF2B5EF4-FFF2-40B4-BE49-F238E27FC236}">
                <a16:creationId xmlns:a16="http://schemas.microsoft.com/office/drawing/2014/main" id="{FAA8C0DB-64C3-D716-83EE-887807B9527C}"/>
              </a:ext>
            </a:extLst>
          </p:cNvPr>
          <p:cNvSpPr/>
          <p:nvPr/>
        </p:nvSpPr>
        <p:spPr>
          <a:xfrm flipH="1">
            <a:off x="3879588" y="-2685109"/>
            <a:ext cx="14567099" cy="13716000"/>
          </a:xfrm>
          <a:prstGeom prst="parallelogram">
            <a:avLst>
              <a:gd name="adj" fmla="val 55948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" name="Parallelogram 19">
            <a:extLst>
              <a:ext uri="{FF2B5EF4-FFF2-40B4-BE49-F238E27FC236}">
                <a16:creationId xmlns:a16="http://schemas.microsoft.com/office/drawing/2014/main" id="{F9312823-37C2-6C92-4B77-232B908FAB59}"/>
              </a:ext>
            </a:extLst>
          </p:cNvPr>
          <p:cNvSpPr/>
          <p:nvPr/>
        </p:nvSpPr>
        <p:spPr>
          <a:xfrm flipH="1">
            <a:off x="14375144" y="2685109"/>
            <a:ext cx="14567099" cy="13716000"/>
          </a:xfrm>
          <a:prstGeom prst="parallelogram">
            <a:avLst>
              <a:gd name="adj" fmla="val 55948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DF4B9F-E17F-1FD6-9BCA-325D9EFC6FAE}"/>
              </a:ext>
            </a:extLst>
          </p:cNvPr>
          <p:cNvSpPr txBox="1"/>
          <p:nvPr/>
        </p:nvSpPr>
        <p:spPr>
          <a:xfrm>
            <a:off x="11724018" y="11208640"/>
            <a:ext cx="26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slide ocean</a:t>
            </a:r>
          </a:p>
        </p:txBody>
      </p:sp>
    </p:spTree>
    <p:extLst>
      <p:ext uri="{BB962C8B-B14F-4D97-AF65-F5344CB8AC3E}">
        <p14:creationId xmlns:p14="http://schemas.microsoft.com/office/powerpoint/2010/main" val="891702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 descr="A city street with neon signs&#10;&#10;AI-generated content may be incorrect.">
            <a:extLst>
              <a:ext uri="{FF2B5EF4-FFF2-40B4-BE49-F238E27FC236}">
                <a16:creationId xmlns:a16="http://schemas.microsoft.com/office/drawing/2014/main" id="{A1BD2B44-034E-EF01-1971-FB23110437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4" b="8904"/>
          <a:stretch>
            <a:fillRect/>
          </a:stretch>
        </p:blipFill>
        <p:spPr>
          <a:xfrm>
            <a:off x="-4509730" y="-2536723"/>
            <a:ext cx="33403460" cy="18789446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5E45281-617C-779C-2AE1-87E89DCD13A1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" name="Freeform: Shape 1">
            <a:extLst>
              <a:ext uri="{FF2B5EF4-FFF2-40B4-BE49-F238E27FC236}">
                <a16:creationId xmlns:a16="http://schemas.microsoft.com/office/drawing/2014/main" id="{A2492770-7190-0AA9-61A8-91BCC6860755}"/>
              </a:ext>
            </a:extLst>
          </p:cNvPr>
          <p:cNvSpPr/>
          <p:nvPr/>
        </p:nvSpPr>
        <p:spPr>
          <a:xfrm>
            <a:off x="-4899173" y="14659771"/>
            <a:ext cx="19731960" cy="19731960"/>
          </a:xfrm>
          <a:custGeom>
            <a:avLst/>
            <a:gdLst>
              <a:gd name="connsiteX0" fmla="*/ 8185853 w 16371705"/>
              <a:gd name="connsiteY0" fmla="*/ 5487295 h 16371705"/>
              <a:gd name="connsiteX1" fmla="*/ 5487295 w 16371705"/>
              <a:gd name="connsiteY1" fmla="*/ 8185853 h 16371705"/>
              <a:gd name="connsiteX2" fmla="*/ 8185853 w 16371705"/>
              <a:gd name="connsiteY2" fmla="*/ 10884411 h 16371705"/>
              <a:gd name="connsiteX3" fmla="*/ 10884411 w 16371705"/>
              <a:gd name="connsiteY3" fmla="*/ 8185853 h 16371705"/>
              <a:gd name="connsiteX4" fmla="*/ 8185853 w 16371705"/>
              <a:gd name="connsiteY4" fmla="*/ 0 h 16371705"/>
              <a:gd name="connsiteX5" fmla="*/ 16371705 w 16371705"/>
              <a:gd name="connsiteY5" fmla="*/ 8185853 h 16371705"/>
              <a:gd name="connsiteX6" fmla="*/ 8185853 w 16371705"/>
              <a:gd name="connsiteY6" fmla="*/ 16371705 h 16371705"/>
              <a:gd name="connsiteX7" fmla="*/ 0 w 16371705"/>
              <a:gd name="connsiteY7" fmla="*/ 8185853 h 1637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71705" h="16371705">
                <a:moveTo>
                  <a:pt x="8185853" y="5487295"/>
                </a:moveTo>
                <a:lnTo>
                  <a:pt x="5487295" y="8185853"/>
                </a:lnTo>
                <a:lnTo>
                  <a:pt x="8185853" y="10884411"/>
                </a:lnTo>
                <a:lnTo>
                  <a:pt x="10884411" y="8185853"/>
                </a:lnTo>
                <a:close/>
                <a:moveTo>
                  <a:pt x="8185853" y="0"/>
                </a:moveTo>
                <a:lnTo>
                  <a:pt x="16371705" y="8185853"/>
                </a:lnTo>
                <a:lnTo>
                  <a:pt x="8185853" y="16371705"/>
                </a:lnTo>
                <a:lnTo>
                  <a:pt x="0" y="8185853"/>
                </a:lnTo>
                <a:close/>
              </a:path>
            </a:pathLst>
          </a:custGeom>
          <a:blipFill dpi="0" rotWithShape="0">
            <a:blip r:embed="rId3">
              <a:lum/>
            </a:blip>
            <a:srcRect/>
            <a:stretch>
              <a:fillRect l="-32283" t="-17894" r="-35108" b="17894"/>
            </a:stretch>
          </a:blipFill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Freeform: Shape 22">
            <a:extLst>
              <a:ext uri="{FF2B5EF4-FFF2-40B4-BE49-F238E27FC236}">
                <a16:creationId xmlns:a16="http://schemas.microsoft.com/office/drawing/2014/main" id="{A7DDE711-D323-5891-90F2-8F511FDE91F7}"/>
              </a:ext>
            </a:extLst>
          </p:cNvPr>
          <p:cNvSpPr/>
          <p:nvPr/>
        </p:nvSpPr>
        <p:spPr>
          <a:xfrm>
            <a:off x="4043332" y="-18334033"/>
            <a:ext cx="17196494" cy="17196494"/>
          </a:xfrm>
          <a:custGeom>
            <a:avLst/>
            <a:gdLst>
              <a:gd name="connsiteX0" fmla="*/ 8185853 w 16371705"/>
              <a:gd name="connsiteY0" fmla="*/ 5487295 h 16371705"/>
              <a:gd name="connsiteX1" fmla="*/ 5487295 w 16371705"/>
              <a:gd name="connsiteY1" fmla="*/ 8185853 h 16371705"/>
              <a:gd name="connsiteX2" fmla="*/ 8185853 w 16371705"/>
              <a:gd name="connsiteY2" fmla="*/ 10884411 h 16371705"/>
              <a:gd name="connsiteX3" fmla="*/ 10884411 w 16371705"/>
              <a:gd name="connsiteY3" fmla="*/ 8185853 h 16371705"/>
              <a:gd name="connsiteX4" fmla="*/ 8185853 w 16371705"/>
              <a:gd name="connsiteY4" fmla="*/ 0 h 16371705"/>
              <a:gd name="connsiteX5" fmla="*/ 16371705 w 16371705"/>
              <a:gd name="connsiteY5" fmla="*/ 8185853 h 16371705"/>
              <a:gd name="connsiteX6" fmla="*/ 8185853 w 16371705"/>
              <a:gd name="connsiteY6" fmla="*/ 16371705 h 16371705"/>
              <a:gd name="connsiteX7" fmla="*/ 0 w 16371705"/>
              <a:gd name="connsiteY7" fmla="*/ 8185853 h 1637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71705" h="16371705">
                <a:moveTo>
                  <a:pt x="8185853" y="5487295"/>
                </a:moveTo>
                <a:lnTo>
                  <a:pt x="5487295" y="8185853"/>
                </a:lnTo>
                <a:lnTo>
                  <a:pt x="8185853" y="10884411"/>
                </a:lnTo>
                <a:lnTo>
                  <a:pt x="10884411" y="8185853"/>
                </a:lnTo>
                <a:close/>
                <a:moveTo>
                  <a:pt x="8185853" y="0"/>
                </a:moveTo>
                <a:lnTo>
                  <a:pt x="16371705" y="8185853"/>
                </a:lnTo>
                <a:lnTo>
                  <a:pt x="8185853" y="16371705"/>
                </a:lnTo>
                <a:lnTo>
                  <a:pt x="0" y="8185853"/>
                </a:lnTo>
                <a:close/>
              </a:path>
            </a:pathLst>
          </a:cu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EC23B4B-6AD2-AF2A-112C-D2E40BA6A659}"/>
              </a:ext>
            </a:extLst>
          </p:cNvPr>
          <p:cNvSpPr/>
          <p:nvPr/>
        </p:nvSpPr>
        <p:spPr>
          <a:xfrm>
            <a:off x="30833978" y="8749879"/>
            <a:ext cx="776097" cy="933450"/>
          </a:xfrm>
          <a:custGeom>
            <a:avLst/>
            <a:gdLst/>
            <a:ahLst/>
            <a:cxnLst/>
            <a:rect l="l" t="t" r="r" b="b"/>
            <a:pathLst>
              <a:path w="776097" h="933450">
                <a:moveTo>
                  <a:pt x="0" y="0"/>
                </a:moveTo>
                <a:lnTo>
                  <a:pt x="758762" y="0"/>
                </a:lnTo>
                <a:lnTo>
                  <a:pt x="758762" y="237363"/>
                </a:lnTo>
                <a:lnTo>
                  <a:pt x="309373" y="237363"/>
                </a:lnTo>
                <a:lnTo>
                  <a:pt x="309373" y="346710"/>
                </a:lnTo>
                <a:lnTo>
                  <a:pt x="704089" y="346710"/>
                </a:lnTo>
                <a:lnTo>
                  <a:pt x="704089" y="573405"/>
                </a:lnTo>
                <a:lnTo>
                  <a:pt x="309373" y="573405"/>
                </a:lnTo>
                <a:lnTo>
                  <a:pt x="309373" y="696087"/>
                </a:lnTo>
                <a:lnTo>
                  <a:pt x="776097" y="696087"/>
                </a:lnTo>
                <a:lnTo>
                  <a:pt x="776097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B2BEE01-69DD-550E-70A6-BD25D5190083}"/>
              </a:ext>
            </a:extLst>
          </p:cNvPr>
          <p:cNvSpPr/>
          <p:nvPr/>
        </p:nvSpPr>
        <p:spPr>
          <a:xfrm>
            <a:off x="30362691" y="7086601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8" y="0"/>
                </a:moveTo>
                <a:cubicBezTo>
                  <a:pt x="752627" y="0"/>
                  <a:pt x="860907" y="25070"/>
                  <a:pt x="956919" y="75209"/>
                </a:cubicBezTo>
                <a:cubicBezTo>
                  <a:pt x="1052932" y="125349"/>
                  <a:pt x="1128140" y="194958"/>
                  <a:pt x="1182547" y="284036"/>
                </a:cubicBezTo>
                <a:cubicBezTo>
                  <a:pt x="1236954" y="373113"/>
                  <a:pt x="1264158" y="473659"/>
                  <a:pt x="1264158" y="585673"/>
                </a:cubicBezTo>
                <a:cubicBezTo>
                  <a:pt x="1264158" y="697687"/>
                  <a:pt x="1236954" y="798233"/>
                  <a:pt x="1182547" y="887311"/>
                </a:cubicBezTo>
                <a:cubicBezTo>
                  <a:pt x="1128140" y="976389"/>
                  <a:pt x="1052932" y="1045997"/>
                  <a:pt x="956919" y="1096137"/>
                </a:cubicBezTo>
                <a:cubicBezTo>
                  <a:pt x="860907" y="1146277"/>
                  <a:pt x="752627" y="1171346"/>
                  <a:pt x="632078" y="1171346"/>
                </a:cubicBezTo>
                <a:cubicBezTo>
                  <a:pt x="511530" y="1171346"/>
                  <a:pt x="403250" y="1146277"/>
                  <a:pt x="307238" y="1096137"/>
                </a:cubicBezTo>
                <a:cubicBezTo>
                  <a:pt x="211226" y="1045997"/>
                  <a:pt x="136016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6" y="194958"/>
                  <a:pt x="211226" y="125349"/>
                  <a:pt x="307238" y="75209"/>
                </a:cubicBezTo>
                <a:cubicBezTo>
                  <a:pt x="403250" y="25070"/>
                  <a:pt x="511530" y="0"/>
                  <a:pt x="632078" y="0"/>
                </a:cubicBezTo>
                <a:close/>
                <a:moveTo>
                  <a:pt x="632078" y="305638"/>
                </a:moveTo>
                <a:cubicBezTo>
                  <a:pt x="585140" y="305638"/>
                  <a:pt x="542734" y="317106"/>
                  <a:pt x="504863" y="340043"/>
                </a:cubicBezTo>
                <a:cubicBezTo>
                  <a:pt x="466992" y="362979"/>
                  <a:pt x="436854" y="395516"/>
                  <a:pt x="414452" y="437655"/>
                </a:cubicBezTo>
                <a:cubicBezTo>
                  <a:pt x="392048" y="479793"/>
                  <a:pt x="380848" y="529133"/>
                  <a:pt x="380848" y="585673"/>
                </a:cubicBezTo>
                <a:cubicBezTo>
                  <a:pt x="380848" y="642214"/>
                  <a:pt x="392048" y="691553"/>
                  <a:pt x="414452" y="733692"/>
                </a:cubicBezTo>
                <a:cubicBezTo>
                  <a:pt x="436854" y="775830"/>
                  <a:pt x="466992" y="808368"/>
                  <a:pt x="504863" y="831304"/>
                </a:cubicBezTo>
                <a:cubicBezTo>
                  <a:pt x="542734" y="854240"/>
                  <a:pt x="585139" y="865708"/>
                  <a:pt x="632078" y="865708"/>
                </a:cubicBezTo>
                <a:cubicBezTo>
                  <a:pt x="679018" y="865708"/>
                  <a:pt x="721423" y="854240"/>
                  <a:pt x="759294" y="831304"/>
                </a:cubicBezTo>
                <a:cubicBezTo>
                  <a:pt x="797166" y="808368"/>
                  <a:pt x="827303" y="775830"/>
                  <a:pt x="849706" y="733692"/>
                </a:cubicBezTo>
                <a:cubicBezTo>
                  <a:pt x="872108" y="691553"/>
                  <a:pt x="883310" y="642214"/>
                  <a:pt x="883310" y="585673"/>
                </a:cubicBezTo>
                <a:cubicBezTo>
                  <a:pt x="883310" y="529133"/>
                  <a:pt x="872108" y="479793"/>
                  <a:pt x="849706" y="437655"/>
                </a:cubicBezTo>
                <a:cubicBezTo>
                  <a:pt x="827303" y="395516"/>
                  <a:pt x="797166" y="362979"/>
                  <a:pt x="759294" y="340043"/>
                </a:cubicBezTo>
                <a:cubicBezTo>
                  <a:pt x="721423" y="317106"/>
                  <a:pt x="679018" y="305638"/>
                  <a:pt x="632078" y="305638"/>
                </a:cubicBez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FE83126-6FD9-7FD1-9D88-9EA078BC643E}"/>
              </a:ext>
            </a:extLst>
          </p:cNvPr>
          <p:cNvSpPr/>
          <p:nvPr/>
        </p:nvSpPr>
        <p:spPr>
          <a:xfrm>
            <a:off x="29408586" y="7112204"/>
            <a:ext cx="1222552" cy="1120140"/>
          </a:xfrm>
          <a:custGeom>
            <a:avLst/>
            <a:gdLst/>
            <a:ahLst/>
            <a:cxnLst/>
            <a:rect l="l" t="t" r="r" b="b"/>
            <a:pathLst>
              <a:path w="1222552" h="1120140">
                <a:moveTo>
                  <a:pt x="0" y="0"/>
                </a:moveTo>
                <a:lnTo>
                  <a:pt x="398450" y="0"/>
                </a:lnTo>
                <a:lnTo>
                  <a:pt x="627278" y="387249"/>
                </a:lnTo>
                <a:lnTo>
                  <a:pt x="857706" y="0"/>
                </a:lnTo>
                <a:lnTo>
                  <a:pt x="1222552" y="0"/>
                </a:lnTo>
                <a:lnTo>
                  <a:pt x="800100" y="713689"/>
                </a:lnTo>
                <a:lnTo>
                  <a:pt x="800100" y="1120140"/>
                </a:lnTo>
                <a:lnTo>
                  <a:pt x="422452" y="1120140"/>
                </a:lnTo>
                <a:lnTo>
                  <a:pt x="422452" y="708889"/>
                </a:lnTo>
                <a:lnTo>
                  <a:pt x="0" y="0"/>
                </a:ln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CEBA0DF8-CF33-A82B-02D9-2745EE7202C3}"/>
              </a:ext>
            </a:extLst>
          </p:cNvPr>
          <p:cNvSpPr/>
          <p:nvPr/>
        </p:nvSpPr>
        <p:spPr>
          <a:xfrm>
            <a:off x="28504085" y="7112204"/>
            <a:ext cx="1172947" cy="1120140"/>
          </a:xfrm>
          <a:custGeom>
            <a:avLst/>
            <a:gdLst/>
            <a:ahLst/>
            <a:cxnLst/>
            <a:rect l="l" t="t" r="r" b="b"/>
            <a:pathLst>
              <a:path w="1172947" h="1120140">
                <a:moveTo>
                  <a:pt x="0" y="0"/>
                </a:moveTo>
                <a:lnTo>
                  <a:pt x="371247" y="0"/>
                </a:lnTo>
                <a:lnTo>
                  <a:pt x="371247" y="406451"/>
                </a:lnTo>
                <a:lnTo>
                  <a:pt x="739293" y="0"/>
                </a:lnTo>
                <a:lnTo>
                  <a:pt x="1150544" y="0"/>
                </a:lnTo>
                <a:lnTo>
                  <a:pt x="702488" y="492862"/>
                </a:lnTo>
                <a:lnTo>
                  <a:pt x="1172947" y="1120140"/>
                </a:lnTo>
                <a:lnTo>
                  <a:pt x="736092" y="1120140"/>
                </a:lnTo>
                <a:lnTo>
                  <a:pt x="456058" y="748894"/>
                </a:lnTo>
                <a:lnTo>
                  <a:pt x="371247" y="843306"/>
                </a:lnTo>
                <a:lnTo>
                  <a:pt x="371247" y="1120140"/>
                </a:lnTo>
                <a:lnTo>
                  <a:pt x="0" y="1120140"/>
                </a:lnTo>
                <a:lnTo>
                  <a:pt x="0" y="0"/>
                </a:ln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E0A5A68-1C51-9DF3-85AC-16BF56C45EB0}"/>
              </a:ext>
            </a:extLst>
          </p:cNvPr>
          <p:cNvSpPr/>
          <p:nvPr/>
        </p:nvSpPr>
        <p:spPr>
          <a:xfrm>
            <a:off x="27508373" y="7086601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9" y="0"/>
                </a:moveTo>
                <a:cubicBezTo>
                  <a:pt x="752627" y="0"/>
                  <a:pt x="860908" y="25070"/>
                  <a:pt x="956920" y="75209"/>
                </a:cubicBezTo>
                <a:cubicBezTo>
                  <a:pt x="1052932" y="125349"/>
                  <a:pt x="1128141" y="194958"/>
                  <a:pt x="1182548" y="284036"/>
                </a:cubicBezTo>
                <a:cubicBezTo>
                  <a:pt x="1236955" y="373113"/>
                  <a:pt x="1264158" y="473659"/>
                  <a:pt x="1264158" y="585673"/>
                </a:cubicBezTo>
                <a:cubicBezTo>
                  <a:pt x="1264158" y="697687"/>
                  <a:pt x="1236955" y="798233"/>
                  <a:pt x="1182548" y="887311"/>
                </a:cubicBezTo>
                <a:cubicBezTo>
                  <a:pt x="1128141" y="976389"/>
                  <a:pt x="1052932" y="1045997"/>
                  <a:pt x="956920" y="1096137"/>
                </a:cubicBezTo>
                <a:cubicBezTo>
                  <a:pt x="860908" y="1146277"/>
                  <a:pt x="752627" y="1171346"/>
                  <a:pt x="632079" y="1171346"/>
                </a:cubicBezTo>
                <a:cubicBezTo>
                  <a:pt x="511531" y="1171346"/>
                  <a:pt x="403250" y="1146277"/>
                  <a:pt x="307239" y="1096137"/>
                </a:cubicBezTo>
                <a:cubicBezTo>
                  <a:pt x="211227" y="1045997"/>
                  <a:pt x="136017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7" y="194958"/>
                  <a:pt x="211227" y="125349"/>
                  <a:pt x="307239" y="75209"/>
                </a:cubicBezTo>
                <a:cubicBezTo>
                  <a:pt x="403250" y="25070"/>
                  <a:pt x="511531" y="0"/>
                  <a:pt x="632079" y="0"/>
                </a:cubicBezTo>
                <a:close/>
                <a:moveTo>
                  <a:pt x="632079" y="305638"/>
                </a:moveTo>
                <a:cubicBezTo>
                  <a:pt x="585140" y="305638"/>
                  <a:pt x="542735" y="317106"/>
                  <a:pt x="504863" y="340043"/>
                </a:cubicBezTo>
                <a:cubicBezTo>
                  <a:pt x="466992" y="362979"/>
                  <a:pt x="436855" y="395516"/>
                  <a:pt x="414452" y="437655"/>
                </a:cubicBezTo>
                <a:cubicBezTo>
                  <a:pt x="392049" y="479793"/>
                  <a:pt x="380848" y="529133"/>
                  <a:pt x="380848" y="585673"/>
                </a:cubicBezTo>
                <a:cubicBezTo>
                  <a:pt x="380848" y="642214"/>
                  <a:pt x="392049" y="691553"/>
                  <a:pt x="414452" y="733692"/>
                </a:cubicBezTo>
                <a:cubicBezTo>
                  <a:pt x="436855" y="775830"/>
                  <a:pt x="466992" y="808368"/>
                  <a:pt x="504863" y="831304"/>
                </a:cubicBezTo>
                <a:cubicBezTo>
                  <a:pt x="542735" y="854240"/>
                  <a:pt x="585140" y="865708"/>
                  <a:pt x="632079" y="865708"/>
                </a:cubicBezTo>
                <a:cubicBezTo>
                  <a:pt x="679018" y="865708"/>
                  <a:pt x="721424" y="854240"/>
                  <a:pt x="759295" y="831304"/>
                </a:cubicBezTo>
                <a:cubicBezTo>
                  <a:pt x="797166" y="808368"/>
                  <a:pt x="827304" y="775830"/>
                  <a:pt x="849707" y="733692"/>
                </a:cubicBezTo>
                <a:cubicBezTo>
                  <a:pt x="872109" y="691553"/>
                  <a:pt x="883311" y="642214"/>
                  <a:pt x="883311" y="585673"/>
                </a:cubicBezTo>
                <a:cubicBezTo>
                  <a:pt x="883311" y="529133"/>
                  <a:pt x="872109" y="479793"/>
                  <a:pt x="849707" y="437655"/>
                </a:cubicBezTo>
                <a:cubicBezTo>
                  <a:pt x="827304" y="395516"/>
                  <a:pt x="797166" y="362979"/>
                  <a:pt x="759295" y="340043"/>
                </a:cubicBezTo>
                <a:cubicBezTo>
                  <a:pt x="721424" y="317106"/>
                  <a:pt x="679018" y="305638"/>
                  <a:pt x="632079" y="305638"/>
                </a:cubicBez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93E8C47-C680-872F-1635-E0E4318310E7}"/>
              </a:ext>
            </a:extLst>
          </p:cNvPr>
          <p:cNvSpPr/>
          <p:nvPr/>
        </p:nvSpPr>
        <p:spPr>
          <a:xfrm>
            <a:off x="26743090" y="7112204"/>
            <a:ext cx="1033729" cy="1120140"/>
          </a:xfrm>
          <a:custGeom>
            <a:avLst/>
            <a:gdLst/>
            <a:ahLst/>
            <a:cxnLst/>
            <a:rect l="l" t="t" r="r" b="b"/>
            <a:pathLst>
              <a:path w="1033729" h="1120140">
                <a:moveTo>
                  <a:pt x="0" y="0"/>
                </a:moveTo>
                <a:lnTo>
                  <a:pt x="1033729" y="0"/>
                </a:lnTo>
                <a:lnTo>
                  <a:pt x="1033729" y="292837"/>
                </a:lnTo>
                <a:lnTo>
                  <a:pt x="705688" y="292837"/>
                </a:lnTo>
                <a:lnTo>
                  <a:pt x="705688" y="1120140"/>
                </a:lnTo>
                <a:lnTo>
                  <a:pt x="328041" y="1120140"/>
                </a:lnTo>
                <a:lnTo>
                  <a:pt x="328041" y="292837"/>
                </a:lnTo>
                <a:lnTo>
                  <a:pt x="0" y="292837"/>
                </a:lnTo>
                <a:lnTo>
                  <a:pt x="0" y="0"/>
                </a:ln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FFA00D8-F600-6396-D147-A1EE696BF83A}"/>
              </a:ext>
            </a:extLst>
          </p:cNvPr>
          <p:cNvSpPr/>
          <p:nvPr/>
        </p:nvSpPr>
        <p:spPr>
          <a:xfrm>
            <a:off x="30137676" y="8749879"/>
            <a:ext cx="758761" cy="933450"/>
          </a:xfrm>
          <a:custGeom>
            <a:avLst/>
            <a:gdLst/>
            <a:ahLst/>
            <a:cxnLst/>
            <a:rect l="l" t="t" r="r" b="b"/>
            <a:pathLst>
              <a:path w="758761" h="933450">
                <a:moveTo>
                  <a:pt x="0" y="0"/>
                </a:moveTo>
                <a:lnTo>
                  <a:pt x="758761" y="0"/>
                </a:lnTo>
                <a:lnTo>
                  <a:pt x="758761" y="237363"/>
                </a:lnTo>
                <a:lnTo>
                  <a:pt x="314706" y="237363"/>
                </a:lnTo>
                <a:lnTo>
                  <a:pt x="314706" y="397383"/>
                </a:lnTo>
                <a:lnTo>
                  <a:pt x="704088" y="397383"/>
                </a:lnTo>
                <a:lnTo>
                  <a:pt x="704088" y="634746"/>
                </a:lnTo>
                <a:lnTo>
                  <a:pt x="314706" y="634746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B4E4B6-B788-0F40-4D1E-8FCBB21827F8}"/>
              </a:ext>
            </a:extLst>
          </p:cNvPr>
          <p:cNvSpPr/>
          <p:nvPr/>
        </p:nvSpPr>
        <p:spPr>
          <a:xfrm>
            <a:off x="29211790" y="8749879"/>
            <a:ext cx="736092" cy="933450"/>
          </a:xfrm>
          <a:custGeom>
            <a:avLst/>
            <a:gdLst/>
            <a:ahLst/>
            <a:cxnLst/>
            <a:rect l="l" t="t" r="r" b="b"/>
            <a:pathLst>
              <a:path w="736092" h="933450">
                <a:moveTo>
                  <a:pt x="0" y="0"/>
                </a:moveTo>
                <a:lnTo>
                  <a:pt x="314706" y="0"/>
                </a:lnTo>
                <a:lnTo>
                  <a:pt x="314706" y="689419"/>
                </a:lnTo>
                <a:lnTo>
                  <a:pt x="736092" y="689419"/>
                </a:lnTo>
                <a:lnTo>
                  <a:pt x="736092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B5B1214-E8F2-E52F-0FEB-74F1E42E7BE6}"/>
              </a:ext>
            </a:extLst>
          </p:cNvPr>
          <p:cNvSpPr/>
          <p:nvPr/>
        </p:nvSpPr>
        <p:spPr>
          <a:xfrm>
            <a:off x="29885426" y="8749879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A423213-7357-A496-A28C-2BE59F8E33F1}"/>
              </a:ext>
            </a:extLst>
          </p:cNvPr>
          <p:cNvSpPr/>
          <p:nvPr/>
        </p:nvSpPr>
        <p:spPr>
          <a:xfrm>
            <a:off x="28412805" y="8749879"/>
            <a:ext cx="861441" cy="933450"/>
          </a:xfrm>
          <a:custGeom>
            <a:avLst/>
            <a:gdLst/>
            <a:ahLst/>
            <a:cxnLst/>
            <a:rect l="l" t="t" r="r" b="b"/>
            <a:pathLst>
              <a:path w="861441" h="933450">
                <a:moveTo>
                  <a:pt x="0" y="0"/>
                </a:moveTo>
                <a:lnTo>
                  <a:pt x="861441" y="0"/>
                </a:lnTo>
                <a:lnTo>
                  <a:pt x="861441" y="244031"/>
                </a:lnTo>
                <a:lnTo>
                  <a:pt x="588074" y="244031"/>
                </a:lnTo>
                <a:lnTo>
                  <a:pt x="588074" y="933450"/>
                </a:lnTo>
                <a:lnTo>
                  <a:pt x="273368" y="933450"/>
                </a:lnTo>
                <a:lnTo>
                  <a:pt x="273368" y="244031"/>
                </a:lnTo>
                <a:lnTo>
                  <a:pt x="0" y="24403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5CF21846-EF56-5EA4-FFA0-F40BACDB433D}"/>
              </a:ext>
            </a:extLst>
          </p:cNvPr>
          <p:cNvSpPr/>
          <p:nvPr/>
        </p:nvSpPr>
        <p:spPr>
          <a:xfrm>
            <a:off x="27555146" y="8749879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314706" y="0"/>
                </a:lnTo>
                <a:lnTo>
                  <a:pt x="314706" y="330708"/>
                </a:lnTo>
                <a:lnTo>
                  <a:pt x="605409" y="330708"/>
                </a:lnTo>
                <a:lnTo>
                  <a:pt x="605409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05409" y="933450"/>
                </a:lnTo>
                <a:lnTo>
                  <a:pt x="605409" y="589407"/>
                </a:lnTo>
                <a:lnTo>
                  <a:pt x="314706" y="589407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B0270E2-CD2B-9EEF-DD4F-4C136F7A7E02}"/>
              </a:ext>
            </a:extLst>
          </p:cNvPr>
          <p:cNvSpPr/>
          <p:nvPr/>
        </p:nvSpPr>
        <p:spPr>
          <a:xfrm>
            <a:off x="26662816" y="8728543"/>
            <a:ext cx="954786" cy="976122"/>
          </a:xfrm>
          <a:custGeom>
            <a:avLst/>
            <a:gdLst/>
            <a:ahLst/>
            <a:cxnLst/>
            <a:rect l="l" t="t" r="r" b="b"/>
            <a:pathLst>
              <a:path w="954786" h="976122">
                <a:moveTo>
                  <a:pt x="528066" y="0"/>
                </a:moveTo>
                <a:cubicBezTo>
                  <a:pt x="619633" y="0"/>
                  <a:pt x="701643" y="15336"/>
                  <a:pt x="774096" y="46006"/>
                </a:cubicBezTo>
                <a:cubicBezTo>
                  <a:pt x="846550" y="76676"/>
                  <a:pt x="906780" y="121349"/>
                  <a:pt x="954786" y="180023"/>
                </a:cubicBezTo>
                <a:lnTo>
                  <a:pt x="753427" y="357378"/>
                </a:lnTo>
                <a:cubicBezTo>
                  <a:pt x="694753" y="288925"/>
                  <a:pt x="624967" y="254699"/>
                  <a:pt x="544068" y="254699"/>
                </a:cubicBezTo>
                <a:cubicBezTo>
                  <a:pt x="474726" y="254699"/>
                  <a:pt x="419608" y="275590"/>
                  <a:pt x="378714" y="317373"/>
                </a:cubicBezTo>
                <a:cubicBezTo>
                  <a:pt x="337820" y="359156"/>
                  <a:pt x="317373" y="416052"/>
                  <a:pt x="317373" y="488061"/>
                </a:cubicBezTo>
                <a:cubicBezTo>
                  <a:pt x="317373" y="558292"/>
                  <a:pt x="337598" y="614743"/>
                  <a:pt x="378047" y="657415"/>
                </a:cubicBezTo>
                <a:cubicBezTo>
                  <a:pt x="418497" y="700087"/>
                  <a:pt x="472503" y="721423"/>
                  <a:pt x="540067" y="721423"/>
                </a:cubicBezTo>
                <a:cubicBezTo>
                  <a:pt x="580072" y="721423"/>
                  <a:pt x="618299" y="713867"/>
                  <a:pt x="654748" y="698754"/>
                </a:cubicBezTo>
                <a:lnTo>
                  <a:pt x="654748" y="462725"/>
                </a:lnTo>
                <a:lnTo>
                  <a:pt x="928116" y="462725"/>
                </a:lnTo>
                <a:lnTo>
                  <a:pt x="928116" y="857441"/>
                </a:lnTo>
                <a:cubicBezTo>
                  <a:pt x="872998" y="895667"/>
                  <a:pt x="808990" y="925005"/>
                  <a:pt x="736092" y="945452"/>
                </a:cubicBezTo>
                <a:cubicBezTo>
                  <a:pt x="663194" y="965898"/>
                  <a:pt x="591629" y="976122"/>
                  <a:pt x="521398" y="976122"/>
                </a:cubicBezTo>
                <a:cubicBezTo>
                  <a:pt x="421830" y="976122"/>
                  <a:pt x="332486" y="955453"/>
                  <a:pt x="253365" y="914114"/>
                </a:cubicBezTo>
                <a:cubicBezTo>
                  <a:pt x="174244" y="872776"/>
                  <a:pt x="112236" y="814991"/>
                  <a:pt x="67342" y="740759"/>
                </a:cubicBezTo>
                <a:cubicBezTo>
                  <a:pt x="22447" y="666528"/>
                  <a:pt x="0" y="582295"/>
                  <a:pt x="0" y="488061"/>
                </a:cubicBezTo>
                <a:cubicBezTo>
                  <a:pt x="0" y="393827"/>
                  <a:pt x="22447" y="309594"/>
                  <a:pt x="67342" y="235363"/>
                </a:cubicBezTo>
                <a:cubicBezTo>
                  <a:pt x="112236" y="161131"/>
                  <a:pt x="174911" y="103346"/>
                  <a:pt x="255365" y="62008"/>
                </a:cubicBezTo>
                <a:cubicBezTo>
                  <a:pt x="335820" y="20669"/>
                  <a:pt x="426720" y="0"/>
                  <a:pt x="528066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51F4A3A6-5C28-761D-221D-71E0E2094880}"/>
              </a:ext>
            </a:extLst>
          </p:cNvPr>
          <p:cNvSpPr/>
          <p:nvPr/>
        </p:nvSpPr>
        <p:spPr>
          <a:xfrm>
            <a:off x="25552907" y="8749879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258699" y="0"/>
                </a:lnTo>
                <a:lnTo>
                  <a:pt x="613410" y="424053"/>
                </a:lnTo>
                <a:lnTo>
                  <a:pt x="613410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61416" y="933450"/>
                </a:lnTo>
                <a:lnTo>
                  <a:pt x="306705" y="509397"/>
                </a:lnTo>
                <a:lnTo>
                  <a:pt x="306705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068B415-E311-87FF-717B-4B63AD5D2E40}"/>
              </a:ext>
            </a:extLst>
          </p:cNvPr>
          <p:cNvSpPr/>
          <p:nvPr/>
        </p:nvSpPr>
        <p:spPr>
          <a:xfrm>
            <a:off x="26515135" y="8749879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!!Name1">
            <a:extLst>
              <a:ext uri="{FF2B5EF4-FFF2-40B4-BE49-F238E27FC236}">
                <a16:creationId xmlns:a16="http://schemas.microsoft.com/office/drawing/2014/main" id="{E448C721-AE4C-7B57-81BD-DD2D8F6F5AF2}"/>
              </a:ext>
            </a:extLst>
          </p:cNvPr>
          <p:cNvSpPr txBox="1"/>
          <p:nvPr/>
        </p:nvSpPr>
        <p:spPr>
          <a:xfrm>
            <a:off x="25445311" y="9895622"/>
            <a:ext cx="3058774" cy="52322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 err="1"/>
              <a:t>Fusce</a:t>
            </a:r>
            <a:r>
              <a:rPr lang="en-US" sz="1400" dirty="0"/>
              <a:t> posuere, magna sed pulvinar ultricies, purus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r>
              <a:rPr lang="en-US" sz="1400" dirty="0"/>
              <a:t>.</a:t>
            </a:r>
          </a:p>
        </p:txBody>
      </p:sp>
      <p:sp>
        <p:nvSpPr>
          <p:cNvPr id="40" name="!!Name1">
            <a:extLst>
              <a:ext uri="{FF2B5EF4-FFF2-40B4-BE49-F238E27FC236}">
                <a16:creationId xmlns:a16="http://schemas.microsoft.com/office/drawing/2014/main" id="{B649EDA8-F324-9AA1-A513-E47CC94AD1CE}"/>
              </a:ext>
            </a:extLst>
          </p:cNvPr>
          <p:cNvSpPr txBox="1"/>
          <p:nvPr/>
        </p:nvSpPr>
        <p:spPr>
          <a:xfrm>
            <a:off x="28330734" y="9851080"/>
            <a:ext cx="3378255" cy="144655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4400" spc="-150" dirty="0">
                <a:solidFill>
                  <a:srgbClr val="85E3FD"/>
                </a:solidFill>
                <a:latin typeface="+mj-lt"/>
              </a:rPr>
              <a:t>billboards</a:t>
            </a:r>
          </a:p>
          <a:p>
            <a:pPr algn="r"/>
            <a:r>
              <a:rPr lang="en-US" sz="4400" spc="-150" dirty="0">
                <a:solidFill>
                  <a:srgbClr val="85E3FD"/>
                </a:solidFill>
                <a:latin typeface="+mj-lt"/>
              </a:rPr>
              <a:t>&amp; signs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5947B51-D61C-12BD-CCC4-848113D63299}"/>
              </a:ext>
            </a:extLst>
          </p:cNvPr>
          <p:cNvSpPr txBox="1"/>
          <p:nvPr/>
        </p:nvSpPr>
        <p:spPr>
          <a:xfrm>
            <a:off x="10472603" y="14853539"/>
            <a:ext cx="26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</a:rPr>
              <a:t>slide ocean</a:t>
            </a:r>
          </a:p>
        </p:txBody>
      </p:sp>
    </p:spTree>
    <p:extLst>
      <p:ext uri="{BB962C8B-B14F-4D97-AF65-F5344CB8AC3E}">
        <p14:creationId xmlns:p14="http://schemas.microsoft.com/office/powerpoint/2010/main" val="4238866827"/>
      </p:ext>
    </p:extLst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3" descr="A city street with neon signs&#10;&#10;AI-generated content may be incorrect.">
            <a:extLst>
              <a:ext uri="{FF2B5EF4-FFF2-40B4-BE49-F238E27FC236}">
                <a16:creationId xmlns:a16="http://schemas.microsoft.com/office/drawing/2014/main" id="{1DF1BD6D-5A85-1C4E-C3F0-4363E7F92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4" b="890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B80CD2-3D7C-5609-D3BF-713B5C3ABF04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253B9DD-E85D-9253-8F7B-3BFB874B78E7}"/>
              </a:ext>
            </a:extLst>
          </p:cNvPr>
          <p:cNvSpPr/>
          <p:nvPr/>
        </p:nvSpPr>
        <p:spPr>
          <a:xfrm>
            <a:off x="20851778" y="8749879"/>
            <a:ext cx="776097" cy="933450"/>
          </a:xfrm>
          <a:custGeom>
            <a:avLst/>
            <a:gdLst/>
            <a:ahLst/>
            <a:cxnLst/>
            <a:rect l="l" t="t" r="r" b="b"/>
            <a:pathLst>
              <a:path w="776097" h="933450">
                <a:moveTo>
                  <a:pt x="0" y="0"/>
                </a:moveTo>
                <a:lnTo>
                  <a:pt x="758762" y="0"/>
                </a:lnTo>
                <a:lnTo>
                  <a:pt x="758762" y="237363"/>
                </a:lnTo>
                <a:lnTo>
                  <a:pt x="309373" y="237363"/>
                </a:lnTo>
                <a:lnTo>
                  <a:pt x="309373" y="346710"/>
                </a:lnTo>
                <a:lnTo>
                  <a:pt x="704089" y="346710"/>
                </a:lnTo>
                <a:lnTo>
                  <a:pt x="704089" y="573405"/>
                </a:lnTo>
                <a:lnTo>
                  <a:pt x="309373" y="573405"/>
                </a:lnTo>
                <a:lnTo>
                  <a:pt x="309373" y="696087"/>
                </a:lnTo>
                <a:lnTo>
                  <a:pt x="776097" y="696087"/>
                </a:lnTo>
                <a:lnTo>
                  <a:pt x="776097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4558E44-B10B-710D-4E62-008669D821D2}"/>
              </a:ext>
            </a:extLst>
          </p:cNvPr>
          <p:cNvSpPr/>
          <p:nvPr/>
        </p:nvSpPr>
        <p:spPr>
          <a:xfrm>
            <a:off x="20380491" y="7086601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8" y="0"/>
                </a:moveTo>
                <a:cubicBezTo>
                  <a:pt x="752627" y="0"/>
                  <a:pt x="860907" y="25070"/>
                  <a:pt x="956919" y="75209"/>
                </a:cubicBezTo>
                <a:cubicBezTo>
                  <a:pt x="1052932" y="125349"/>
                  <a:pt x="1128140" y="194958"/>
                  <a:pt x="1182547" y="284036"/>
                </a:cubicBezTo>
                <a:cubicBezTo>
                  <a:pt x="1236954" y="373113"/>
                  <a:pt x="1264158" y="473659"/>
                  <a:pt x="1264158" y="585673"/>
                </a:cubicBezTo>
                <a:cubicBezTo>
                  <a:pt x="1264158" y="697687"/>
                  <a:pt x="1236954" y="798233"/>
                  <a:pt x="1182547" y="887311"/>
                </a:cubicBezTo>
                <a:cubicBezTo>
                  <a:pt x="1128140" y="976389"/>
                  <a:pt x="1052932" y="1045997"/>
                  <a:pt x="956919" y="1096137"/>
                </a:cubicBezTo>
                <a:cubicBezTo>
                  <a:pt x="860907" y="1146277"/>
                  <a:pt x="752627" y="1171346"/>
                  <a:pt x="632078" y="1171346"/>
                </a:cubicBezTo>
                <a:cubicBezTo>
                  <a:pt x="511530" y="1171346"/>
                  <a:pt x="403250" y="1146277"/>
                  <a:pt x="307238" y="1096137"/>
                </a:cubicBezTo>
                <a:cubicBezTo>
                  <a:pt x="211226" y="1045997"/>
                  <a:pt x="136016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6" y="194958"/>
                  <a:pt x="211226" y="125349"/>
                  <a:pt x="307238" y="75209"/>
                </a:cubicBezTo>
                <a:cubicBezTo>
                  <a:pt x="403250" y="25070"/>
                  <a:pt x="511530" y="0"/>
                  <a:pt x="632078" y="0"/>
                </a:cubicBezTo>
                <a:close/>
                <a:moveTo>
                  <a:pt x="632078" y="305638"/>
                </a:moveTo>
                <a:cubicBezTo>
                  <a:pt x="585140" y="305638"/>
                  <a:pt x="542734" y="317106"/>
                  <a:pt x="504863" y="340043"/>
                </a:cubicBezTo>
                <a:cubicBezTo>
                  <a:pt x="466992" y="362979"/>
                  <a:pt x="436854" y="395516"/>
                  <a:pt x="414452" y="437655"/>
                </a:cubicBezTo>
                <a:cubicBezTo>
                  <a:pt x="392048" y="479793"/>
                  <a:pt x="380848" y="529133"/>
                  <a:pt x="380848" y="585673"/>
                </a:cubicBezTo>
                <a:cubicBezTo>
                  <a:pt x="380848" y="642214"/>
                  <a:pt x="392048" y="691553"/>
                  <a:pt x="414452" y="733692"/>
                </a:cubicBezTo>
                <a:cubicBezTo>
                  <a:pt x="436854" y="775830"/>
                  <a:pt x="466992" y="808368"/>
                  <a:pt x="504863" y="831304"/>
                </a:cubicBezTo>
                <a:cubicBezTo>
                  <a:pt x="542734" y="854240"/>
                  <a:pt x="585139" y="865708"/>
                  <a:pt x="632078" y="865708"/>
                </a:cubicBezTo>
                <a:cubicBezTo>
                  <a:pt x="679018" y="865708"/>
                  <a:pt x="721423" y="854240"/>
                  <a:pt x="759294" y="831304"/>
                </a:cubicBezTo>
                <a:cubicBezTo>
                  <a:pt x="797166" y="808368"/>
                  <a:pt x="827303" y="775830"/>
                  <a:pt x="849706" y="733692"/>
                </a:cubicBezTo>
                <a:cubicBezTo>
                  <a:pt x="872108" y="691553"/>
                  <a:pt x="883310" y="642214"/>
                  <a:pt x="883310" y="585673"/>
                </a:cubicBezTo>
                <a:cubicBezTo>
                  <a:pt x="883310" y="529133"/>
                  <a:pt x="872108" y="479793"/>
                  <a:pt x="849706" y="437655"/>
                </a:cubicBezTo>
                <a:cubicBezTo>
                  <a:pt x="827303" y="395516"/>
                  <a:pt x="797166" y="362979"/>
                  <a:pt x="759294" y="340043"/>
                </a:cubicBezTo>
                <a:cubicBezTo>
                  <a:pt x="721423" y="317106"/>
                  <a:pt x="679018" y="305638"/>
                  <a:pt x="632078" y="305638"/>
                </a:cubicBez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3DD8898-AE06-8EE1-0C65-56EFD6147F40}"/>
              </a:ext>
            </a:extLst>
          </p:cNvPr>
          <p:cNvSpPr/>
          <p:nvPr/>
        </p:nvSpPr>
        <p:spPr>
          <a:xfrm>
            <a:off x="19426386" y="7112204"/>
            <a:ext cx="1222552" cy="1120140"/>
          </a:xfrm>
          <a:custGeom>
            <a:avLst/>
            <a:gdLst/>
            <a:ahLst/>
            <a:cxnLst/>
            <a:rect l="l" t="t" r="r" b="b"/>
            <a:pathLst>
              <a:path w="1222552" h="1120140">
                <a:moveTo>
                  <a:pt x="0" y="0"/>
                </a:moveTo>
                <a:lnTo>
                  <a:pt x="398450" y="0"/>
                </a:lnTo>
                <a:lnTo>
                  <a:pt x="627278" y="387249"/>
                </a:lnTo>
                <a:lnTo>
                  <a:pt x="857706" y="0"/>
                </a:lnTo>
                <a:lnTo>
                  <a:pt x="1222552" y="0"/>
                </a:lnTo>
                <a:lnTo>
                  <a:pt x="800100" y="713689"/>
                </a:lnTo>
                <a:lnTo>
                  <a:pt x="800100" y="1120140"/>
                </a:lnTo>
                <a:lnTo>
                  <a:pt x="422452" y="1120140"/>
                </a:lnTo>
                <a:lnTo>
                  <a:pt x="422452" y="708889"/>
                </a:lnTo>
                <a:lnTo>
                  <a:pt x="0" y="0"/>
                </a:ln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21604DB-FED6-EEBF-CF53-3622B1F5C654}"/>
              </a:ext>
            </a:extLst>
          </p:cNvPr>
          <p:cNvSpPr/>
          <p:nvPr/>
        </p:nvSpPr>
        <p:spPr>
          <a:xfrm>
            <a:off x="18521885" y="7112204"/>
            <a:ext cx="1172947" cy="1120140"/>
          </a:xfrm>
          <a:custGeom>
            <a:avLst/>
            <a:gdLst/>
            <a:ahLst/>
            <a:cxnLst/>
            <a:rect l="l" t="t" r="r" b="b"/>
            <a:pathLst>
              <a:path w="1172947" h="1120140">
                <a:moveTo>
                  <a:pt x="0" y="0"/>
                </a:moveTo>
                <a:lnTo>
                  <a:pt x="371247" y="0"/>
                </a:lnTo>
                <a:lnTo>
                  <a:pt x="371247" y="406451"/>
                </a:lnTo>
                <a:lnTo>
                  <a:pt x="739293" y="0"/>
                </a:lnTo>
                <a:lnTo>
                  <a:pt x="1150544" y="0"/>
                </a:lnTo>
                <a:lnTo>
                  <a:pt x="702488" y="492862"/>
                </a:lnTo>
                <a:lnTo>
                  <a:pt x="1172947" y="1120140"/>
                </a:lnTo>
                <a:lnTo>
                  <a:pt x="736092" y="1120140"/>
                </a:lnTo>
                <a:lnTo>
                  <a:pt x="456058" y="748894"/>
                </a:lnTo>
                <a:lnTo>
                  <a:pt x="371247" y="843306"/>
                </a:lnTo>
                <a:lnTo>
                  <a:pt x="371247" y="1120140"/>
                </a:lnTo>
                <a:lnTo>
                  <a:pt x="0" y="1120140"/>
                </a:lnTo>
                <a:lnTo>
                  <a:pt x="0" y="0"/>
                </a:ln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363ECE7-CE36-9293-9919-2D32DB33AB1E}"/>
              </a:ext>
            </a:extLst>
          </p:cNvPr>
          <p:cNvSpPr/>
          <p:nvPr/>
        </p:nvSpPr>
        <p:spPr>
          <a:xfrm>
            <a:off x="17526173" y="7086601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9" y="0"/>
                </a:moveTo>
                <a:cubicBezTo>
                  <a:pt x="752627" y="0"/>
                  <a:pt x="860908" y="25070"/>
                  <a:pt x="956920" y="75209"/>
                </a:cubicBezTo>
                <a:cubicBezTo>
                  <a:pt x="1052932" y="125349"/>
                  <a:pt x="1128141" y="194958"/>
                  <a:pt x="1182548" y="284036"/>
                </a:cubicBezTo>
                <a:cubicBezTo>
                  <a:pt x="1236955" y="373113"/>
                  <a:pt x="1264158" y="473659"/>
                  <a:pt x="1264158" y="585673"/>
                </a:cubicBezTo>
                <a:cubicBezTo>
                  <a:pt x="1264158" y="697687"/>
                  <a:pt x="1236955" y="798233"/>
                  <a:pt x="1182548" y="887311"/>
                </a:cubicBezTo>
                <a:cubicBezTo>
                  <a:pt x="1128141" y="976389"/>
                  <a:pt x="1052932" y="1045997"/>
                  <a:pt x="956920" y="1096137"/>
                </a:cubicBezTo>
                <a:cubicBezTo>
                  <a:pt x="860908" y="1146277"/>
                  <a:pt x="752627" y="1171346"/>
                  <a:pt x="632079" y="1171346"/>
                </a:cubicBezTo>
                <a:cubicBezTo>
                  <a:pt x="511531" y="1171346"/>
                  <a:pt x="403250" y="1146277"/>
                  <a:pt x="307239" y="1096137"/>
                </a:cubicBezTo>
                <a:cubicBezTo>
                  <a:pt x="211227" y="1045997"/>
                  <a:pt x="136017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7" y="194958"/>
                  <a:pt x="211227" y="125349"/>
                  <a:pt x="307239" y="75209"/>
                </a:cubicBezTo>
                <a:cubicBezTo>
                  <a:pt x="403250" y="25070"/>
                  <a:pt x="511531" y="0"/>
                  <a:pt x="632079" y="0"/>
                </a:cubicBezTo>
                <a:close/>
                <a:moveTo>
                  <a:pt x="632079" y="305638"/>
                </a:moveTo>
                <a:cubicBezTo>
                  <a:pt x="585140" y="305638"/>
                  <a:pt x="542735" y="317106"/>
                  <a:pt x="504863" y="340043"/>
                </a:cubicBezTo>
                <a:cubicBezTo>
                  <a:pt x="466992" y="362979"/>
                  <a:pt x="436855" y="395516"/>
                  <a:pt x="414452" y="437655"/>
                </a:cubicBezTo>
                <a:cubicBezTo>
                  <a:pt x="392049" y="479793"/>
                  <a:pt x="380848" y="529133"/>
                  <a:pt x="380848" y="585673"/>
                </a:cubicBezTo>
                <a:cubicBezTo>
                  <a:pt x="380848" y="642214"/>
                  <a:pt x="392049" y="691553"/>
                  <a:pt x="414452" y="733692"/>
                </a:cubicBezTo>
                <a:cubicBezTo>
                  <a:pt x="436855" y="775830"/>
                  <a:pt x="466992" y="808368"/>
                  <a:pt x="504863" y="831304"/>
                </a:cubicBezTo>
                <a:cubicBezTo>
                  <a:pt x="542735" y="854240"/>
                  <a:pt x="585140" y="865708"/>
                  <a:pt x="632079" y="865708"/>
                </a:cubicBezTo>
                <a:cubicBezTo>
                  <a:pt x="679018" y="865708"/>
                  <a:pt x="721424" y="854240"/>
                  <a:pt x="759295" y="831304"/>
                </a:cubicBezTo>
                <a:cubicBezTo>
                  <a:pt x="797166" y="808368"/>
                  <a:pt x="827304" y="775830"/>
                  <a:pt x="849707" y="733692"/>
                </a:cubicBezTo>
                <a:cubicBezTo>
                  <a:pt x="872109" y="691553"/>
                  <a:pt x="883311" y="642214"/>
                  <a:pt x="883311" y="585673"/>
                </a:cubicBezTo>
                <a:cubicBezTo>
                  <a:pt x="883311" y="529133"/>
                  <a:pt x="872109" y="479793"/>
                  <a:pt x="849707" y="437655"/>
                </a:cubicBezTo>
                <a:cubicBezTo>
                  <a:pt x="827304" y="395516"/>
                  <a:pt x="797166" y="362979"/>
                  <a:pt x="759295" y="340043"/>
                </a:cubicBezTo>
                <a:cubicBezTo>
                  <a:pt x="721424" y="317106"/>
                  <a:pt x="679018" y="305638"/>
                  <a:pt x="632079" y="305638"/>
                </a:cubicBez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2A5A7F1-BD75-E847-CF50-EACA69E7F25F}"/>
              </a:ext>
            </a:extLst>
          </p:cNvPr>
          <p:cNvSpPr/>
          <p:nvPr/>
        </p:nvSpPr>
        <p:spPr>
          <a:xfrm>
            <a:off x="16760890" y="7112204"/>
            <a:ext cx="1033729" cy="1120140"/>
          </a:xfrm>
          <a:custGeom>
            <a:avLst/>
            <a:gdLst/>
            <a:ahLst/>
            <a:cxnLst/>
            <a:rect l="l" t="t" r="r" b="b"/>
            <a:pathLst>
              <a:path w="1033729" h="1120140">
                <a:moveTo>
                  <a:pt x="0" y="0"/>
                </a:moveTo>
                <a:lnTo>
                  <a:pt x="1033729" y="0"/>
                </a:lnTo>
                <a:lnTo>
                  <a:pt x="1033729" y="292837"/>
                </a:lnTo>
                <a:lnTo>
                  <a:pt x="705688" y="292837"/>
                </a:lnTo>
                <a:lnTo>
                  <a:pt x="705688" y="1120140"/>
                </a:lnTo>
                <a:lnTo>
                  <a:pt x="328041" y="1120140"/>
                </a:lnTo>
                <a:lnTo>
                  <a:pt x="328041" y="292837"/>
                </a:lnTo>
                <a:lnTo>
                  <a:pt x="0" y="292837"/>
                </a:lnTo>
                <a:lnTo>
                  <a:pt x="0" y="0"/>
                </a:ln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FCC8575-4F5A-5CEE-E63E-A0493E5F16F0}"/>
              </a:ext>
            </a:extLst>
          </p:cNvPr>
          <p:cNvSpPr/>
          <p:nvPr/>
        </p:nvSpPr>
        <p:spPr>
          <a:xfrm>
            <a:off x="20155476" y="8749879"/>
            <a:ext cx="758761" cy="933450"/>
          </a:xfrm>
          <a:custGeom>
            <a:avLst/>
            <a:gdLst/>
            <a:ahLst/>
            <a:cxnLst/>
            <a:rect l="l" t="t" r="r" b="b"/>
            <a:pathLst>
              <a:path w="758761" h="933450">
                <a:moveTo>
                  <a:pt x="0" y="0"/>
                </a:moveTo>
                <a:lnTo>
                  <a:pt x="758761" y="0"/>
                </a:lnTo>
                <a:lnTo>
                  <a:pt x="758761" y="237363"/>
                </a:lnTo>
                <a:lnTo>
                  <a:pt x="314706" y="237363"/>
                </a:lnTo>
                <a:lnTo>
                  <a:pt x="314706" y="397383"/>
                </a:lnTo>
                <a:lnTo>
                  <a:pt x="704088" y="397383"/>
                </a:lnTo>
                <a:lnTo>
                  <a:pt x="704088" y="634746"/>
                </a:lnTo>
                <a:lnTo>
                  <a:pt x="314706" y="634746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D58DDA6-EE9A-E3CD-1D6F-AE0D8C452986}"/>
              </a:ext>
            </a:extLst>
          </p:cNvPr>
          <p:cNvSpPr/>
          <p:nvPr/>
        </p:nvSpPr>
        <p:spPr>
          <a:xfrm>
            <a:off x="19229590" y="8749879"/>
            <a:ext cx="736092" cy="933450"/>
          </a:xfrm>
          <a:custGeom>
            <a:avLst/>
            <a:gdLst/>
            <a:ahLst/>
            <a:cxnLst/>
            <a:rect l="l" t="t" r="r" b="b"/>
            <a:pathLst>
              <a:path w="736092" h="933450">
                <a:moveTo>
                  <a:pt x="0" y="0"/>
                </a:moveTo>
                <a:lnTo>
                  <a:pt x="314706" y="0"/>
                </a:lnTo>
                <a:lnTo>
                  <a:pt x="314706" y="689419"/>
                </a:lnTo>
                <a:lnTo>
                  <a:pt x="736092" y="689419"/>
                </a:lnTo>
                <a:lnTo>
                  <a:pt x="736092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C3B545B-55D2-7FC9-DA27-E422D230F789}"/>
              </a:ext>
            </a:extLst>
          </p:cNvPr>
          <p:cNvSpPr/>
          <p:nvPr/>
        </p:nvSpPr>
        <p:spPr>
          <a:xfrm>
            <a:off x="19903226" y="8749879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05A2C95-1B32-C159-358E-310C3DF397AE}"/>
              </a:ext>
            </a:extLst>
          </p:cNvPr>
          <p:cNvSpPr/>
          <p:nvPr/>
        </p:nvSpPr>
        <p:spPr>
          <a:xfrm>
            <a:off x="18430605" y="8749879"/>
            <a:ext cx="861441" cy="933450"/>
          </a:xfrm>
          <a:custGeom>
            <a:avLst/>
            <a:gdLst/>
            <a:ahLst/>
            <a:cxnLst/>
            <a:rect l="l" t="t" r="r" b="b"/>
            <a:pathLst>
              <a:path w="861441" h="933450">
                <a:moveTo>
                  <a:pt x="0" y="0"/>
                </a:moveTo>
                <a:lnTo>
                  <a:pt x="861441" y="0"/>
                </a:lnTo>
                <a:lnTo>
                  <a:pt x="861441" y="244031"/>
                </a:lnTo>
                <a:lnTo>
                  <a:pt x="588074" y="244031"/>
                </a:lnTo>
                <a:lnTo>
                  <a:pt x="588074" y="933450"/>
                </a:lnTo>
                <a:lnTo>
                  <a:pt x="273368" y="933450"/>
                </a:lnTo>
                <a:lnTo>
                  <a:pt x="273368" y="244031"/>
                </a:lnTo>
                <a:lnTo>
                  <a:pt x="0" y="24403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6642801-11BF-E15D-2AF8-B69AB905710B}"/>
              </a:ext>
            </a:extLst>
          </p:cNvPr>
          <p:cNvSpPr/>
          <p:nvPr/>
        </p:nvSpPr>
        <p:spPr>
          <a:xfrm>
            <a:off x="17572946" y="8749879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314706" y="0"/>
                </a:lnTo>
                <a:lnTo>
                  <a:pt x="314706" y="330708"/>
                </a:lnTo>
                <a:lnTo>
                  <a:pt x="605409" y="330708"/>
                </a:lnTo>
                <a:lnTo>
                  <a:pt x="605409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05409" y="933450"/>
                </a:lnTo>
                <a:lnTo>
                  <a:pt x="605409" y="589407"/>
                </a:lnTo>
                <a:lnTo>
                  <a:pt x="314706" y="589407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EB60D4C-140B-3117-3488-8028C678403F}"/>
              </a:ext>
            </a:extLst>
          </p:cNvPr>
          <p:cNvSpPr/>
          <p:nvPr/>
        </p:nvSpPr>
        <p:spPr>
          <a:xfrm>
            <a:off x="16680616" y="8728543"/>
            <a:ext cx="954786" cy="976122"/>
          </a:xfrm>
          <a:custGeom>
            <a:avLst/>
            <a:gdLst/>
            <a:ahLst/>
            <a:cxnLst/>
            <a:rect l="l" t="t" r="r" b="b"/>
            <a:pathLst>
              <a:path w="954786" h="976122">
                <a:moveTo>
                  <a:pt x="528066" y="0"/>
                </a:moveTo>
                <a:cubicBezTo>
                  <a:pt x="619633" y="0"/>
                  <a:pt x="701643" y="15336"/>
                  <a:pt x="774096" y="46006"/>
                </a:cubicBezTo>
                <a:cubicBezTo>
                  <a:pt x="846550" y="76676"/>
                  <a:pt x="906780" y="121349"/>
                  <a:pt x="954786" y="180023"/>
                </a:cubicBezTo>
                <a:lnTo>
                  <a:pt x="753427" y="357378"/>
                </a:lnTo>
                <a:cubicBezTo>
                  <a:pt x="694753" y="288925"/>
                  <a:pt x="624967" y="254699"/>
                  <a:pt x="544068" y="254699"/>
                </a:cubicBezTo>
                <a:cubicBezTo>
                  <a:pt x="474726" y="254699"/>
                  <a:pt x="419608" y="275590"/>
                  <a:pt x="378714" y="317373"/>
                </a:cubicBezTo>
                <a:cubicBezTo>
                  <a:pt x="337820" y="359156"/>
                  <a:pt x="317373" y="416052"/>
                  <a:pt x="317373" y="488061"/>
                </a:cubicBezTo>
                <a:cubicBezTo>
                  <a:pt x="317373" y="558292"/>
                  <a:pt x="337598" y="614743"/>
                  <a:pt x="378047" y="657415"/>
                </a:cubicBezTo>
                <a:cubicBezTo>
                  <a:pt x="418497" y="700087"/>
                  <a:pt x="472503" y="721423"/>
                  <a:pt x="540067" y="721423"/>
                </a:cubicBezTo>
                <a:cubicBezTo>
                  <a:pt x="580072" y="721423"/>
                  <a:pt x="618299" y="713867"/>
                  <a:pt x="654748" y="698754"/>
                </a:cubicBezTo>
                <a:lnTo>
                  <a:pt x="654748" y="462725"/>
                </a:lnTo>
                <a:lnTo>
                  <a:pt x="928116" y="462725"/>
                </a:lnTo>
                <a:lnTo>
                  <a:pt x="928116" y="857441"/>
                </a:lnTo>
                <a:cubicBezTo>
                  <a:pt x="872998" y="895667"/>
                  <a:pt x="808990" y="925005"/>
                  <a:pt x="736092" y="945452"/>
                </a:cubicBezTo>
                <a:cubicBezTo>
                  <a:pt x="663194" y="965898"/>
                  <a:pt x="591629" y="976122"/>
                  <a:pt x="521398" y="976122"/>
                </a:cubicBezTo>
                <a:cubicBezTo>
                  <a:pt x="421830" y="976122"/>
                  <a:pt x="332486" y="955453"/>
                  <a:pt x="253365" y="914114"/>
                </a:cubicBezTo>
                <a:cubicBezTo>
                  <a:pt x="174244" y="872776"/>
                  <a:pt x="112236" y="814991"/>
                  <a:pt x="67342" y="740759"/>
                </a:cubicBezTo>
                <a:cubicBezTo>
                  <a:pt x="22447" y="666528"/>
                  <a:pt x="0" y="582295"/>
                  <a:pt x="0" y="488061"/>
                </a:cubicBezTo>
                <a:cubicBezTo>
                  <a:pt x="0" y="393827"/>
                  <a:pt x="22447" y="309594"/>
                  <a:pt x="67342" y="235363"/>
                </a:cubicBezTo>
                <a:cubicBezTo>
                  <a:pt x="112236" y="161131"/>
                  <a:pt x="174911" y="103346"/>
                  <a:pt x="255365" y="62008"/>
                </a:cubicBezTo>
                <a:cubicBezTo>
                  <a:pt x="335820" y="20669"/>
                  <a:pt x="426720" y="0"/>
                  <a:pt x="528066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40AE4D8-77D6-D59F-2240-665AE4949C3E}"/>
              </a:ext>
            </a:extLst>
          </p:cNvPr>
          <p:cNvSpPr/>
          <p:nvPr/>
        </p:nvSpPr>
        <p:spPr>
          <a:xfrm>
            <a:off x="15570707" y="8749879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258699" y="0"/>
                </a:lnTo>
                <a:lnTo>
                  <a:pt x="613410" y="424053"/>
                </a:lnTo>
                <a:lnTo>
                  <a:pt x="613410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61416" y="933450"/>
                </a:lnTo>
                <a:lnTo>
                  <a:pt x="306705" y="509397"/>
                </a:lnTo>
                <a:lnTo>
                  <a:pt x="306705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EBE7FFD-4A53-F0C7-EEFD-AC93BCA00DF1}"/>
              </a:ext>
            </a:extLst>
          </p:cNvPr>
          <p:cNvSpPr/>
          <p:nvPr/>
        </p:nvSpPr>
        <p:spPr>
          <a:xfrm>
            <a:off x="16532935" y="8749879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!!Name1">
            <a:extLst>
              <a:ext uri="{FF2B5EF4-FFF2-40B4-BE49-F238E27FC236}">
                <a16:creationId xmlns:a16="http://schemas.microsoft.com/office/drawing/2014/main" id="{533F4A85-F03F-4E38-815A-1BC9811B5A20}"/>
              </a:ext>
            </a:extLst>
          </p:cNvPr>
          <p:cNvSpPr txBox="1"/>
          <p:nvPr/>
        </p:nvSpPr>
        <p:spPr>
          <a:xfrm>
            <a:off x="15463111" y="9895622"/>
            <a:ext cx="3058774" cy="52322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 err="1"/>
              <a:t>Fusce</a:t>
            </a:r>
            <a:r>
              <a:rPr lang="en-US" sz="1400" dirty="0"/>
              <a:t> posuere, magna sed pulvinar ultricies, purus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r>
              <a:rPr lang="en-US" sz="1400" dirty="0"/>
              <a:t>.</a:t>
            </a:r>
          </a:p>
        </p:txBody>
      </p:sp>
      <p:sp>
        <p:nvSpPr>
          <p:cNvPr id="18" name="!!Name1">
            <a:extLst>
              <a:ext uri="{FF2B5EF4-FFF2-40B4-BE49-F238E27FC236}">
                <a16:creationId xmlns:a16="http://schemas.microsoft.com/office/drawing/2014/main" id="{5090B521-6AA3-6A47-F3BE-F5F1775FCBDF}"/>
              </a:ext>
            </a:extLst>
          </p:cNvPr>
          <p:cNvSpPr txBox="1"/>
          <p:nvPr/>
        </p:nvSpPr>
        <p:spPr>
          <a:xfrm>
            <a:off x="18348534" y="9851080"/>
            <a:ext cx="3378255" cy="144655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4400" spc="-150" dirty="0">
                <a:solidFill>
                  <a:srgbClr val="85E3FD"/>
                </a:solidFill>
                <a:latin typeface="+mj-lt"/>
              </a:rPr>
              <a:t>billboards</a:t>
            </a:r>
          </a:p>
          <a:p>
            <a:pPr algn="r"/>
            <a:r>
              <a:rPr lang="en-US" sz="4400" spc="-150" dirty="0">
                <a:solidFill>
                  <a:srgbClr val="85E3FD"/>
                </a:solidFill>
                <a:latin typeface="+mj-lt"/>
              </a:rPr>
              <a:t>&amp; signs</a:t>
            </a:r>
          </a:p>
        </p:txBody>
      </p:sp>
      <p:sp useBgFill="1">
        <p:nvSpPr>
          <p:cNvPr id="29" name="Freeform: Shape 28">
            <a:extLst>
              <a:ext uri="{FF2B5EF4-FFF2-40B4-BE49-F238E27FC236}">
                <a16:creationId xmlns:a16="http://schemas.microsoft.com/office/drawing/2014/main" id="{1511D3D2-0BF6-B0F6-2B24-24D58E0BE6AD}"/>
              </a:ext>
            </a:extLst>
          </p:cNvPr>
          <p:cNvSpPr/>
          <p:nvPr/>
        </p:nvSpPr>
        <p:spPr>
          <a:xfrm>
            <a:off x="-4899173" y="1933725"/>
            <a:ext cx="19731960" cy="19731960"/>
          </a:xfrm>
          <a:custGeom>
            <a:avLst/>
            <a:gdLst>
              <a:gd name="connsiteX0" fmla="*/ 8185853 w 16371705"/>
              <a:gd name="connsiteY0" fmla="*/ 5487295 h 16371705"/>
              <a:gd name="connsiteX1" fmla="*/ 5487295 w 16371705"/>
              <a:gd name="connsiteY1" fmla="*/ 8185853 h 16371705"/>
              <a:gd name="connsiteX2" fmla="*/ 8185853 w 16371705"/>
              <a:gd name="connsiteY2" fmla="*/ 10884411 h 16371705"/>
              <a:gd name="connsiteX3" fmla="*/ 10884411 w 16371705"/>
              <a:gd name="connsiteY3" fmla="*/ 8185853 h 16371705"/>
              <a:gd name="connsiteX4" fmla="*/ 8185853 w 16371705"/>
              <a:gd name="connsiteY4" fmla="*/ 0 h 16371705"/>
              <a:gd name="connsiteX5" fmla="*/ 16371705 w 16371705"/>
              <a:gd name="connsiteY5" fmla="*/ 8185853 h 16371705"/>
              <a:gd name="connsiteX6" fmla="*/ 8185853 w 16371705"/>
              <a:gd name="connsiteY6" fmla="*/ 16371705 h 16371705"/>
              <a:gd name="connsiteX7" fmla="*/ 0 w 16371705"/>
              <a:gd name="connsiteY7" fmla="*/ 8185853 h 1637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71705" h="16371705">
                <a:moveTo>
                  <a:pt x="8185853" y="5487295"/>
                </a:moveTo>
                <a:lnTo>
                  <a:pt x="5487295" y="8185853"/>
                </a:lnTo>
                <a:lnTo>
                  <a:pt x="8185853" y="10884411"/>
                </a:lnTo>
                <a:lnTo>
                  <a:pt x="10884411" y="8185853"/>
                </a:lnTo>
                <a:close/>
                <a:moveTo>
                  <a:pt x="8185853" y="0"/>
                </a:moveTo>
                <a:lnTo>
                  <a:pt x="16371705" y="8185853"/>
                </a:lnTo>
                <a:lnTo>
                  <a:pt x="8185853" y="16371705"/>
                </a:lnTo>
                <a:lnTo>
                  <a:pt x="0" y="8185853"/>
                </a:lnTo>
                <a:close/>
              </a:path>
            </a:pathLst>
          </a:custGeom>
          <a:blipFill dpi="0" rotWithShape="0">
            <a:blip r:embed="rId2">
              <a:lum/>
            </a:blip>
            <a:srcRect/>
            <a:stretch>
              <a:fillRect l="-32283" t="-17894" r="-35108" b="17894"/>
            </a:stretch>
          </a:blipFill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0" name="Freeform: Shape 29">
            <a:extLst>
              <a:ext uri="{FF2B5EF4-FFF2-40B4-BE49-F238E27FC236}">
                <a16:creationId xmlns:a16="http://schemas.microsoft.com/office/drawing/2014/main" id="{7AF6B2E3-2C92-02EC-D457-84755143E998}"/>
              </a:ext>
            </a:extLst>
          </p:cNvPr>
          <p:cNvSpPr/>
          <p:nvPr/>
        </p:nvSpPr>
        <p:spPr>
          <a:xfrm>
            <a:off x="4043332" y="-8716050"/>
            <a:ext cx="17196494" cy="17196494"/>
          </a:xfrm>
          <a:custGeom>
            <a:avLst/>
            <a:gdLst>
              <a:gd name="connsiteX0" fmla="*/ 8185853 w 16371705"/>
              <a:gd name="connsiteY0" fmla="*/ 5487295 h 16371705"/>
              <a:gd name="connsiteX1" fmla="*/ 5487295 w 16371705"/>
              <a:gd name="connsiteY1" fmla="*/ 8185853 h 16371705"/>
              <a:gd name="connsiteX2" fmla="*/ 8185853 w 16371705"/>
              <a:gd name="connsiteY2" fmla="*/ 10884411 h 16371705"/>
              <a:gd name="connsiteX3" fmla="*/ 10884411 w 16371705"/>
              <a:gd name="connsiteY3" fmla="*/ 8185853 h 16371705"/>
              <a:gd name="connsiteX4" fmla="*/ 8185853 w 16371705"/>
              <a:gd name="connsiteY4" fmla="*/ 0 h 16371705"/>
              <a:gd name="connsiteX5" fmla="*/ 16371705 w 16371705"/>
              <a:gd name="connsiteY5" fmla="*/ 8185853 h 16371705"/>
              <a:gd name="connsiteX6" fmla="*/ 8185853 w 16371705"/>
              <a:gd name="connsiteY6" fmla="*/ 16371705 h 16371705"/>
              <a:gd name="connsiteX7" fmla="*/ 0 w 16371705"/>
              <a:gd name="connsiteY7" fmla="*/ 8185853 h 16371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371705" h="16371705">
                <a:moveTo>
                  <a:pt x="8185853" y="5487295"/>
                </a:moveTo>
                <a:lnTo>
                  <a:pt x="5487295" y="8185853"/>
                </a:lnTo>
                <a:lnTo>
                  <a:pt x="8185853" y="10884411"/>
                </a:lnTo>
                <a:lnTo>
                  <a:pt x="10884411" y="8185853"/>
                </a:lnTo>
                <a:close/>
                <a:moveTo>
                  <a:pt x="8185853" y="0"/>
                </a:moveTo>
                <a:lnTo>
                  <a:pt x="16371705" y="8185853"/>
                </a:lnTo>
                <a:lnTo>
                  <a:pt x="8185853" y="16371705"/>
                </a:lnTo>
                <a:lnTo>
                  <a:pt x="0" y="8185853"/>
                </a:lnTo>
                <a:close/>
              </a:path>
            </a:pathLst>
          </a:cu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8753D73-EFE9-E013-BAD7-AF050A660541}"/>
              </a:ext>
            </a:extLst>
          </p:cNvPr>
          <p:cNvSpPr txBox="1"/>
          <p:nvPr/>
        </p:nvSpPr>
        <p:spPr>
          <a:xfrm>
            <a:off x="10472603" y="12085954"/>
            <a:ext cx="26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</a:rPr>
              <a:t>slide ocean</a:t>
            </a:r>
          </a:p>
        </p:txBody>
      </p:sp>
    </p:spTree>
    <p:extLst>
      <p:ext uri="{BB962C8B-B14F-4D97-AF65-F5344CB8AC3E}">
        <p14:creationId xmlns:p14="http://schemas.microsoft.com/office/powerpoint/2010/main" val="36592662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 descr="People walking on a street&#10;&#10;AI-generated content may be incorrect.">
            <a:extLst>
              <a:ext uri="{FF2B5EF4-FFF2-40B4-BE49-F238E27FC236}">
                <a16:creationId xmlns:a16="http://schemas.microsoft.com/office/drawing/2014/main" id="{9CA7CD2E-0B36-EE82-EAF8-E907F25EF5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709333" y="-1524000"/>
            <a:ext cx="29802666" cy="16764000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9D7B833-5510-FD91-F2D3-79311780C329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D5E3B7B-3A78-E009-BD0D-9D5FACF308C6}"/>
              </a:ext>
            </a:extLst>
          </p:cNvPr>
          <p:cNvSpPr/>
          <p:nvPr/>
        </p:nvSpPr>
        <p:spPr>
          <a:xfrm>
            <a:off x="-5098882" y="8845555"/>
            <a:ext cx="776097" cy="933450"/>
          </a:xfrm>
          <a:custGeom>
            <a:avLst/>
            <a:gdLst/>
            <a:ahLst/>
            <a:cxnLst/>
            <a:rect l="l" t="t" r="r" b="b"/>
            <a:pathLst>
              <a:path w="776097" h="933450">
                <a:moveTo>
                  <a:pt x="0" y="0"/>
                </a:moveTo>
                <a:lnTo>
                  <a:pt x="758762" y="0"/>
                </a:lnTo>
                <a:lnTo>
                  <a:pt x="758762" y="237363"/>
                </a:lnTo>
                <a:lnTo>
                  <a:pt x="309373" y="237363"/>
                </a:lnTo>
                <a:lnTo>
                  <a:pt x="309373" y="346710"/>
                </a:lnTo>
                <a:lnTo>
                  <a:pt x="704089" y="346710"/>
                </a:lnTo>
                <a:lnTo>
                  <a:pt x="704089" y="573405"/>
                </a:lnTo>
                <a:lnTo>
                  <a:pt x="309373" y="573405"/>
                </a:lnTo>
                <a:lnTo>
                  <a:pt x="309373" y="696087"/>
                </a:lnTo>
                <a:lnTo>
                  <a:pt x="776097" y="696087"/>
                </a:lnTo>
                <a:lnTo>
                  <a:pt x="776097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48999CA-23A7-DCD3-42D6-14A4FE5A0B03}"/>
              </a:ext>
            </a:extLst>
          </p:cNvPr>
          <p:cNvSpPr/>
          <p:nvPr/>
        </p:nvSpPr>
        <p:spPr>
          <a:xfrm>
            <a:off x="-2358287" y="7182277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8" y="0"/>
                </a:moveTo>
                <a:cubicBezTo>
                  <a:pt x="752627" y="0"/>
                  <a:pt x="860907" y="25070"/>
                  <a:pt x="956919" y="75209"/>
                </a:cubicBezTo>
                <a:cubicBezTo>
                  <a:pt x="1052932" y="125349"/>
                  <a:pt x="1128140" y="194958"/>
                  <a:pt x="1182547" y="284036"/>
                </a:cubicBezTo>
                <a:cubicBezTo>
                  <a:pt x="1236954" y="373113"/>
                  <a:pt x="1264158" y="473659"/>
                  <a:pt x="1264158" y="585673"/>
                </a:cubicBezTo>
                <a:cubicBezTo>
                  <a:pt x="1264158" y="697687"/>
                  <a:pt x="1236954" y="798233"/>
                  <a:pt x="1182547" y="887311"/>
                </a:cubicBezTo>
                <a:cubicBezTo>
                  <a:pt x="1128140" y="976389"/>
                  <a:pt x="1052932" y="1045997"/>
                  <a:pt x="956919" y="1096137"/>
                </a:cubicBezTo>
                <a:cubicBezTo>
                  <a:pt x="860907" y="1146277"/>
                  <a:pt x="752627" y="1171346"/>
                  <a:pt x="632078" y="1171346"/>
                </a:cubicBezTo>
                <a:cubicBezTo>
                  <a:pt x="511530" y="1171346"/>
                  <a:pt x="403250" y="1146277"/>
                  <a:pt x="307238" y="1096137"/>
                </a:cubicBezTo>
                <a:cubicBezTo>
                  <a:pt x="211226" y="1045997"/>
                  <a:pt x="136016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6" y="194958"/>
                  <a:pt x="211226" y="125349"/>
                  <a:pt x="307238" y="75209"/>
                </a:cubicBezTo>
                <a:cubicBezTo>
                  <a:pt x="403250" y="25070"/>
                  <a:pt x="511530" y="0"/>
                  <a:pt x="632078" y="0"/>
                </a:cubicBezTo>
                <a:close/>
                <a:moveTo>
                  <a:pt x="632078" y="305638"/>
                </a:moveTo>
                <a:cubicBezTo>
                  <a:pt x="585140" y="305638"/>
                  <a:pt x="542734" y="317106"/>
                  <a:pt x="504863" y="340043"/>
                </a:cubicBezTo>
                <a:cubicBezTo>
                  <a:pt x="466992" y="362979"/>
                  <a:pt x="436854" y="395516"/>
                  <a:pt x="414452" y="437655"/>
                </a:cubicBezTo>
                <a:cubicBezTo>
                  <a:pt x="392048" y="479793"/>
                  <a:pt x="380848" y="529133"/>
                  <a:pt x="380848" y="585673"/>
                </a:cubicBezTo>
                <a:cubicBezTo>
                  <a:pt x="380848" y="642214"/>
                  <a:pt x="392048" y="691553"/>
                  <a:pt x="414452" y="733692"/>
                </a:cubicBezTo>
                <a:cubicBezTo>
                  <a:pt x="436854" y="775830"/>
                  <a:pt x="466992" y="808368"/>
                  <a:pt x="504863" y="831304"/>
                </a:cubicBezTo>
                <a:cubicBezTo>
                  <a:pt x="542734" y="854240"/>
                  <a:pt x="585139" y="865708"/>
                  <a:pt x="632078" y="865708"/>
                </a:cubicBezTo>
                <a:cubicBezTo>
                  <a:pt x="679018" y="865708"/>
                  <a:pt x="721423" y="854240"/>
                  <a:pt x="759294" y="831304"/>
                </a:cubicBezTo>
                <a:cubicBezTo>
                  <a:pt x="797166" y="808368"/>
                  <a:pt x="827303" y="775830"/>
                  <a:pt x="849706" y="733692"/>
                </a:cubicBezTo>
                <a:cubicBezTo>
                  <a:pt x="872108" y="691553"/>
                  <a:pt x="883310" y="642214"/>
                  <a:pt x="883310" y="585673"/>
                </a:cubicBezTo>
                <a:cubicBezTo>
                  <a:pt x="883310" y="529133"/>
                  <a:pt x="872108" y="479793"/>
                  <a:pt x="849706" y="437655"/>
                </a:cubicBezTo>
                <a:cubicBezTo>
                  <a:pt x="827303" y="395516"/>
                  <a:pt x="797166" y="362979"/>
                  <a:pt x="759294" y="340043"/>
                </a:cubicBezTo>
                <a:cubicBezTo>
                  <a:pt x="721423" y="317106"/>
                  <a:pt x="679018" y="305638"/>
                  <a:pt x="632078" y="305638"/>
                </a:cubicBez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D2BA708-EE53-A0FD-1696-8EBDDAEAB9D6}"/>
              </a:ext>
            </a:extLst>
          </p:cNvPr>
          <p:cNvSpPr/>
          <p:nvPr/>
        </p:nvSpPr>
        <p:spPr>
          <a:xfrm>
            <a:off x="-3312392" y="7207880"/>
            <a:ext cx="1222552" cy="1120140"/>
          </a:xfrm>
          <a:custGeom>
            <a:avLst/>
            <a:gdLst/>
            <a:ahLst/>
            <a:cxnLst/>
            <a:rect l="l" t="t" r="r" b="b"/>
            <a:pathLst>
              <a:path w="1222552" h="1120140">
                <a:moveTo>
                  <a:pt x="0" y="0"/>
                </a:moveTo>
                <a:lnTo>
                  <a:pt x="398450" y="0"/>
                </a:lnTo>
                <a:lnTo>
                  <a:pt x="627278" y="387249"/>
                </a:lnTo>
                <a:lnTo>
                  <a:pt x="857706" y="0"/>
                </a:lnTo>
                <a:lnTo>
                  <a:pt x="1222552" y="0"/>
                </a:lnTo>
                <a:lnTo>
                  <a:pt x="800100" y="713689"/>
                </a:lnTo>
                <a:lnTo>
                  <a:pt x="800100" y="1120140"/>
                </a:lnTo>
                <a:lnTo>
                  <a:pt x="422452" y="1120140"/>
                </a:lnTo>
                <a:lnTo>
                  <a:pt x="422452" y="708889"/>
                </a:lnTo>
                <a:lnTo>
                  <a:pt x="0" y="0"/>
                </a:ln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D635FF2-CED7-44C2-C357-4D51FE8CF49B}"/>
              </a:ext>
            </a:extLst>
          </p:cNvPr>
          <p:cNvSpPr/>
          <p:nvPr/>
        </p:nvSpPr>
        <p:spPr>
          <a:xfrm>
            <a:off x="-4216893" y="7207880"/>
            <a:ext cx="1172947" cy="1120140"/>
          </a:xfrm>
          <a:custGeom>
            <a:avLst/>
            <a:gdLst/>
            <a:ahLst/>
            <a:cxnLst/>
            <a:rect l="l" t="t" r="r" b="b"/>
            <a:pathLst>
              <a:path w="1172947" h="1120140">
                <a:moveTo>
                  <a:pt x="0" y="0"/>
                </a:moveTo>
                <a:lnTo>
                  <a:pt x="371247" y="0"/>
                </a:lnTo>
                <a:lnTo>
                  <a:pt x="371247" y="406451"/>
                </a:lnTo>
                <a:lnTo>
                  <a:pt x="739293" y="0"/>
                </a:lnTo>
                <a:lnTo>
                  <a:pt x="1150544" y="0"/>
                </a:lnTo>
                <a:lnTo>
                  <a:pt x="702488" y="492862"/>
                </a:lnTo>
                <a:lnTo>
                  <a:pt x="1172947" y="1120140"/>
                </a:lnTo>
                <a:lnTo>
                  <a:pt x="736092" y="1120140"/>
                </a:lnTo>
                <a:lnTo>
                  <a:pt x="456058" y="748894"/>
                </a:lnTo>
                <a:lnTo>
                  <a:pt x="371247" y="843306"/>
                </a:lnTo>
                <a:lnTo>
                  <a:pt x="371247" y="1120140"/>
                </a:lnTo>
                <a:lnTo>
                  <a:pt x="0" y="1120140"/>
                </a:lnTo>
                <a:lnTo>
                  <a:pt x="0" y="0"/>
                </a:ln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2B866A6-B2E5-D2FA-933E-79F4091CAA22}"/>
              </a:ext>
            </a:extLst>
          </p:cNvPr>
          <p:cNvSpPr/>
          <p:nvPr/>
        </p:nvSpPr>
        <p:spPr>
          <a:xfrm>
            <a:off x="-5212605" y="7182277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9" y="0"/>
                </a:moveTo>
                <a:cubicBezTo>
                  <a:pt x="752627" y="0"/>
                  <a:pt x="860908" y="25070"/>
                  <a:pt x="956920" y="75209"/>
                </a:cubicBezTo>
                <a:cubicBezTo>
                  <a:pt x="1052932" y="125349"/>
                  <a:pt x="1128141" y="194958"/>
                  <a:pt x="1182548" y="284036"/>
                </a:cubicBezTo>
                <a:cubicBezTo>
                  <a:pt x="1236955" y="373113"/>
                  <a:pt x="1264158" y="473659"/>
                  <a:pt x="1264158" y="585673"/>
                </a:cubicBezTo>
                <a:cubicBezTo>
                  <a:pt x="1264158" y="697687"/>
                  <a:pt x="1236955" y="798233"/>
                  <a:pt x="1182548" y="887311"/>
                </a:cubicBezTo>
                <a:cubicBezTo>
                  <a:pt x="1128141" y="976389"/>
                  <a:pt x="1052932" y="1045997"/>
                  <a:pt x="956920" y="1096137"/>
                </a:cubicBezTo>
                <a:cubicBezTo>
                  <a:pt x="860908" y="1146277"/>
                  <a:pt x="752627" y="1171346"/>
                  <a:pt x="632079" y="1171346"/>
                </a:cubicBezTo>
                <a:cubicBezTo>
                  <a:pt x="511531" y="1171346"/>
                  <a:pt x="403250" y="1146277"/>
                  <a:pt x="307239" y="1096137"/>
                </a:cubicBezTo>
                <a:cubicBezTo>
                  <a:pt x="211227" y="1045997"/>
                  <a:pt x="136017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7" y="194958"/>
                  <a:pt x="211227" y="125349"/>
                  <a:pt x="307239" y="75209"/>
                </a:cubicBezTo>
                <a:cubicBezTo>
                  <a:pt x="403250" y="25070"/>
                  <a:pt x="511531" y="0"/>
                  <a:pt x="632079" y="0"/>
                </a:cubicBezTo>
                <a:close/>
                <a:moveTo>
                  <a:pt x="632079" y="305638"/>
                </a:moveTo>
                <a:cubicBezTo>
                  <a:pt x="585140" y="305638"/>
                  <a:pt x="542735" y="317106"/>
                  <a:pt x="504863" y="340043"/>
                </a:cubicBezTo>
                <a:cubicBezTo>
                  <a:pt x="466992" y="362979"/>
                  <a:pt x="436855" y="395516"/>
                  <a:pt x="414452" y="437655"/>
                </a:cubicBezTo>
                <a:cubicBezTo>
                  <a:pt x="392049" y="479793"/>
                  <a:pt x="380848" y="529133"/>
                  <a:pt x="380848" y="585673"/>
                </a:cubicBezTo>
                <a:cubicBezTo>
                  <a:pt x="380848" y="642214"/>
                  <a:pt x="392049" y="691553"/>
                  <a:pt x="414452" y="733692"/>
                </a:cubicBezTo>
                <a:cubicBezTo>
                  <a:pt x="436855" y="775830"/>
                  <a:pt x="466992" y="808368"/>
                  <a:pt x="504863" y="831304"/>
                </a:cubicBezTo>
                <a:cubicBezTo>
                  <a:pt x="542735" y="854240"/>
                  <a:pt x="585140" y="865708"/>
                  <a:pt x="632079" y="865708"/>
                </a:cubicBezTo>
                <a:cubicBezTo>
                  <a:pt x="679018" y="865708"/>
                  <a:pt x="721424" y="854240"/>
                  <a:pt x="759295" y="831304"/>
                </a:cubicBezTo>
                <a:cubicBezTo>
                  <a:pt x="797166" y="808368"/>
                  <a:pt x="827304" y="775830"/>
                  <a:pt x="849707" y="733692"/>
                </a:cubicBezTo>
                <a:cubicBezTo>
                  <a:pt x="872109" y="691553"/>
                  <a:pt x="883311" y="642214"/>
                  <a:pt x="883311" y="585673"/>
                </a:cubicBezTo>
                <a:cubicBezTo>
                  <a:pt x="883311" y="529133"/>
                  <a:pt x="872109" y="479793"/>
                  <a:pt x="849707" y="437655"/>
                </a:cubicBezTo>
                <a:cubicBezTo>
                  <a:pt x="827304" y="395516"/>
                  <a:pt x="797166" y="362979"/>
                  <a:pt x="759295" y="340043"/>
                </a:cubicBezTo>
                <a:cubicBezTo>
                  <a:pt x="721424" y="317106"/>
                  <a:pt x="679018" y="305638"/>
                  <a:pt x="632079" y="305638"/>
                </a:cubicBez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7A22EEB-AE27-C040-4B63-FF0A5D452F02}"/>
              </a:ext>
            </a:extLst>
          </p:cNvPr>
          <p:cNvSpPr/>
          <p:nvPr/>
        </p:nvSpPr>
        <p:spPr>
          <a:xfrm>
            <a:off x="-5977888" y="7207880"/>
            <a:ext cx="1033729" cy="1120140"/>
          </a:xfrm>
          <a:custGeom>
            <a:avLst/>
            <a:gdLst/>
            <a:ahLst/>
            <a:cxnLst/>
            <a:rect l="l" t="t" r="r" b="b"/>
            <a:pathLst>
              <a:path w="1033729" h="1120140">
                <a:moveTo>
                  <a:pt x="0" y="0"/>
                </a:moveTo>
                <a:lnTo>
                  <a:pt x="1033729" y="0"/>
                </a:lnTo>
                <a:lnTo>
                  <a:pt x="1033729" y="292837"/>
                </a:lnTo>
                <a:lnTo>
                  <a:pt x="705688" y="292837"/>
                </a:lnTo>
                <a:lnTo>
                  <a:pt x="705688" y="1120140"/>
                </a:lnTo>
                <a:lnTo>
                  <a:pt x="328041" y="1120140"/>
                </a:lnTo>
                <a:lnTo>
                  <a:pt x="328041" y="292837"/>
                </a:lnTo>
                <a:lnTo>
                  <a:pt x="0" y="292837"/>
                </a:lnTo>
                <a:lnTo>
                  <a:pt x="0" y="0"/>
                </a:ln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EECAD7A-1A8A-37DA-E9AB-9919AF728C80}"/>
              </a:ext>
            </a:extLst>
          </p:cNvPr>
          <p:cNvSpPr/>
          <p:nvPr/>
        </p:nvSpPr>
        <p:spPr>
          <a:xfrm>
            <a:off x="-5795184" y="8845555"/>
            <a:ext cx="758761" cy="933450"/>
          </a:xfrm>
          <a:custGeom>
            <a:avLst/>
            <a:gdLst/>
            <a:ahLst/>
            <a:cxnLst/>
            <a:rect l="l" t="t" r="r" b="b"/>
            <a:pathLst>
              <a:path w="758761" h="933450">
                <a:moveTo>
                  <a:pt x="0" y="0"/>
                </a:moveTo>
                <a:lnTo>
                  <a:pt x="758761" y="0"/>
                </a:lnTo>
                <a:lnTo>
                  <a:pt x="758761" y="237363"/>
                </a:lnTo>
                <a:lnTo>
                  <a:pt x="314706" y="237363"/>
                </a:lnTo>
                <a:lnTo>
                  <a:pt x="314706" y="397383"/>
                </a:lnTo>
                <a:lnTo>
                  <a:pt x="704088" y="397383"/>
                </a:lnTo>
                <a:lnTo>
                  <a:pt x="704088" y="634746"/>
                </a:lnTo>
                <a:lnTo>
                  <a:pt x="314706" y="634746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5F6CEDF-BAAC-ED76-47F1-B8A9A2533512}"/>
              </a:ext>
            </a:extLst>
          </p:cNvPr>
          <p:cNvSpPr/>
          <p:nvPr/>
        </p:nvSpPr>
        <p:spPr>
          <a:xfrm>
            <a:off x="-6721070" y="8845555"/>
            <a:ext cx="736092" cy="933450"/>
          </a:xfrm>
          <a:custGeom>
            <a:avLst/>
            <a:gdLst/>
            <a:ahLst/>
            <a:cxnLst/>
            <a:rect l="l" t="t" r="r" b="b"/>
            <a:pathLst>
              <a:path w="736092" h="933450">
                <a:moveTo>
                  <a:pt x="0" y="0"/>
                </a:moveTo>
                <a:lnTo>
                  <a:pt x="314706" y="0"/>
                </a:lnTo>
                <a:lnTo>
                  <a:pt x="314706" y="689419"/>
                </a:lnTo>
                <a:lnTo>
                  <a:pt x="736092" y="689419"/>
                </a:lnTo>
                <a:lnTo>
                  <a:pt x="736092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63C59B3-BE3C-5546-21E4-6D69A69B84A3}"/>
              </a:ext>
            </a:extLst>
          </p:cNvPr>
          <p:cNvSpPr/>
          <p:nvPr/>
        </p:nvSpPr>
        <p:spPr>
          <a:xfrm>
            <a:off x="-6047434" y="8845555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0B86FB6-AC3C-5456-BA20-13D274F150F5}"/>
              </a:ext>
            </a:extLst>
          </p:cNvPr>
          <p:cNvSpPr/>
          <p:nvPr/>
        </p:nvSpPr>
        <p:spPr>
          <a:xfrm>
            <a:off x="-7520055" y="8845555"/>
            <a:ext cx="861441" cy="933450"/>
          </a:xfrm>
          <a:custGeom>
            <a:avLst/>
            <a:gdLst/>
            <a:ahLst/>
            <a:cxnLst/>
            <a:rect l="l" t="t" r="r" b="b"/>
            <a:pathLst>
              <a:path w="861441" h="933450">
                <a:moveTo>
                  <a:pt x="0" y="0"/>
                </a:moveTo>
                <a:lnTo>
                  <a:pt x="861441" y="0"/>
                </a:lnTo>
                <a:lnTo>
                  <a:pt x="861441" y="244031"/>
                </a:lnTo>
                <a:lnTo>
                  <a:pt x="588074" y="244031"/>
                </a:lnTo>
                <a:lnTo>
                  <a:pt x="588074" y="933450"/>
                </a:lnTo>
                <a:lnTo>
                  <a:pt x="273368" y="933450"/>
                </a:lnTo>
                <a:lnTo>
                  <a:pt x="273368" y="244031"/>
                </a:lnTo>
                <a:lnTo>
                  <a:pt x="0" y="24403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0A83D1A-5DBD-8081-0F2E-020A4C2FA543}"/>
              </a:ext>
            </a:extLst>
          </p:cNvPr>
          <p:cNvSpPr/>
          <p:nvPr/>
        </p:nvSpPr>
        <p:spPr>
          <a:xfrm>
            <a:off x="-8377714" y="8845555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314706" y="0"/>
                </a:lnTo>
                <a:lnTo>
                  <a:pt x="314706" y="330708"/>
                </a:lnTo>
                <a:lnTo>
                  <a:pt x="605409" y="330708"/>
                </a:lnTo>
                <a:lnTo>
                  <a:pt x="605409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05409" y="933450"/>
                </a:lnTo>
                <a:lnTo>
                  <a:pt x="605409" y="589407"/>
                </a:lnTo>
                <a:lnTo>
                  <a:pt x="314706" y="589407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710B9F0-F62C-3D24-4C9C-9C3A84021447}"/>
              </a:ext>
            </a:extLst>
          </p:cNvPr>
          <p:cNvSpPr/>
          <p:nvPr/>
        </p:nvSpPr>
        <p:spPr>
          <a:xfrm>
            <a:off x="-9270044" y="8824219"/>
            <a:ext cx="954786" cy="976122"/>
          </a:xfrm>
          <a:custGeom>
            <a:avLst/>
            <a:gdLst/>
            <a:ahLst/>
            <a:cxnLst/>
            <a:rect l="l" t="t" r="r" b="b"/>
            <a:pathLst>
              <a:path w="954786" h="976122">
                <a:moveTo>
                  <a:pt x="528066" y="0"/>
                </a:moveTo>
                <a:cubicBezTo>
                  <a:pt x="619633" y="0"/>
                  <a:pt x="701643" y="15336"/>
                  <a:pt x="774096" y="46006"/>
                </a:cubicBezTo>
                <a:cubicBezTo>
                  <a:pt x="846550" y="76676"/>
                  <a:pt x="906780" y="121349"/>
                  <a:pt x="954786" y="180023"/>
                </a:cubicBezTo>
                <a:lnTo>
                  <a:pt x="753427" y="357378"/>
                </a:lnTo>
                <a:cubicBezTo>
                  <a:pt x="694753" y="288925"/>
                  <a:pt x="624967" y="254699"/>
                  <a:pt x="544068" y="254699"/>
                </a:cubicBezTo>
                <a:cubicBezTo>
                  <a:pt x="474726" y="254699"/>
                  <a:pt x="419608" y="275590"/>
                  <a:pt x="378714" y="317373"/>
                </a:cubicBezTo>
                <a:cubicBezTo>
                  <a:pt x="337820" y="359156"/>
                  <a:pt x="317373" y="416052"/>
                  <a:pt x="317373" y="488061"/>
                </a:cubicBezTo>
                <a:cubicBezTo>
                  <a:pt x="317373" y="558292"/>
                  <a:pt x="337598" y="614743"/>
                  <a:pt x="378047" y="657415"/>
                </a:cubicBezTo>
                <a:cubicBezTo>
                  <a:pt x="418497" y="700087"/>
                  <a:pt x="472503" y="721423"/>
                  <a:pt x="540067" y="721423"/>
                </a:cubicBezTo>
                <a:cubicBezTo>
                  <a:pt x="580072" y="721423"/>
                  <a:pt x="618299" y="713867"/>
                  <a:pt x="654748" y="698754"/>
                </a:cubicBezTo>
                <a:lnTo>
                  <a:pt x="654748" y="462725"/>
                </a:lnTo>
                <a:lnTo>
                  <a:pt x="928116" y="462725"/>
                </a:lnTo>
                <a:lnTo>
                  <a:pt x="928116" y="857441"/>
                </a:lnTo>
                <a:cubicBezTo>
                  <a:pt x="872998" y="895667"/>
                  <a:pt x="808990" y="925005"/>
                  <a:pt x="736092" y="945452"/>
                </a:cubicBezTo>
                <a:cubicBezTo>
                  <a:pt x="663194" y="965898"/>
                  <a:pt x="591629" y="976122"/>
                  <a:pt x="521398" y="976122"/>
                </a:cubicBezTo>
                <a:cubicBezTo>
                  <a:pt x="421830" y="976122"/>
                  <a:pt x="332486" y="955453"/>
                  <a:pt x="253365" y="914114"/>
                </a:cubicBezTo>
                <a:cubicBezTo>
                  <a:pt x="174244" y="872776"/>
                  <a:pt x="112236" y="814991"/>
                  <a:pt x="67342" y="740759"/>
                </a:cubicBezTo>
                <a:cubicBezTo>
                  <a:pt x="22447" y="666528"/>
                  <a:pt x="0" y="582295"/>
                  <a:pt x="0" y="488061"/>
                </a:cubicBezTo>
                <a:cubicBezTo>
                  <a:pt x="0" y="393827"/>
                  <a:pt x="22447" y="309594"/>
                  <a:pt x="67342" y="235363"/>
                </a:cubicBezTo>
                <a:cubicBezTo>
                  <a:pt x="112236" y="161131"/>
                  <a:pt x="174911" y="103346"/>
                  <a:pt x="255365" y="62008"/>
                </a:cubicBezTo>
                <a:cubicBezTo>
                  <a:pt x="335820" y="20669"/>
                  <a:pt x="426720" y="0"/>
                  <a:pt x="528066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1078814-2CEA-CA1E-8FF0-3C6C143A165D}"/>
              </a:ext>
            </a:extLst>
          </p:cNvPr>
          <p:cNvSpPr/>
          <p:nvPr/>
        </p:nvSpPr>
        <p:spPr>
          <a:xfrm>
            <a:off x="-10379953" y="8845555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258699" y="0"/>
                </a:lnTo>
                <a:lnTo>
                  <a:pt x="613410" y="424053"/>
                </a:lnTo>
                <a:lnTo>
                  <a:pt x="613410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61416" y="933450"/>
                </a:lnTo>
                <a:lnTo>
                  <a:pt x="306705" y="509397"/>
                </a:lnTo>
                <a:lnTo>
                  <a:pt x="306705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258C93C-9230-4568-C822-6970E74E34D1}"/>
              </a:ext>
            </a:extLst>
          </p:cNvPr>
          <p:cNvSpPr/>
          <p:nvPr/>
        </p:nvSpPr>
        <p:spPr>
          <a:xfrm>
            <a:off x="-9417725" y="8845555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!!Name1">
            <a:extLst>
              <a:ext uri="{FF2B5EF4-FFF2-40B4-BE49-F238E27FC236}">
                <a16:creationId xmlns:a16="http://schemas.microsoft.com/office/drawing/2014/main" id="{F2D86F3E-923F-3DA6-DD49-5F6BD2226437}"/>
              </a:ext>
            </a:extLst>
          </p:cNvPr>
          <p:cNvSpPr txBox="1"/>
          <p:nvPr/>
        </p:nvSpPr>
        <p:spPr>
          <a:xfrm>
            <a:off x="-10578829" y="10121411"/>
            <a:ext cx="3058774" cy="52322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 err="1"/>
              <a:t>Fusce</a:t>
            </a:r>
            <a:r>
              <a:rPr lang="en-US" sz="1400" dirty="0"/>
              <a:t> posuere, magna sed pulvinar ultricies, purus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r>
              <a:rPr lang="en-US" sz="1400" dirty="0"/>
              <a:t>.</a:t>
            </a:r>
          </a:p>
        </p:txBody>
      </p:sp>
      <p:sp>
        <p:nvSpPr>
          <p:cNvPr id="19" name="!!Name1">
            <a:extLst>
              <a:ext uri="{FF2B5EF4-FFF2-40B4-BE49-F238E27FC236}">
                <a16:creationId xmlns:a16="http://schemas.microsoft.com/office/drawing/2014/main" id="{80291FC2-48FC-5754-FC0B-6BA24BF48303}"/>
              </a:ext>
            </a:extLst>
          </p:cNvPr>
          <p:cNvSpPr txBox="1"/>
          <p:nvPr/>
        </p:nvSpPr>
        <p:spPr>
          <a:xfrm>
            <a:off x="-13668475" y="9946756"/>
            <a:ext cx="3378255" cy="144655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spc="-150" dirty="0">
                <a:solidFill>
                  <a:srgbClr val="85E3FD"/>
                </a:solidFill>
                <a:latin typeface="+mj-lt"/>
              </a:rPr>
              <a:t>craft beer </a:t>
            </a:r>
          </a:p>
          <a:p>
            <a:r>
              <a:rPr lang="en-US" sz="4400" spc="-150" dirty="0">
                <a:solidFill>
                  <a:srgbClr val="85E3FD"/>
                </a:solidFill>
                <a:latin typeface="+mj-lt"/>
              </a:rPr>
              <a:t>&amp; wine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E6F5D5D-D124-F9CA-1A8D-0B77183CA87B}"/>
              </a:ext>
            </a:extLst>
          </p:cNvPr>
          <p:cNvSpPr txBox="1"/>
          <p:nvPr/>
        </p:nvSpPr>
        <p:spPr>
          <a:xfrm>
            <a:off x="11724018" y="16256000"/>
            <a:ext cx="26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slide ocean</a:t>
            </a:r>
          </a:p>
        </p:txBody>
      </p:sp>
      <p:sp useBgFill="1">
        <p:nvSpPr>
          <p:cNvPr id="2" name="Circle: Hollow 1">
            <a:extLst>
              <a:ext uri="{FF2B5EF4-FFF2-40B4-BE49-F238E27FC236}">
                <a16:creationId xmlns:a16="http://schemas.microsoft.com/office/drawing/2014/main" id="{AB469FD0-2327-A57B-68DA-AB20BA398AE6}"/>
              </a:ext>
            </a:extLst>
          </p:cNvPr>
          <p:cNvSpPr/>
          <p:nvPr/>
        </p:nvSpPr>
        <p:spPr>
          <a:xfrm>
            <a:off x="26618496" y="-7127854"/>
            <a:ext cx="5603854" cy="5603854"/>
          </a:xfrm>
          <a:prstGeom prst="donut">
            <a:avLst>
              <a:gd name="adj" fmla="val 29270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" name="Circle: Hollow 19">
            <a:extLst>
              <a:ext uri="{FF2B5EF4-FFF2-40B4-BE49-F238E27FC236}">
                <a16:creationId xmlns:a16="http://schemas.microsoft.com/office/drawing/2014/main" id="{EF06EEB8-CDD5-50C1-4433-9DBC137340CD}"/>
              </a:ext>
            </a:extLst>
          </p:cNvPr>
          <p:cNvSpPr/>
          <p:nvPr/>
        </p:nvSpPr>
        <p:spPr>
          <a:xfrm>
            <a:off x="-3630420" y="14346529"/>
            <a:ext cx="2278803" cy="2278803"/>
          </a:xfrm>
          <a:prstGeom prst="donut">
            <a:avLst>
              <a:gd name="adj" fmla="val 35141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1" name="Circle: Hollow 20">
            <a:extLst>
              <a:ext uri="{FF2B5EF4-FFF2-40B4-BE49-F238E27FC236}">
                <a16:creationId xmlns:a16="http://schemas.microsoft.com/office/drawing/2014/main" id="{F93B87C7-DF24-C7CD-9900-54B6B4F21DB3}"/>
              </a:ext>
            </a:extLst>
          </p:cNvPr>
          <p:cNvSpPr/>
          <p:nvPr/>
        </p:nvSpPr>
        <p:spPr>
          <a:xfrm>
            <a:off x="27865478" y="2991599"/>
            <a:ext cx="6808742" cy="6808742"/>
          </a:xfrm>
          <a:prstGeom prst="donut">
            <a:avLst>
              <a:gd name="adj" fmla="val 35141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525569"/>
      </p:ext>
    </p:extLst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3" descr="People walking on a street&#10;&#10;AI-generated content may be incorrect.">
            <a:extLst>
              <a:ext uri="{FF2B5EF4-FFF2-40B4-BE49-F238E27FC236}">
                <a16:creationId xmlns:a16="http://schemas.microsoft.com/office/drawing/2014/main" id="{2C421196-173C-C32C-408A-C5825008E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B80CD2-3D7C-5609-D3BF-713B5C3ABF04}"/>
              </a:ext>
            </a:extLst>
          </p:cNvPr>
          <p:cNvSpPr/>
          <p:nvPr/>
        </p:nvSpPr>
        <p:spPr>
          <a:xfrm>
            <a:off x="114403" y="0"/>
            <a:ext cx="24384000" cy="13716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253B9DD-E85D-9253-8F7B-3BFB874B78E7}"/>
              </a:ext>
            </a:extLst>
          </p:cNvPr>
          <p:cNvSpPr/>
          <p:nvPr/>
        </p:nvSpPr>
        <p:spPr>
          <a:xfrm>
            <a:off x="8219990" y="8845555"/>
            <a:ext cx="776097" cy="933450"/>
          </a:xfrm>
          <a:custGeom>
            <a:avLst/>
            <a:gdLst/>
            <a:ahLst/>
            <a:cxnLst/>
            <a:rect l="l" t="t" r="r" b="b"/>
            <a:pathLst>
              <a:path w="776097" h="933450">
                <a:moveTo>
                  <a:pt x="0" y="0"/>
                </a:moveTo>
                <a:lnTo>
                  <a:pt x="758762" y="0"/>
                </a:lnTo>
                <a:lnTo>
                  <a:pt x="758762" y="237363"/>
                </a:lnTo>
                <a:lnTo>
                  <a:pt x="309373" y="237363"/>
                </a:lnTo>
                <a:lnTo>
                  <a:pt x="309373" y="346710"/>
                </a:lnTo>
                <a:lnTo>
                  <a:pt x="704089" y="346710"/>
                </a:lnTo>
                <a:lnTo>
                  <a:pt x="704089" y="573405"/>
                </a:lnTo>
                <a:lnTo>
                  <a:pt x="309373" y="573405"/>
                </a:lnTo>
                <a:lnTo>
                  <a:pt x="309373" y="696087"/>
                </a:lnTo>
                <a:lnTo>
                  <a:pt x="776097" y="696087"/>
                </a:lnTo>
                <a:lnTo>
                  <a:pt x="776097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4558E44-B10B-710D-4E62-008669D821D2}"/>
              </a:ext>
            </a:extLst>
          </p:cNvPr>
          <p:cNvSpPr/>
          <p:nvPr/>
        </p:nvSpPr>
        <p:spPr>
          <a:xfrm>
            <a:off x="6558520" y="7182277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8" y="0"/>
                </a:moveTo>
                <a:cubicBezTo>
                  <a:pt x="752627" y="0"/>
                  <a:pt x="860907" y="25070"/>
                  <a:pt x="956919" y="75209"/>
                </a:cubicBezTo>
                <a:cubicBezTo>
                  <a:pt x="1052932" y="125349"/>
                  <a:pt x="1128140" y="194958"/>
                  <a:pt x="1182547" y="284036"/>
                </a:cubicBezTo>
                <a:cubicBezTo>
                  <a:pt x="1236954" y="373113"/>
                  <a:pt x="1264158" y="473659"/>
                  <a:pt x="1264158" y="585673"/>
                </a:cubicBezTo>
                <a:cubicBezTo>
                  <a:pt x="1264158" y="697687"/>
                  <a:pt x="1236954" y="798233"/>
                  <a:pt x="1182547" y="887311"/>
                </a:cubicBezTo>
                <a:cubicBezTo>
                  <a:pt x="1128140" y="976389"/>
                  <a:pt x="1052932" y="1045997"/>
                  <a:pt x="956919" y="1096137"/>
                </a:cubicBezTo>
                <a:cubicBezTo>
                  <a:pt x="860907" y="1146277"/>
                  <a:pt x="752627" y="1171346"/>
                  <a:pt x="632078" y="1171346"/>
                </a:cubicBezTo>
                <a:cubicBezTo>
                  <a:pt x="511530" y="1171346"/>
                  <a:pt x="403250" y="1146277"/>
                  <a:pt x="307238" y="1096137"/>
                </a:cubicBezTo>
                <a:cubicBezTo>
                  <a:pt x="211226" y="1045997"/>
                  <a:pt x="136016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6" y="194958"/>
                  <a:pt x="211226" y="125349"/>
                  <a:pt x="307238" y="75209"/>
                </a:cubicBezTo>
                <a:cubicBezTo>
                  <a:pt x="403250" y="25070"/>
                  <a:pt x="511530" y="0"/>
                  <a:pt x="632078" y="0"/>
                </a:cubicBezTo>
                <a:close/>
                <a:moveTo>
                  <a:pt x="632078" y="305638"/>
                </a:moveTo>
                <a:cubicBezTo>
                  <a:pt x="585140" y="305638"/>
                  <a:pt x="542734" y="317106"/>
                  <a:pt x="504863" y="340043"/>
                </a:cubicBezTo>
                <a:cubicBezTo>
                  <a:pt x="466992" y="362979"/>
                  <a:pt x="436854" y="395516"/>
                  <a:pt x="414452" y="437655"/>
                </a:cubicBezTo>
                <a:cubicBezTo>
                  <a:pt x="392048" y="479793"/>
                  <a:pt x="380848" y="529133"/>
                  <a:pt x="380848" y="585673"/>
                </a:cubicBezTo>
                <a:cubicBezTo>
                  <a:pt x="380848" y="642214"/>
                  <a:pt x="392048" y="691553"/>
                  <a:pt x="414452" y="733692"/>
                </a:cubicBezTo>
                <a:cubicBezTo>
                  <a:pt x="436854" y="775830"/>
                  <a:pt x="466992" y="808368"/>
                  <a:pt x="504863" y="831304"/>
                </a:cubicBezTo>
                <a:cubicBezTo>
                  <a:pt x="542734" y="854240"/>
                  <a:pt x="585139" y="865708"/>
                  <a:pt x="632078" y="865708"/>
                </a:cubicBezTo>
                <a:cubicBezTo>
                  <a:pt x="679018" y="865708"/>
                  <a:pt x="721423" y="854240"/>
                  <a:pt x="759294" y="831304"/>
                </a:cubicBezTo>
                <a:cubicBezTo>
                  <a:pt x="797166" y="808368"/>
                  <a:pt x="827303" y="775830"/>
                  <a:pt x="849706" y="733692"/>
                </a:cubicBezTo>
                <a:cubicBezTo>
                  <a:pt x="872108" y="691553"/>
                  <a:pt x="883310" y="642214"/>
                  <a:pt x="883310" y="585673"/>
                </a:cubicBezTo>
                <a:cubicBezTo>
                  <a:pt x="883310" y="529133"/>
                  <a:pt x="872108" y="479793"/>
                  <a:pt x="849706" y="437655"/>
                </a:cubicBezTo>
                <a:cubicBezTo>
                  <a:pt x="827303" y="395516"/>
                  <a:pt x="797166" y="362979"/>
                  <a:pt x="759294" y="340043"/>
                </a:cubicBezTo>
                <a:cubicBezTo>
                  <a:pt x="721423" y="317106"/>
                  <a:pt x="679018" y="305638"/>
                  <a:pt x="632078" y="305638"/>
                </a:cubicBez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3DD8898-AE06-8EE1-0C65-56EFD6147F40}"/>
              </a:ext>
            </a:extLst>
          </p:cNvPr>
          <p:cNvSpPr/>
          <p:nvPr/>
        </p:nvSpPr>
        <p:spPr>
          <a:xfrm>
            <a:off x="5604415" y="7207880"/>
            <a:ext cx="1222552" cy="1120140"/>
          </a:xfrm>
          <a:custGeom>
            <a:avLst/>
            <a:gdLst/>
            <a:ahLst/>
            <a:cxnLst/>
            <a:rect l="l" t="t" r="r" b="b"/>
            <a:pathLst>
              <a:path w="1222552" h="1120140">
                <a:moveTo>
                  <a:pt x="0" y="0"/>
                </a:moveTo>
                <a:lnTo>
                  <a:pt x="398450" y="0"/>
                </a:lnTo>
                <a:lnTo>
                  <a:pt x="627278" y="387249"/>
                </a:lnTo>
                <a:lnTo>
                  <a:pt x="857706" y="0"/>
                </a:lnTo>
                <a:lnTo>
                  <a:pt x="1222552" y="0"/>
                </a:lnTo>
                <a:lnTo>
                  <a:pt x="800100" y="713689"/>
                </a:lnTo>
                <a:lnTo>
                  <a:pt x="800100" y="1120140"/>
                </a:lnTo>
                <a:lnTo>
                  <a:pt x="422452" y="1120140"/>
                </a:lnTo>
                <a:lnTo>
                  <a:pt x="422452" y="708889"/>
                </a:lnTo>
                <a:lnTo>
                  <a:pt x="0" y="0"/>
                </a:ln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21604DB-FED6-EEBF-CF53-3622B1F5C654}"/>
              </a:ext>
            </a:extLst>
          </p:cNvPr>
          <p:cNvSpPr/>
          <p:nvPr/>
        </p:nvSpPr>
        <p:spPr>
          <a:xfrm>
            <a:off x="4699914" y="7207880"/>
            <a:ext cx="1172947" cy="1120140"/>
          </a:xfrm>
          <a:custGeom>
            <a:avLst/>
            <a:gdLst/>
            <a:ahLst/>
            <a:cxnLst/>
            <a:rect l="l" t="t" r="r" b="b"/>
            <a:pathLst>
              <a:path w="1172947" h="1120140">
                <a:moveTo>
                  <a:pt x="0" y="0"/>
                </a:moveTo>
                <a:lnTo>
                  <a:pt x="371247" y="0"/>
                </a:lnTo>
                <a:lnTo>
                  <a:pt x="371247" y="406451"/>
                </a:lnTo>
                <a:lnTo>
                  <a:pt x="739293" y="0"/>
                </a:lnTo>
                <a:lnTo>
                  <a:pt x="1150544" y="0"/>
                </a:lnTo>
                <a:lnTo>
                  <a:pt x="702488" y="492862"/>
                </a:lnTo>
                <a:lnTo>
                  <a:pt x="1172947" y="1120140"/>
                </a:lnTo>
                <a:lnTo>
                  <a:pt x="736092" y="1120140"/>
                </a:lnTo>
                <a:lnTo>
                  <a:pt x="456058" y="748894"/>
                </a:lnTo>
                <a:lnTo>
                  <a:pt x="371247" y="843306"/>
                </a:lnTo>
                <a:lnTo>
                  <a:pt x="371247" y="1120140"/>
                </a:lnTo>
                <a:lnTo>
                  <a:pt x="0" y="1120140"/>
                </a:lnTo>
                <a:lnTo>
                  <a:pt x="0" y="0"/>
                </a:ln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363ECE7-CE36-9293-9919-2D32DB33AB1E}"/>
              </a:ext>
            </a:extLst>
          </p:cNvPr>
          <p:cNvSpPr/>
          <p:nvPr/>
        </p:nvSpPr>
        <p:spPr>
          <a:xfrm>
            <a:off x="3704202" y="7182277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9" y="0"/>
                </a:moveTo>
                <a:cubicBezTo>
                  <a:pt x="752627" y="0"/>
                  <a:pt x="860908" y="25070"/>
                  <a:pt x="956920" y="75209"/>
                </a:cubicBezTo>
                <a:cubicBezTo>
                  <a:pt x="1052932" y="125349"/>
                  <a:pt x="1128141" y="194958"/>
                  <a:pt x="1182548" y="284036"/>
                </a:cubicBezTo>
                <a:cubicBezTo>
                  <a:pt x="1236955" y="373113"/>
                  <a:pt x="1264158" y="473659"/>
                  <a:pt x="1264158" y="585673"/>
                </a:cubicBezTo>
                <a:cubicBezTo>
                  <a:pt x="1264158" y="697687"/>
                  <a:pt x="1236955" y="798233"/>
                  <a:pt x="1182548" y="887311"/>
                </a:cubicBezTo>
                <a:cubicBezTo>
                  <a:pt x="1128141" y="976389"/>
                  <a:pt x="1052932" y="1045997"/>
                  <a:pt x="956920" y="1096137"/>
                </a:cubicBezTo>
                <a:cubicBezTo>
                  <a:pt x="860908" y="1146277"/>
                  <a:pt x="752627" y="1171346"/>
                  <a:pt x="632079" y="1171346"/>
                </a:cubicBezTo>
                <a:cubicBezTo>
                  <a:pt x="511531" y="1171346"/>
                  <a:pt x="403250" y="1146277"/>
                  <a:pt x="307239" y="1096137"/>
                </a:cubicBezTo>
                <a:cubicBezTo>
                  <a:pt x="211227" y="1045997"/>
                  <a:pt x="136017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7" y="194958"/>
                  <a:pt x="211227" y="125349"/>
                  <a:pt x="307239" y="75209"/>
                </a:cubicBezTo>
                <a:cubicBezTo>
                  <a:pt x="403250" y="25070"/>
                  <a:pt x="511531" y="0"/>
                  <a:pt x="632079" y="0"/>
                </a:cubicBezTo>
                <a:close/>
                <a:moveTo>
                  <a:pt x="632079" y="305638"/>
                </a:moveTo>
                <a:cubicBezTo>
                  <a:pt x="585140" y="305638"/>
                  <a:pt x="542735" y="317106"/>
                  <a:pt x="504863" y="340043"/>
                </a:cubicBezTo>
                <a:cubicBezTo>
                  <a:pt x="466992" y="362979"/>
                  <a:pt x="436855" y="395516"/>
                  <a:pt x="414452" y="437655"/>
                </a:cubicBezTo>
                <a:cubicBezTo>
                  <a:pt x="392049" y="479793"/>
                  <a:pt x="380848" y="529133"/>
                  <a:pt x="380848" y="585673"/>
                </a:cubicBezTo>
                <a:cubicBezTo>
                  <a:pt x="380848" y="642214"/>
                  <a:pt x="392049" y="691553"/>
                  <a:pt x="414452" y="733692"/>
                </a:cubicBezTo>
                <a:cubicBezTo>
                  <a:pt x="436855" y="775830"/>
                  <a:pt x="466992" y="808368"/>
                  <a:pt x="504863" y="831304"/>
                </a:cubicBezTo>
                <a:cubicBezTo>
                  <a:pt x="542735" y="854240"/>
                  <a:pt x="585140" y="865708"/>
                  <a:pt x="632079" y="865708"/>
                </a:cubicBezTo>
                <a:cubicBezTo>
                  <a:pt x="679018" y="865708"/>
                  <a:pt x="721424" y="854240"/>
                  <a:pt x="759295" y="831304"/>
                </a:cubicBezTo>
                <a:cubicBezTo>
                  <a:pt x="797166" y="808368"/>
                  <a:pt x="827304" y="775830"/>
                  <a:pt x="849707" y="733692"/>
                </a:cubicBezTo>
                <a:cubicBezTo>
                  <a:pt x="872109" y="691553"/>
                  <a:pt x="883311" y="642214"/>
                  <a:pt x="883311" y="585673"/>
                </a:cubicBezTo>
                <a:cubicBezTo>
                  <a:pt x="883311" y="529133"/>
                  <a:pt x="872109" y="479793"/>
                  <a:pt x="849707" y="437655"/>
                </a:cubicBezTo>
                <a:cubicBezTo>
                  <a:pt x="827304" y="395516"/>
                  <a:pt x="797166" y="362979"/>
                  <a:pt x="759295" y="340043"/>
                </a:cubicBezTo>
                <a:cubicBezTo>
                  <a:pt x="721424" y="317106"/>
                  <a:pt x="679018" y="305638"/>
                  <a:pt x="632079" y="305638"/>
                </a:cubicBez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2A5A7F1-BD75-E847-CF50-EACA69E7F25F}"/>
              </a:ext>
            </a:extLst>
          </p:cNvPr>
          <p:cNvSpPr/>
          <p:nvPr/>
        </p:nvSpPr>
        <p:spPr>
          <a:xfrm>
            <a:off x="2938919" y="7207880"/>
            <a:ext cx="1033729" cy="1120140"/>
          </a:xfrm>
          <a:custGeom>
            <a:avLst/>
            <a:gdLst/>
            <a:ahLst/>
            <a:cxnLst/>
            <a:rect l="l" t="t" r="r" b="b"/>
            <a:pathLst>
              <a:path w="1033729" h="1120140">
                <a:moveTo>
                  <a:pt x="0" y="0"/>
                </a:moveTo>
                <a:lnTo>
                  <a:pt x="1033729" y="0"/>
                </a:lnTo>
                <a:lnTo>
                  <a:pt x="1033729" y="292837"/>
                </a:lnTo>
                <a:lnTo>
                  <a:pt x="705688" y="292837"/>
                </a:lnTo>
                <a:lnTo>
                  <a:pt x="705688" y="1120140"/>
                </a:lnTo>
                <a:lnTo>
                  <a:pt x="328041" y="1120140"/>
                </a:lnTo>
                <a:lnTo>
                  <a:pt x="328041" y="292837"/>
                </a:lnTo>
                <a:lnTo>
                  <a:pt x="0" y="292837"/>
                </a:lnTo>
                <a:lnTo>
                  <a:pt x="0" y="0"/>
                </a:lnTo>
                <a:close/>
              </a:path>
            </a:pathLst>
          </a:custGeom>
          <a:solidFill>
            <a:srgbClr val="FB464F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FCC8575-4F5A-5CEE-E63E-A0493E5F16F0}"/>
              </a:ext>
            </a:extLst>
          </p:cNvPr>
          <p:cNvSpPr/>
          <p:nvPr/>
        </p:nvSpPr>
        <p:spPr>
          <a:xfrm>
            <a:off x="7523688" y="8845555"/>
            <a:ext cx="758761" cy="933450"/>
          </a:xfrm>
          <a:custGeom>
            <a:avLst/>
            <a:gdLst/>
            <a:ahLst/>
            <a:cxnLst/>
            <a:rect l="l" t="t" r="r" b="b"/>
            <a:pathLst>
              <a:path w="758761" h="933450">
                <a:moveTo>
                  <a:pt x="0" y="0"/>
                </a:moveTo>
                <a:lnTo>
                  <a:pt x="758761" y="0"/>
                </a:lnTo>
                <a:lnTo>
                  <a:pt x="758761" y="237363"/>
                </a:lnTo>
                <a:lnTo>
                  <a:pt x="314706" y="237363"/>
                </a:lnTo>
                <a:lnTo>
                  <a:pt x="314706" y="397383"/>
                </a:lnTo>
                <a:lnTo>
                  <a:pt x="704088" y="397383"/>
                </a:lnTo>
                <a:lnTo>
                  <a:pt x="704088" y="634746"/>
                </a:lnTo>
                <a:lnTo>
                  <a:pt x="314706" y="634746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D58DDA6-EE9A-E3CD-1D6F-AE0D8C452986}"/>
              </a:ext>
            </a:extLst>
          </p:cNvPr>
          <p:cNvSpPr/>
          <p:nvPr/>
        </p:nvSpPr>
        <p:spPr>
          <a:xfrm>
            <a:off x="6597802" y="8845555"/>
            <a:ext cx="736092" cy="933450"/>
          </a:xfrm>
          <a:custGeom>
            <a:avLst/>
            <a:gdLst/>
            <a:ahLst/>
            <a:cxnLst/>
            <a:rect l="l" t="t" r="r" b="b"/>
            <a:pathLst>
              <a:path w="736092" h="933450">
                <a:moveTo>
                  <a:pt x="0" y="0"/>
                </a:moveTo>
                <a:lnTo>
                  <a:pt x="314706" y="0"/>
                </a:lnTo>
                <a:lnTo>
                  <a:pt x="314706" y="689419"/>
                </a:lnTo>
                <a:lnTo>
                  <a:pt x="736092" y="689419"/>
                </a:lnTo>
                <a:lnTo>
                  <a:pt x="736092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C3B545B-55D2-7FC9-DA27-E422D230F789}"/>
              </a:ext>
            </a:extLst>
          </p:cNvPr>
          <p:cNvSpPr/>
          <p:nvPr/>
        </p:nvSpPr>
        <p:spPr>
          <a:xfrm>
            <a:off x="7271438" y="8845555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05A2C95-1B32-C159-358E-310C3DF397AE}"/>
              </a:ext>
            </a:extLst>
          </p:cNvPr>
          <p:cNvSpPr/>
          <p:nvPr/>
        </p:nvSpPr>
        <p:spPr>
          <a:xfrm>
            <a:off x="5798817" y="8845555"/>
            <a:ext cx="861441" cy="933450"/>
          </a:xfrm>
          <a:custGeom>
            <a:avLst/>
            <a:gdLst/>
            <a:ahLst/>
            <a:cxnLst/>
            <a:rect l="l" t="t" r="r" b="b"/>
            <a:pathLst>
              <a:path w="861441" h="933450">
                <a:moveTo>
                  <a:pt x="0" y="0"/>
                </a:moveTo>
                <a:lnTo>
                  <a:pt x="861441" y="0"/>
                </a:lnTo>
                <a:lnTo>
                  <a:pt x="861441" y="244031"/>
                </a:lnTo>
                <a:lnTo>
                  <a:pt x="588074" y="244031"/>
                </a:lnTo>
                <a:lnTo>
                  <a:pt x="588074" y="933450"/>
                </a:lnTo>
                <a:lnTo>
                  <a:pt x="273368" y="933450"/>
                </a:lnTo>
                <a:lnTo>
                  <a:pt x="273368" y="244031"/>
                </a:lnTo>
                <a:lnTo>
                  <a:pt x="0" y="24403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6642801-11BF-E15D-2AF8-B69AB905710B}"/>
              </a:ext>
            </a:extLst>
          </p:cNvPr>
          <p:cNvSpPr/>
          <p:nvPr/>
        </p:nvSpPr>
        <p:spPr>
          <a:xfrm>
            <a:off x="4941158" y="8845555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314706" y="0"/>
                </a:lnTo>
                <a:lnTo>
                  <a:pt x="314706" y="330708"/>
                </a:lnTo>
                <a:lnTo>
                  <a:pt x="605409" y="330708"/>
                </a:lnTo>
                <a:lnTo>
                  <a:pt x="605409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05409" y="933450"/>
                </a:lnTo>
                <a:lnTo>
                  <a:pt x="605409" y="589407"/>
                </a:lnTo>
                <a:lnTo>
                  <a:pt x="314706" y="589407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EB60D4C-140B-3117-3488-8028C678403F}"/>
              </a:ext>
            </a:extLst>
          </p:cNvPr>
          <p:cNvSpPr/>
          <p:nvPr/>
        </p:nvSpPr>
        <p:spPr>
          <a:xfrm>
            <a:off x="4048828" y="8824219"/>
            <a:ext cx="954786" cy="976122"/>
          </a:xfrm>
          <a:custGeom>
            <a:avLst/>
            <a:gdLst/>
            <a:ahLst/>
            <a:cxnLst/>
            <a:rect l="l" t="t" r="r" b="b"/>
            <a:pathLst>
              <a:path w="954786" h="976122">
                <a:moveTo>
                  <a:pt x="528066" y="0"/>
                </a:moveTo>
                <a:cubicBezTo>
                  <a:pt x="619633" y="0"/>
                  <a:pt x="701643" y="15336"/>
                  <a:pt x="774096" y="46006"/>
                </a:cubicBezTo>
                <a:cubicBezTo>
                  <a:pt x="846550" y="76676"/>
                  <a:pt x="906780" y="121349"/>
                  <a:pt x="954786" y="180023"/>
                </a:cubicBezTo>
                <a:lnTo>
                  <a:pt x="753427" y="357378"/>
                </a:lnTo>
                <a:cubicBezTo>
                  <a:pt x="694753" y="288925"/>
                  <a:pt x="624967" y="254699"/>
                  <a:pt x="544068" y="254699"/>
                </a:cubicBezTo>
                <a:cubicBezTo>
                  <a:pt x="474726" y="254699"/>
                  <a:pt x="419608" y="275590"/>
                  <a:pt x="378714" y="317373"/>
                </a:cubicBezTo>
                <a:cubicBezTo>
                  <a:pt x="337820" y="359156"/>
                  <a:pt x="317373" y="416052"/>
                  <a:pt x="317373" y="488061"/>
                </a:cubicBezTo>
                <a:cubicBezTo>
                  <a:pt x="317373" y="558292"/>
                  <a:pt x="337598" y="614743"/>
                  <a:pt x="378047" y="657415"/>
                </a:cubicBezTo>
                <a:cubicBezTo>
                  <a:pt x="418497" y="700087"/>
                  <a:pt x="472503" y="721423"/>
                  <a:pt x="540067" y="721423"/>
                </a:cubicBezTo>
                <a:cubicBezTo>
                  <a:pt x="580072" y="721423"/>
                  <a:pt x="618299" y="713867"/>
                  <a:pt x="654748" y="698754"/>
                </a:cubicBezTo>
                <a:lnTo>
                  <a:pt x="654748" y="462725"/>
                </a:lnTo>
                <a:lnTo>
                  <a:pt x="928116" y="462725"/>
                </a:lnTo>
                <a:lnTo>
                  <a:pt x="928116" y="857441"/>
                </a:lnTo>
                <a:cubicBezTo>
                  <a:pt x="872998" y="895667"/>
                  <a:pt x="808990" y="925005"/>
                  <a:pt x="736092" y="945452"/>
                </a:cubicBezTo>
                <a:cubicBezTo>
                  <a:pt x="663194" y="965898"/>
                  <a:pt x="591629" y="976122"/>
                  <a:pt x="521398" y="976122"/>
                </a:cubicBezTo>
                <a:cubicBezTo>
                  <a:pt x="421830" y="976122"/>
                  <a:pt x="332486" y="955453"/>
                  <a:pt x="253365" y="914114"/>
                </a:cubicBezTo>
                <a:cubicBezTo>
                  <a:pt x="174244" y="872776"/>
                  <a:pt x="112236" y="814991"/>
                  <a:pt x="67342" y="740759"/>
                </a:cubicBezTo>
                <a:cubicBezTo>
                  <a:pt x="22447" y="666528"/>
                  <a:pt x="0" y="582295"/>
                  <a:pt x="0" y="488061"/>
                </a:cubicBezTo>
                <a:cubicBezTo>
                  <a:pt x="0" y="393827"/>
                  <a:pt x="22447" y="309594"/>
                  <a:pt x="67342" y="235363"/>
                </a:cubicBezTo>
                <a:cubicBezTo>
                  <a:pt x="112236" y="161131"/>
                  <a:pt x="174911" y="103346"/>
                  <a:pt x="255365" y="62008"/>
                </a:cubicBezTo>
                <a:cubicBezTo>
                  <a:pt x="335820" y="20669"/>
                  <a:pt x="426720" y="0"/>
                  <a:pt x="528066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40AE4D8-77D6-D59F-2240-665AE4949C3E}"/>
              </a:ext>
            </a:extLst>
          </p:cNvPr>
          <p:cNvSpPr/>
          <p:nvPr/>
        </p:nvSpPr>
        <p:spPr>
          <a:xfrm>
            <a:off x="2938919" y="8845555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258699" y="0"/>
                </a:lnTo>
                <a:lnTo>
                  <a:pt x="613410" y="424053"/>
                </a:lnTo>
                <a:lnTo>
                  <a:pt x="613410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61416" y="933450"/>
                </a:lnTo>
                <a:lnTo>
                  <a:pt x="306705" y="509397"/>
                </a:lnTo>
                <a:lnTo>
                  <a:pt x="306705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EBE7FFD-4A53-F0C7-EEFD-AC93BCA00DF1}"/>
              </a:ext>
            </a:extLst>
          </p:cNvPr>
          <p:cNvSpPr/>
          <p:nvPr/>
        </p:nvSpPr>
        <p:spPr>
          <a:xfrm>
            <a:off x="3901147" y="8845555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!!Name1">
            <a:extLst>
              <a:ext uri="{FF2B5EF4-FFF2-40B4-BE49-F238E27FC236}">
                <a16:creationId xmlns:a16="http://schemas.microsoft.com/office/drawing/2014/main" id="{533F4A85-F03F-4E38-815A-1BC9811B5A20}"/>
              </a:ext>
            </a:extLst>
          </p:cNvPr>
          <p:cNvSpPr txBox="1"/>
          <p:nvPr/>
        </p:nvSpPr>
        <p:spPr>
          <a:xfrm>
            <a:off x="5937313" y="10121411"/>
            <a:ext cx="3058774" cy="52322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 err="1"/>
              <a:t>Fusce</a:t>
            </a:r>
            <a:r>
              <a:rPr lang="en-US" sz="1400" dirty="0"/>
              <a:t> posuere, magna sed pulvinar ultricies, purus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r>
              <a:rPr lang="en-US" sz="1400" dirty="0"/>
              <a:t>.</a:t>
            </a:r>
          </a:p>
        </p:txBody>
      </p:sp>
      <p:sp>
        <p:nvSpPr>
          <p:cNvPr id="18" name="!!Name1">
            <a:extLst>
              <a:ext uri="{FF2B5EF4-FFF2-40B4-BE49-F238E27FC236}">
                <a16:creationId xmlns:a16="http://schemas.microsoft.com/office/drawing/2014/main" id="{5090B521-6AA3-6A47-F3BE-F5F1775FCBDF}"/>
              </a:ext>
            </a:extLst>
          </p:cNvPr>
          <p:cNvSpPr txBox="1"/>
          <p:nvPr/>
        </p:nvSpPr>
        <p:spPr>
          <a:xfrm>
            <a:off x="2847667" y="9946756"/>
            <a:ext cx="3378255" cy="144655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spc="-150" dirty="0">
                <a:solidFill>
                  <a:srgbClr val="D87B77"/>
                </a:solidFill>
                <a:latin typeface="+mj-lt"/>
              </a:rPr>
              <a:t>craft beer </a:t>
            </a:r>
          </a:p>
          <a:p>
            <a:r>
              <a:rPr lang="en-US" sz="4400" spc="-150" dirty="0">
                <a:solidFill>
                  <a:srgbClr val="D87B77"/>
                </a:solidFill>
                <a:latin typeface="+mj-lt"/>
              </a:rPr>
              <a:t>&amp; wine</a:t>
            </a:r>
          </a:p>
        </p:txBody>
      </p:sp>
      <p:sp useBgFill="1">
        <p:nvSpPr>
          <p:cNvPr id="23" name="Circle: Hollow 22">
            <a:extLst>
              <a:ext uri="{FF2B5EF4-FFF2-40B4-BE49-F238E27FC236}">
                <a16:creationId xmlns:a16="http://schemas.microsoft.com/office/drawing/2014/main" id="{9EF17349-7AB8-57BF-004F-192F62E64C2E}"/>
              </a:ext>
            </a:extLst>
          </p:cNvPr>
          <p:cNvSpPr/>
          <p:nvPr/>
        </p:nvSpPr>
        <p:spPr>
          <a:xfrm>
            <a:off x="8197324" y="-7127854"/>
            <a:ext cx="19625926" cy="19625926"/>
          </a:xfrm>
          <a:prstGeom prst="donut">
            <a:avLst>
              <a:gd name="adj" fmla="val 29270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4" name="Circle: Hollow 23">
            <a:extLst>
              <a:ext uri="{FF2B5EF4-FFF2-40B4-BE49-F238E27FC236}">
                <a16:creationId xmlns:a16="http://schemas.microsoft.com/office/drawing/2014/main" id="{811E1AD4-6D68-086F-32A2-BF79CCDCAD81}"/>
              </a:ext>
            </a:extLst>
          </p:cNvPr>
          <p:cNvSpPr/>
          <p:nvPr/>
        </p:nvSpPr>
        <p:spPr>
          <a:xfrm>
            <a:off x="-4286413" y="10270937"/>
            <a:ext cx="7980868" cy="7980868"/>
          </a:xfrm>
          <a:prstGeom prst="donut">
            <a:avLst>
              <a:gd name="adj" fmla="val 35141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DF4B9F-E17F-1FD6-9BCA-325D9EFC6FAE}"/>
              </a:ext>
            </a:extLst>
          </p:cNvPr>
          <p:cNvSpPr txBox="1"/>
          <p:nvPr/>
        </p:nvSpPr>
        <p:spPr>
          <a:xfrm>
            <a:off x="11724018" y="8824219"/>
            <a:ext cx="26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slide ocean</a:t>
            </a:r>
          </a:p>
        </p:txBody>
      </p:sp>
      <p:sp useBgFill="1">
        <p:nvSpPr>
          <p:cNvPr id="25" name="Circle: Hollow 24">
            <a:extLst>
              <a:ext uri="{FF2B5EF4-FFF2-40B4-BE49-F238E27FC236}">
                <a16:creationId xmlns:a16="http://schemas.microsoft.com/office/drawing/2014/main" id="{56ADFE6F-963B-C950-2321-AD18595DC336}"/>
              </a:ext>
            </a:extLst>
          </p:cNvPr>
          <p:cNvSpPr/>
          <p:nvPr/>
        </p:nvSpPr>
        <p:spPr>
          <a:xfrm>
            <a:off x="14605916" y="-719262"/>
            <a:ext cx="6808742" cy="6808742"/>
          </a:xfrm>
          <a:prstGeom prst="donut">
            <a:avLst>
              <a:gd name="adj" fmla="val 35141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684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 descr="A city street with neon signs&#10;&#10;AI-generated content may be incorrect.">
            <a:extLst>
              <a:ext uri="{FF2B5EF4-FFF2-40B4-BE49-F238E27FC236}">
                <a16:creationId xmlns:a16="http://schemas.microsoft.com/office/drawing/2014/main" id="{A1BD2B44-034E-EF01-1971-FB23110437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4" b="8904"/>
          <a:stretch>
            <a:fillRect/>
          </a:stretch>
        </p:blipFill>
        <p:spPr>
          <a:xfrm>
            <a:off x="-4509730" y="-2536723"/>
            <a:ext cx="33403460" cy="18789446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5E45281-617C-779C-2AE1-87E89DCD13A1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1F40313-15BC-35C5-F38D-E614FC0E3AAE}"/>
              </a:ext>
            </a:extLst>
          </p:cNvPr>
          <p:cNvSpPr/>
          <p:nvPr/>
        </p:nvSpPr>
        <p:spPr>
          <a:xfrm>
            <a:off x="33733366" y="4117558"/>
            <a:ext cx="776097" cy="933450"/>
          </a:xfrm>
          <a:custGeom>
            <a:avLst/>
            <a:gdLst/>
            <a:ahLst/>
            <a:cxnLst/>
            <a:rect l="l" t="t" r="r" b="b"/>
            <a:pathLst>
              <a:path w="776097" h="933450">
                <a:moveTo>
                  <a:pt x="0" y="0"/>
                </a:moveTo>
                <a:lnTo>
                  <a:pt x="758762" y="0"/>
                </a:lnTo>
                <a:lnTo>
                  <a:pt x="758762" y="237363"/>
                </a:lnTo>
                <a:lnTo>
                  <a:pt x="309373" y="237363"/>
                </a:lnTo>
                <a:lnTo>
                  <a:pt x="309373" y="346710"/>
                </a:lnTo>
                <a:lnTo>
                  <a:pt x="704089" y="346710"/>
                </a:lnTo>
                <a:lnTo>
                  <a:pt x="704089" y="573405"/>
                </a:lnTo>
                <a:lnTo>
                  <a:pt x="309373" y="573405"/>
                </a:lnTo>
                <a:lnTo>
                  <a:pt x="309373" y="696087"/>
                </a:lnTo>
                <a:lnTo>
                  <a:pt x="776097" y="696087"/>
                </a:lnTo>
                <a:lnTo>
                  <a:pt x="776097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11BF823-E378-2B36-8895-4034A55DCB77}"/>
              </a:ext>
            </a:extLst>
          </p:cNvPr>
          <p:cNvSpPr/>
          <p:nvPr/>
        </p:nvSpPr>
        <p:spPr>
          <a:xfrm>
            <a:off x="30219649" y="2454280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8" y="0"/>
                </a:moveTo>
                <a:cubicBezTo>
                  <a:pt x="752627" y="0"/>
                  <a:pt x="860907" y="25070"/>
                  <a:pt x="956919" y="75209"/>
                </a:cubicBezTo>
                <a:cubicBezTo>
                  <a:pt x="1052932" y="125349"/>
                  <a:pt x="1128140" y="194958"/>
                  <a:pt x="1182547" y="284036"/>
                </a:cubicBezTo>
                <a:cubicBezTo>
                  <a:pt x="1236954" y="373113"/>
                  <a:pt x="1264158" y="473659"/>
                  <a:pt x="1264158" y="585673"/>
                </a:cubicBezTo>
                <a:cubicBezTo>
                  <a:pt x="1264158" y="697687"/>
                  <a:pt x="1236954" y="798233"/>
                  <a:pt x="1182547" y="887311"/>
                </a:cubicBezTo>
                <a:cubicBezTo>
                  <a:pt x="1128140" y="976389"/>
                  <a:pt x="1052932" y="1045997"/>
                  <a:pt x="956919" y="1096137"/>
                </a:cubicBezTo>
                <a:cubicBezTo>
                  <a:pt x="860907" y="1146277"/>
                  <a:pt x="752627" y="1171346"/>
                  <a:pt x="632078" y="1171346"/>
                </a:cubicBezTo>
                <a:cubicBezTo>
                  <a:pt x="511530" y="1171346"/>
                  <a:pt x="403250" y="1146277"/>
                  <a:pt x="307238" y="1096137"/>
                </a:cubicBezTo>
                <a:cubicBezTo>
                  <a:pt x="211226" y="1045997"/>
                  <a:pt x="136016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6" y="194958"/>
                  <a:pt x="211226" y="125349"/>
                  <a:pt x="307238" y="75209"/>
                </a:cubicBezTo>
                <a:cubicBezTo>
                  <a:pt x="403250" y="25070"/>
                  <a:pt x="511530" y="0"/>
                  <a:pt x="632078" y="0"/>
                </a:cubicBezTo>
                <a:close/>
                <a:moveTo>
                  <a:pt x="632078" y="305638"/>
                </a:moveTo>
                <a:cubicBezTo>
                  <a:pt x="585140" y="305638"/>
                  <a:pt x="542734" y="317106"/>
                  <a:pt x="504863" y="340043"/>
                </a:cubicBezTo>
                <a:cubicBezTo>
                  <a:pt x="466992" y="362979"/>
                  <a:pt x="436854" y="395516"/>
                  <a:pt x="414452" y="437655"/>
                </a:cubicBezTo>
                <a:cubicBezTo>
                  <a:pt x="392048" y="479793"/>
                  <a:pt x="380848" y="529133"/>
                  <a:pt x="380848" y="585673"/>
                </a:cubicBezTo>
                <a:cubicBezTo>
                  <a:pt x="380848" y="642214"/>
                  <a:pt x="392048" y="691553"/>
                  <a:pt x="414452" y="733692"/>
                </a:cubicBezTo>
                <a:cubicBezTo>
                  <a:pt x="436854" y="775830"/>
                  <a:pt x="466992" y="808368"/>
                  <a:pt x="504863" y="831304"/>
                </a:cubicBezTo>
                <a:cubicBezTo>
                  <a:pt x="542734" y="854240"/>
                  <a:pt x="585139" y="865708"/>
                  <a:pt x="632078" y="865708"/>
                </a:cubicBezTo>
                <a:cubicBezTo>
                  <a:pt x="679018" y="865708"/>
                  <a:pt x="721423" y="854240"/>
                  <a:pt x="759294" y="831304"/>
                </a:cubicBezTo>
                <a:cubicBezTo>
                  <a:pt x="797166" y="808368"/>
                  <a:pt x="827303" y="775830"/>
                  <a:pt x="849706" y="733692"/>
                </a:cubicBezTo>
                <a:cubicBezTo>
                  <a:pt x="872108" y="691553"/>
                  <a:pt x="883310" y="642214"/>
                  <a:pt x="883310" y="585673"/>
                </a:cubicBezTo>
                <a:cubicBezTo>
                  <a:pt x="883310" y="529133"/>
                  <a:pt x="872108" y="479793"/>
                  <a:pt x="849706" y="437655"/>
                </a:cubicBezTo>
                <a:cubicBezTo>
                  <a:pt x="827303" y="395516"/>
                  <a:pt x="797166" y="362979"/>
                  <a:pt x="759294" y="340043"/>
                </a:cubicBezTo>
                <a:cubicBezTo>
                  <a:pt x="721423" y="317106"/>
                  <a:pt x="679018" y="305638"/>
                  <a:pt x="632078" y="305638"/>
                </a:cubicBez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B918906-547F-EFFF-C1A6-04CB3E2AE0CA}"/>
              </a:ext>
            </a:extLst>
          </p:cNvPr>
          <p:cNvSpPr/>
          <p:nvPr/>
        </p:nvSpPr>
        <p:spPr>
          <a:xfrm>
            <a:off x="29265544" y="2479883"/>
            <a:ext cx="1222552" cy="1120140"/>
          </a:xfrm>
          <a:custGeom>
            <a:avLst/>
            <a:gdLst/>
            <a:ahLst/>
            <a:cxnLst/>
            <a:rect l="l" t="t" r="r" b="b"/>
            <a:pathLst>
              <a:path w="1222552" h="1120140">
                <a:moveTo>
                  <a:pt x="0" y="0"/>
                </a:moveTo>
                <a:lnTo>
                  <a:pt x="398450" y="0"/>
                </a:lnTo>
                <a:lnTo>
                  <a:pt x="627278" y="387249"/>
                </a:lnTo>
                <a:lnTo>
                  <a:pt x="857706" y="0"/>
                </a:lnTo>
                <a:lnTo>
                  <a:pt x="1222552" y="0"/>
                </a:lnTo>
                <a:lnTo>
                  <a:pt x="800100" y="713689"/>
                </a:lnTo>
                <a:lnTo>
                  <a:pt x="800100" y="1120140"/>
                </a:lnTo>
                <a:lnTo>
                  <a:pt x="422452" y="1120140"/>
                </a:lnTo>
                <a:lnTo>
                  <a:pt x="422452" y="708889"/>
                </a:lnTo>
                <a:lnTo>
                  <a:pt x="0" y="0"/>
                </a:ln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16778C3-F103-BD7F-1585-BD25B4DE0CBE}"/>
              </a:ext>
            </a:extLst>
          </p:cNvPr>
          <p:cNvSpPr/>
          <p:nvPr/>
        </p:nvSpPr>
        <p:spPr>
          <a:xfrm>
            <a:off x="28361043" y="2479883"/>
            <a:ext cx="1172947" cy="1120140"/>
          </a:xfrm>
          <a:custGeom>
            <a:avLst/>
            <a:gdLst/>
            <a:ahLst/>
            <a:cxnLst/>
            <a:rect l="l" t="t" r="r" b="b"/>
            <a:pathLst>
              <a:path w="1172947" h="1120140">
                <a:moveTo>
                  <a:pt x="0" y="0"/>
                </a:moveTo>
                <a:lnTo>
                  <a:pt x="371247" y="0"/>
                </a:lnTo>
                <a:lnTo>
                  <a:pt x="371247" y="406451"/>
                </a:lnTo>
                <a:lnTo>
                  <a:pt x="739293" y="0"/>
                </a:lnTo>
                <a:lnTo>
                  <a:pt x="1150544" y="0"/>
                </a:lnTo>
                <a:lnTo>
                  <a:pt x="702488" y="492862"/>
                </a:lnTo>
                <a:lnTo>
                  <a:pt x="1172947" y="1120140"/>
                </a:lnTo>
                <a:lnTo>
                  <a:pt x="736092" y="1120140"/>
                </a:lnTo>
                <a:lnTo>
                  <a:pt x="456058" y="748894"/>
                </a:lnTo>
                <a:lnTo>
                  <a:pt x="371247" y="843306"/>
                </a:lnTo>
                <a:lnTo>
                  <a:pt x="371247" y="1120140"/>
                </a:lnTo>
                <a:lnTo>
                  <a:pt x="0" y="1120140"/>
                </a:lnTo>
                <a:lnTo>
                  <a:pt x="0" y="0"/>
                </a:ln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BFD6DD3-EED7-7F7E-FDDB-41A298FBDD20}"/>
              </a:ext>
            </a:extLst>
          </p:cNvPr>
          <p:cNvSpPr/>
          <p:nvPr/>
        </p:nvSpPr>
        <p:spPr>
          <a:xfrm>
            <a:off x="27365331" y="2454280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9" y="0"/>
                </a:moveTo>
                <a:cubicBezTo>
                  <a:pt x="752627" y="0"/>
                  <a:pt x="860908" y="25070"/>
                  <a:pt x="956920" y="75209"/>
                </a:cubicBezTo>
                <a:cubicBezTo>
                  <a:pt x="1052932" y="125349"/>
                  <a:pt x="1128141" y="194958"/>
                  <a:pt x="1182548" y="284036"/>
                </a:cubicBezTo>
                <a:cubicBezTo>
                  <a:pt x="1236955" y="373113"/>
                  <a:pt x="1264158" y="473659"/>
                  <a:pt x="1264158" y="585673"/>
                </a:cubicBezTo>
                <a:cubicBezTo>
                  <a:pt x="1264158" y="697687"/>
                  <a:pt x="1236955" y="798233"/>
                  <a:pt x="1182548" y="887311"/>
                </a:cubicBezTo>
                <a:cubicBezTo>
                  <a:pt x="1128141" y="976389"/>
                  <a:pt x="1052932" y="1045997"/>
                  <a:pt x="956920" y="1096137"/>
                </a:cubicBezTo>
                <a:cubicBezTo>
                  <a:pt x="860908" y="1146277"/>
                  <a:pt x="752627" y="1171346"/>
                  <a:pt x="632079" y="1171346"/>
                </a:cubicBezTo>
                <a:cubicBezTo>
                  <a:pt x="511531" y="1171346"/>
                  <a:pt x="403250" y="1146277"/>
                  <a:pt x="307239" y="1096137"/>
                </a:cubicBezTo>
                <a:cubicBezTo>
                  <a:pt x="211227" y="1045997"/>
                  <a:pt x="136017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7" y="194958"/>
                  <a:pt x="211227" y="125349"/>
                  <a:pt x="307239" y="75209"/>
                </a:cubicBezTo>
                <a:cubicBezTo>
                  <a:pt x="403250" y="25070"/>
                  <a:pt x="511531" y="0"/>
                  <a:pt x="632079" y="0"/>
                </a:cubicBezTo>
                <a:close/>
                <a:moveTo>
                  <a:pt x="632079" y="305638"/>
                </a:moveTo>
                <a:cubicBezTo>
                  <a:pt x="585140" y="305638"/>
                  <a:pt x="542735" y="317106"/>
                  <a:pt x="504863" y="340043"/>
                </a:cubicBezTo>
                <a:cubicBezTo>
                  <a:pt x="466992" y="362979"/>
                  <a:pt x="436855" y="395516"/>
                  <a:pt x="414452" y="437655"/>
                </a:cubicBezTo>
                <a:cubicBezTo>
                  <a:pt x="392049" y="479793"/>
                  <a:pt x="380848" y="529133"/>
                  <a:pt x="380848" y="585673"/>
                </a:cubicBezTo>
                <a:cubicBezTo>
                  <a:pt x="380848" y="642214"/>
                  <a:pt x="392049" y="691553"/>
                  <a:pt x="414452" y="733692"/>
                </a:cubicBezTo>
                <a:cubicBezTo>
                  <a:pt x="436855" y="775830"/>
                  <a:pt x="466992" y="808368"/>
                  <a:pt x="504863" y="831304"/>
                </a:cubicBezTo>
                <a:cubicBezTo>
                  <a:pt x="542735" y="854240"/>
                  <a:pt x="585140" y="865708"/>
                  <a:pt x="632079" y="865708"/>
                </a:cubicBezTo>
                <a:cubicBezTo>
                  <a:pt x="679018" y="865708"/>
                  <a:pt x="721424" y="854240"/>
                  <a:pt x="759295" y="831304"/>
                </a:cubicBezTo>
                <a:cubicBezTo>
                  <a:pt x="797166" y="808368"/>
                  <a:pt x="827304" y="775830"/>
                  <a:pt x="849707" y="733692"/>
                </a:cubicBezTo>
                <a:cubicBezTo>
                  <a:pt x="872109" y="691553"/>
                  <a:pt x="883311" y="642214"/>
                  <a:pt x="883311" y="585673"/>
                </a:cubicBezTo>
                <a:cubicBezTo>
                  <a:pt x="883311" y="529133"/>
                  <a:pt x="872109" y="479793"/>
                  <a:pt x="849707" y="437655"/>
                </a:cubicBezTo>
                <a:cubicBezTo>
                  <a:pt x="827304" y="395516"/>
                  <a:pt x="797166" y="362979"/>
                  <a:pt x="759295" y="340043"/>
                </a:cubicBezTo>
                <a:cubicBezTo>
                  <a:pt x="721424" y="317106"/>
                  <a:pt x="679018" y="305638"/>
                  <a:pt x="632079" y="305638"/>
                </a:cubicBez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66B23DF-DEDB-7799-CCBA-7E238AB96FDD}"/>
              </a:ext>
            </a:extLst>
          </p:cNvPr>
          <p:cNvSpPr/>
          <p:nvPr/>
        </p:nvSpPr>
        <p:spPr>
          <a:xfrm>
            <a:off x="26600048" y="2479883"/>
            <a:ext cx="1033729" cy="1120140"/>
          </a:xfrm>
          <a:custGeom>
            <a:avLst/>
            <a:gdLst/>
            <a:ahLst/>
            <a:cxnLst/>
            <a:rect l="l" t="t" r="r" b="b"/>
            <a:pathLst>
              <a:path w="1033729" h="1120140">
                <a:moveTo>
                  <a:pt x="0" y="0"/>
                </a:moveTo>
                <a:lnTo>
                  <a:pt x="1033729" y="0"/>
                </a:lnTo>
                <a:lnTo>
                  <a:pt x="1033729" y="292837"/>
                </a:lnTo>
                <a:lnTo>
                  <a:pt x="705688" y="292837"/>
                </a:lnTo>
                <a:lnTo>
                  <a:pt x="705688" y="1120140"/>
                </a:lnTo>
                <a:lnTo>
                  <a:pt x="328041" y="1120140"/>
                </a:lnTo>
                <a:lnTo>
                  <a:pt x="328041" y="292837"/>
                </a:lnTo>
                <a:lnTo>
                  <a:pt x="0" y="292837"/>
                </a:lnTo>
                <a:lnTo>
                  <a:pt x="0" y="0"/>
                </a:ln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80FC4B7-DAB5-35DC-9CBB-6BDB445B69F7}"/>
              </a:ext>
            </a:extLst>
          </p:cNvPr>
          <p:cNvSpPr/>
          <p:nvPr/>
        </p:nvSpPr>
        <p:spPr>
          <a:xfrm>
            <a:off x="33037064" y="4117558"/>
            <a:ext cx="758761" cy="933450"/>
          </a:xfrm>
          <a:custGeom>
            <a:avLst/>
            <a:gdLst/>
            <a:ahLst/>
            <a:cxnLst/>
            <a:rect l="l" t="t" r="r" b="b"/>
            <a:pathLst>
              <a:path w="758761" h="933450">
                <a:moveTo>
                  <a:pt x="0" y="0"/>
                </a:moveTo>
                <a:lnTo>
                  <a:pt x="758761" y="0"/>
                </a:lnTo>
                <a:lnTo>
                  <a:pt x="758761" y="237363"/>
                </a:lnTo>
                <a:lnTo>
                  <a:pt x="314706" y="237363"/>
                </a:lnTo>
                <a:lnTo>
                  <a:pt x="314706" y="397383"/>
                </a:lnTo>
                <a:lnTo>
                  <a:pt x="704088" y="397383"/>
                </a:lnTo>
                <a:lnTo>
                  <a:pt x="704088" y="634746"/>
                </a:lnTo>
                <a:lnTo>
                  <a:pt x="314706" y="634746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AA73D3F-17DA-FBD8-B14A-B17B0C3F68CE}"/>
              </a:ext>
            </a:extLst>
          </p:cNvPr>
          <p:cNvSpPr/>
          <p:nvPr/>
        </p:nvSpPr>
        <p:spPr>
          <a:xfrm>
            <a:off x="32111178" y="4117558"/>
            <a:ext cx="736092" cy="933450"/>
          </a:xfrm>
          <a:custGeom>
            <a:avLst/>
            <a:gdLst/>
            <a:ahLst/>
            <a:cxnLst/>
            <a:rect l="l" t="t" r="r" b="b"/>
            <a:pathLst>
              <a:path w="736092" h="933450">
                <a:moveTo>
                  <a:pt x="0" y="0"/>
                </a:moveTo>
                <a:lnTo>
                  <a:pt x="314706" y="0"/>
                </a:lnTo>
                <a:lnTo>
                  <a:pt x="314706" y="689419"/>
                </a:lnTo>
                <a:lnTo>
                  <a:pt x="736092" y="689419"/>
                </a:lnTo>
                <a:lnTo>
                  <a:pt x="736092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65762F0-2C2F-CD9A-0F27-253E708E1F8F}"/>
              </a:ext>
            </a:extLst>
          </p:cNvPr>
          <p:cNvSpPr/>
          <p:nvPr/>
        </p:nvSpPr>
        <p:spPr>
          <a:xfrm>
            <a:off x="32784814" y="4117558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DD3798A-7696-6736-AFC7-07F40653B4D8}"/>
              </a:ext>
            </a:extLst>
          </p:cNvPr>
          <p:cNvSpPr/>
          <p:nvPr/>
        </p:nvSpPr>
        <p:spPr>
          <a:xfrm>
            <a:off x="31312193" y="4117558"/>
            <a:ext cx="861441" cy="933450"/>
          </a:xfrm>
          <a:custGeom>
            <a:avLst/>
            <a:gdLst/>
            <a:ahLst/>
            <a:cxnLst/>
            <a:rect l="l" t="t" r="r" b="b"/>
            <a:pathLst>
              <a:path w="861441" h="933450">
                <a:moveTo>
                  <a:pt x="0" y="0"/>
                </a:moveTo>
                <a:lnTo>
                  <a:pt x="861441" y="0"/>
                </a:lnTo>
                <a:lnTo>
                  <a:pt x="861441" y="244031"/>
                </a:lnTo>
                <a:lnTo>
                  <a:pt x="588074" y="244031"/>
                </a:lnTo>
                <a:lnTo>
                  <a:pt x="588074" y="933450"/>
                </a:lnTo>
                <a:lnTo>
                  <a:pt x="273368" y="933450"/>
                </a:lnTo>
                <a:lnTo>
                  <a:pt x="273368" y="244031"/>
                </a:lnTo>
                <a:lnTo>
                  <a:pt x="0" y="24403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754B004-418A-50D5-2C7F-6110CAFEA5E5}"/>
              </a:ext>
            </a:extLst>
          </p:cNvPr>
          <p:cNvSpPr/>
          <p:nvPr/>
        </p:nvSpPr>
        <p:spPr>
          <a:xfrm>
            <a:off x="30454534" y="4117558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314706" y="0"/>
                </a:lnTo>
                <a:lnTo>
                  <a:pt x="314706" y="330708"/>
                </a:lnTo>
                <a:lnTo>
                  <a:pt x="605409" y="330708"/>
                </a:lnTo>
                <a:lnTo>
                  <a:pt x="605409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05409" y="933450"/>
                </a:lnTo>
                <a:lnTo>
                  <a:pt x="605409" y="589407"/>
                </a:lnTo>
                <a:lnTo>
                  <a:pt x="314706" y="589407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17771D1-B292-F137-257B-C2E9A9E51BAB}"/>
              </a:ext>
            </a:extLst>
          </p:cNvPr>
          <p:cNvSpPr/>
          <p:nvPr/>
        </p:nvSpPr>
        <p:spPr>
          <a:xfrm>
            <a:off x="29562204" y="4096222"/>
            <a:ext cx="954786" cy="976122"/>
          </a:xfrm>
          <a:custGeom>
            <a:avLst/>
            <a:gdLst/>
            <a:ahLst/>
            <a:cxnLst/>
            <a:rect l="l" t="t" r="r" b="b"/>
            <a:pathLst>
              <a:path w="954786" h="976122">
                <a:moveTo>
                  <a:pt x="528066" y="0"/>
                </a:moveTo>
                <a:cubicBezTo>
                  <a:pt x="619633" y="0"/>
                  <a:pt x="701643" y="15336"/>
                  <a:pt x="774096" y="46006"/>
                </a:cubicBezTo>
                <a:cubicBezTo>
                  <a:pt x="846550" y="76676"/>
                  <a:pt x="906780" y="121349"/>
                  <a:pt x="954786" y="180023"/>
                </a:cubicBezTo>
                <a:lnTo>
                  <a:pt x="753427" y="357378"/>
                </a:lnTo>
                <a:cubicBezTo>
                  <a:pt x="694753" y="288925"/>
                  <a:pt x="624967" y="254699"/>
                  <a:pt x="544068" y="254699"/>
                </a:cubicBezTo>
                <a:cubicBezTo>
                  <a:pt x="474726" y="254699"/>
                  <a:pt x="419608" y="275590"/>
                  <a:pt x="378714" y="317373"/>
                </a:cubicBezTo>
                <a:cubicBezTo>
                  <a:pt x="337820" y="359156"/>
                  <a:pt x="317373" y="416052"/>
                  <a:pt x="317373" y="488061"/>
                </a:cubicBezTo>
                <a:cubicBezTo>
                  <a:pt x="317373" y="558292"/>
                  <a:pt x="337598" y="614743"/>
                  <a:pt x="378047" y="657415"/>
                </a:cubicBezTo>
                <a:cubicBezTo>
                  <a:pt x="418497" y="700087"/>
                  <a:pt x="472503" y="721423"/>
                  <a:pt x="540067" y="721423"/>
                </a:cubicBezTo>
                <a:cubicBezTo>
                  <a:pt x="580072" y="721423"/>
                  <a:pt x="618299" y="713867"/>
                  <a:pt x="654748" y="698754"/>
                </a:cubicBezTo>
                <a:lnTo>
                  <a:pt x="654748" y="462725"/>
                </a:lnTo>
                <a:lnTo>
                  <a:pt x="928116" y="462725"/>
                </a:lnTo>
                <a:lnTo>
                  <a:pt x="928116" y="857441"/>
                </a:lnTo>
                <a:cubicBezTo>
                  <a:pt x="872998" y="895667"/>
                  <a:pt x="808990" y="925005"/>
                  <a:pt x="736092" y="945452"/>
                </a:cubicBezTo>
                <a:cubicBezTo>
                  <a:pt x="663194" y="965898"/>
                  <a:pt x="591629" y="976122"/>
                  <a:pt x="521398" y="976122"/>
                </a:cubicBezTo>
                <a:cubicBezTo>
                  <a:pt x="421830" y="976122"/>
                  <a:pt x="332486" y="955453"/>
                  <a:pt x="253365" y="914114"/>
                </a:cubicBezTo>
                <a:cubicBezTo>
                  <a:pt x="174244" y="872776"/>
                  <a:pt x="112236" y="814991"/>
                  <a:pt x="67342" y="740759"/>
                </a:cubicBezTo>
                <a:cubicBezTo>
                  <a:pt x="22447" y="666528"/>
                  <a:pt x="0" y="582295"/>
                  <a:pt x="0" y="488061"/>
                </a:cubicBezTo>
                <a:cubicBezTo>
                  <a:pt x="0" y="393827"/>
                  <a:pt x="22447" y="309594"/>
                  <a:pt x="67342" y="235363"/>
                </a:cubicBezTo>
                <a:cubicBezTo>
                  <a:pt x="112236" y="161131"/>
                  <a:pt x="174911" y="103346"/>
                  <a:pt x="255365" y="62008"/>
                </a:cubicBezTo>
                <a:cubicBezTo>
                  <a:pt x="335820" y="20669"/>
                  <a:pt x="426720" y="0"/>
                  <a:pt x="528066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96F1207-F5E2-4EE0-59BC-C2B6AF34F871}"/>
              </a:ext>
            </a:extLst>
          </p:cNvPr>
          <p:cNvSpPr/>
          <p:nvPr/>
        </p:nvSpPr>
        <p:spPr>
          <a:xfrm>
            <a:off x="28452295" y="4117558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258699" y="0"/>
                </a:lnTo>
                <a:lnTo>
                  <a:pt x="613410" y="424053"/>
                </a:lnTo>
                <a:lnTo>
                  <a:pt x="613410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61416" y="933450"/>
                </a:lnTo>
                <a:lnTo>
                  <a:pt x="306705" y="509397"/>
                </a:lnTo>
                <a:lnTo>
                  <a:pt x="306705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F16724C-7DB8-026E-EABA-84BDCCFA6229}"/>
              </a:ext>
            </a:extLst>
          </p:cNvPr>
          <p:cNvSpPr/>
          <p:nvPr/>
        </p:nvSpPr>
        <p:spPr>
          <a:xfrm>
            <a:off x="29414523" y="4117558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!!Name1">
            <a:extLst>
              <a:ext uri="{FF2B5EF4-FFF2-40B4-BE49-F238E27FC236}">
                <a16:creationId xmlns:a16="http://schemas.microsoft.com/office/drawing/2014/main" id="{F90E770C-C633-D0AB-0912-92A4ECA4DC22}"/>
              </a:ext>
            </a:extLst>
          </p:cNvPr>
          <p:cNvSpPr txBox="1"/>
          <p:nvPr/>
        </p:nvSpPr>
        <p:spPr>
          <a:xfrm>
            <a:off x="27736157" y="5393414"/>
            <a:ext cx="3058774" cy="52322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 err="1"/>
              <a:t>Fusce</a:t>
            </a:r>
            <a:r>
              <a:rPr lang="en-US" sz="1400" dirty="0"/>
              <a:t> posuere, magna sed pulvinar ultricies, purus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r>
              <a:rPr lang="en-US" sz="1400" dirty="0"/>
              <a:t>.</a:t>
            </a:r>
          </a:p>
        </p:txBody>
      </p:sp>
      <p:sp>
        <p:nvSpPr>
          <p:cNvPr id="19" name="!!Name1">
            <a:extLst>
              <a:ext uri="{FF2B5EF4-FFF2-40B4-BE49-F238E27FC236}">
                <a16:creationId xmlns:a16="http://schemas.microsoft.com/office/drawing/2014/main" id="{5AE8774F-0E73-7723-1D7C-DB67D3889F26}"/>
              </a:ext>
            </a:extLst>
          </p:cNvPr>
          <p:cNvSpPr txBox="1"/>
          <p:nvPr/>
        </p:nvSpPr>
        <p:spPr>
          <a:xfrm>
            <a:off x="31095686" y="5218759"/>
            <a:ext cx="3378255" cy="144655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spc="-150" dirty="0">
                <a:solidFill>
                  <a:srgbClr val="85E3FD"/>
                </a:solidFill>
                <a:latin typeface="+mj-lt"/>
              </a:rPr>
              <a:t>billboards</a:t>
            </a:r>
          </a:p>
          <a:p>
            <a:r>
              <a:rPr lang="en-US" sz="4400" spc="-150" dirty="0">
                <a:solidFill>
                  <a:srgbClr val="85E3FD"/>
                </a:solidFill>
                <a:latin typeface="+mj-lt"/>
              </a:rPr>
              <a:t>&amp; signs</a:t>
            </a:r>
          </a:p>
        </p:txBody>
      </p:sp>
      <p:sp useBgFill="1">
        <p:nvSpPr>
          <p:cNvPr id="20" name="Parallelogram 19">
            <a:extLst>
              <a:ext uri="{FF2B5EF4-FFF2-40B4-BE49-F238E27FC236}">
                <a16:creationId xmlns:a16="http://schemas.microsoft.com/office/drawing/2014/main" id="{EB6767DC-053D-EA90-469C-FC4169EF3508}"/>
              </a:ext>
            </a:extLst>
          </p:cNvPr>
          <p:cNvSpPr/>
          <p:nvPr/>
        </p:nvSpPr>
        <p:spPr>
          <a:xfrm flipH="1">
            <a:off x="-13559094" y="-14221960"/>
            <a:ext cx="14567099" cy="13716000"/>
          </a:xfrm>
          <a:prstGeom prst="parallelogram">
            <a:avLst>
              <a:gd name="adj" fmla="val 55948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1" name="Parallelogram 20">
            <a:extLst>
              <a:ext uri="{FF2B5EF4-FFF2-40B4-BE49-F238E27FC236}">
                <a16:creationId xmlns:a16="http://schemas.microsoft.com/office/drawing/2014/main" id="{DF67F90B-8CAA-08F5-FAB9-88CD2963AADC}"/>
              </a:ext>
            </a:extLst>
          </p:cNvPr>
          <p:cNvSpPr/>
          <p:nvPr/>
        </p:nvSpPr>
        <p:spPr>
          <a:xfrm flipH="1">
            <a:off x="10803137" y="14364993"/>
            <a:ext cx="14567099" cy="13716000"/>
          </a:xfrm>
          <a:prstGeom prst="parallelogram">
            <a:avLst>
              <a:gd name="adj" fmla="val 55948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36BB8B-F551-7A59-59E8-A50CFA20A7E9}"/>
              </a:ext>
            </a:extLst>
          </p:cNvPr>
          <p:cNvSpPr txBox="1"/>
          <p:nvPr/>
        </p:nvSpPr>
        <p:spPr>
          <a:xfrm>
            <a:off x="8910503" y="-1322205"/>
            <a:ext cx="26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</a:rPr>
              <a:t>slide ocean</a:t>
            </a:r>
          </a:p>
        </p:txBody>
      </p:sp>
    </p:spTree>
    <p:extLst>
      <p:ext uri="{BB962C8B-B14F-4D97-AF65-F5344CB8AC3E}">
        <p14:creationId xmlns:p14="http://schemas.microsoft.com/office/powerpoint/2010/main" val="4079839296"/>
      </p:ext>
    </p:extLst>
  </p:cSld>
  <p:clrMapOvr>
    <a:masterClrMapping/>
  </p:clrMapOvr>
  <p:transition spd="slow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3" descr="A city street with neon signs&#10;&#10;AI-generated content may be incorrect.">
            <a:extLst>
              <a:ext uri="{FF2B5EF4-FFF2-40B4-BE49-F238E27FC236}">
                <a16:creationId xmlns:a16="http://schemas.microsoft.com/office/drawing/2014/main" id="{1DF1BD6D-5A85-1C4E-C3F0-4363E7F92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4" b="890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B80CD2-3D7C-5609-D3BF-713B5C3ABF04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253B9DD-E85D-9253-8F7B-3BFB874B78E7}"/>
              </a:ext>
            </a:extLst>
          </p:cNvPr>
          <p:cNvSpPr/>
          <p:nvPr/>
        </p:nvSpPr>
        <p:spPr>
          <a:xfrm>
            <a:off x="20023052" y="4117558"/>
            <a:ext cx="776097" cy="933450"/>
          </a:xfrm>
          <a:custGeom>
            <a:avLst/>
            <a:gdLst/>
            <a:ahLst/>
            <a:cxnLst/>
            <a:rect l="l" t="t" r="r" b="b"/>
            <a:pathLst>
              <a:path w="776097" h="933450">
                <a:moveTo>
                  <a:pt x="0" y="0"/>
                </a:moveTo>
                <a:lnTo>
                  <a:pt x="758762" y="0"/>
                </a:lnTo>
                <a:lnTo>
                  <a:pt x="758762" y="237363"/>
                </a:lnTo>
                <a:lnTo>
                  <a:pt x="309373" y="237363"/>
                </a:lnTo>
                <a:lnTo>
                  <a:pt x="309373" y="346710"/>
                </a:lnTo>
                <a:lnTo>
                  <a:pt x="704089" y="346710"/>
                </a:lnTo>
                <a:lnTo>
                  <a:pt x="704089" y="573405"/>
                </a:lnTo>
                <a:lnTo>
                  <a:pt x="309373" y="573405"/>
                </a:lnTo>
                <a:lnTo>
                  <a:pt x="309373" y="696087"/>
                </a:lnTo>
                <a:lnTo>
                  <a:pt x="776097" y="696087"/>
                </a:lnTo>
                <a:lnTo>
                  <a:pt x="776097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4558E44-B10B-710D-4E62-008669D821D2}"/>
              </a:ext>
            </a:extLst>
          </p:cNvPr>
          <p:cNvSpPr/>
          <p:nvPr/>
        </p:nvSpPr>
        <p:spPr>
          <a:xfrm>
            <a:off x="19551765" y="2454280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8" y="0"/>
                </a:moveTo>
                <a:cubicBezTo>
                  <a:pt x="752627" y="0"/>
                  <a:pt x="860907" y="25070"/>
                  <a:pt x="956919" y="75209"/>
                </a:cubicBezTo>
                <a:cubicBezTo>
                  <a:pt x="1052932" y="125349"/>
                  <a:pt x="1128140" y="194958"/>
                  <a:pt x="1182547" y="284036"/>
                </a:cubicBezTo>
                <a:cubicBezTo>
                  <a:pt x="1236954" y="373113"/>
                  <a:pt x="1264158" y="473659"/>
                  <a:pt x="1264158" y="585673"/>
                </a:cubicBezTo>
                <a:cubicBezTo>
                  <a:pt x="1264158" y="697687"/>
                  <a:pt x="1236954" y="798233"/>
                  <a:pt x="1182547" y="887311"/>
                </a:cubicBezTo>
                <a:cubicBezTo>
                  <a:pt x="1128140" y="976389"/>
                  <a:pt x="1052932" y="1045997"/>
                  <a:pt x="956919" y="1096137"/>
                </a:cubicBezTo>
                <a:cubicBezTo>
                  <a:pt x="860907" y="1146277"/>
                  <a:pt x="752627" y="1171346"/>
                  <a:pt x="632078" y="1171346"/>
                </a:cubicBezTo>
                <a:cubicBezTo>
                  <a:pt x="511530" y="1171346"/>
                  <a:pt x="403250" y="1146277"/>
                  <a:pt x="307238" y="1096137"/>
                </a:cubicBezTo>
                <a:cubicBezTo>
                  <a:pt x="211226" y="1045997"/>
                  <a:pt x="136016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6" y="194958"/>
                  <a:pt x="211226" y="125349"/>
                  <a:pt x="307238" y="75209"/>
                </a:cubicBezTo>
                <a:cubicBezTo>
                  <a:pt x="403250" y="25070"/>
                  <a:pt x="511530" y="0"/>
                  <a:pt x="632078" y="0"/>
                </a:cubicBezTo>
                <a:close/>
                <a:moveTo>
                  <a:pt x="632078" y="305638"/>
                </a:moveTo>
                <a:cubicBezTo>
                  <a:pt x="585140" y="305638"/>
                  <a:pt x="542734" y="317106"/>
                  <a:pt x="504863" y="340043"/>
                </a:cubicBezTo>
                <a:cubicBezTo>
                  <a:pt x="466992" y="362979"/>
                  <a:pt x="436854" y="395516"/>
                  <a:pt x="414452" y="437655"/>
                </a:cubicBezTo>
                <a:cubicBezTo>
                  <a:pt x="392048" y="479793"/>
                  <a:pt x="380848" y="529133"/>
                  <a:pt x="380848" y="585673"/>
                </a:cubicBezTo>
                <a:cubicBezTo>
                  <a:pt x="380848" y="642214"/>
                  <a:pt x="392048" y="691553"/>
                  <a:pt x="414452" y="733692"/>
                </a:cubicBezTo>
                <a:cubicBezTo>
                  <a:pt x="436854" y="775830"/>
                  <a:pt x="466992" y="808368"/>
                  <a:pt x="504863" y="831304"/>
                </a:cubicBezTo>
                <a:cubicBezTo>
                  <a:pt x="542734" y="854240"/>
                  <a:pt x="585139" y="865708"/>
                  <a:pt x="632078" y="865708"/>
                </a:cubicBezTo>
                <a:cubicBezTo>
                  <a:pt x="679018" y="865708"/>
                  <a:pt x="721423" y="854240"/>
                  <a:pt x="759294" y="831304"/>
                </a:cubicBezTo>
                <a:cubicBezTo>
                  <a:pt x="797166" y="808368"/>
                  <a:pt x="827303" y="775830"/>
                  <a:pt x="849706" y="733692"/>
                </a:cubicBezTo>
                <a:cubicBezTo>
                  <a:pt x="872108" y="691553"/>
                  <a:pt x="883310" y="642214"/>
                  <a:pt x="883310" y="585673"/>
                </a:cubicBezTo>
                <a:cubicBezTo>
                  <a:pt x="883310" y="529133"/>
                  <a:pt x="872108" y="479793"/>
                  <a:pt x="849706" y="437655"/>
                </a:cubicBezTo>
                <a:cubicBezTo>
                  <a:pt x="827303" y="395516"/>
                  <a:pt x="797166" y="362979"/>
                  <a:pt x="759294" y="340043"/>
                </a:cubicBezTo>
                <a:cubicBezTo>
                  <a:pt x="721423" y="317106"/>
                  <a:pt x="679018" y="305638"/>
                  <a:pt x="632078" y="305638"/>
                </a:cubicBez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3DD8898-AE06-8EE1-0C65-56EFD6147F40}"/>
              </a:ext>
            </a:extLst>
          </p:cNvPr>
          <p:cNvSpPr/>
          <p:nvPr/>
        </p:nvSpPr>
        <p:spPr>
          <a:xfrm>
            <a:off x="18597660" y="2479883"/>
            <a:ext cx="1222552" cy="1120140"/>
          </a:xfrm>
          <a:custGeom>
            <a:avLst/>
            <a:gdLst/>
            <a:ahLst/>
            <a:cxnLst/>
            <a:rect l="l" t="t" r="r" b="b"/>
            <a:pathLst>
              <a:path w="1222552" h="1120140">
                <a:moveTo>
                  <a:pt x="0" y="0"/>
                </a:moveTo>
                <a:lnTo>
                  <a:pt x="398450" y="0"/>
                </a:lnTo>
                <a:lnTo>
                  <a:pt x="627278" y="387249"/>
                </a:lnTo>
                <a:lnTo>
                  <a:pt x="857706" y="0"/>
                </a:lnTo>
                <a:lnTo>
                  <a:pt x="1222552" y="0"/>
                </a:lnTo>
                <a:lnTo>
                  <a:pt x="800100" y="713689"/>
                </a:lnTo>
                <a:lnTo>
                  <a:pt x="800100" y="1120140"/>
                </a:lnTo>
                <a:lnTo>
                  <a:pt x="422452" y="1120140"/>
                </a:lnTo>
                <a:lnTo>
                  <a:pt x="422452" y="708889"/>
                </a:lnTo>
                <a:lnTo>
                  <a:pt x="0" y="0"/>
                </a:ln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21604DB-FED6-EEBF-CF53-3622B1F5C654}"/>
              </a:ext>
            </a:extLst>
          </p:cNvPr>
          <p:cNvSpPr/>
          <p:nvPr/>
        </p:nvSpPr>
        <p:spPr>
          <a:xfrm>
            <a:off x="17693159" y="2479883"/>
            <a:ext cx="1172947" cy="1120140"/>
          </a:xfrm>
          <a:custGeom>
            <a:avLst/>
            <a:gdLst/>
            <a:ahLst/>
            <a:cxnLst/>
            <a:rect l="l" t="t" r="r" b="b"/>
            <a:pathLst>
              <a:path w="1172947" h="1120140">
                <a:moveTo>
                  <a:pt x="0" y="0"/>
                </a:moveTo>
                <a:lnTo>
                  <a:pt x="371247" y="0"/>
                </a:lnTo>
                <a:lnTo>
                  <a:pt x="371247" y="406451"/>
                </a:lnTo>
                <a:lnTo>
                  <a:pt x="739293" y="0"/>
                </a:lnTo>
                <a:lnTo>
                  <a:pt x="1150544" y="0"/>
                </a:lnTo>
                <a:lnTo>
                  <a:pt x="702488" y="492862"/>
                </a:lnTo>
                <a:lnTo>
                  <a:pt x="1172947" y="1120140"/>
                </a:lnTo>
                <a:lnTo>
                  <a:pt x="736092" y="1120140"/>
                </a:lnTo>
                <a:lnTo>
                  <a:pt x="456058" y="748894"/>
                </a:lnTo>
                <a:lnTo>
                  <a:pt x="371247" y="843306"/>
                </a:lnTo>
                <a:lnTo>
                  <a:pt x="371247" y="1120140"/>
                </a:lnTo>
                <a:lnTo>
                  <a:pt x="0" y="1120140"/>
                </a:lnTo>
                <a:lnTo>
                  <a:pt x="0" y="0"/>
                </a:ln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363ECE7-CE36-9293-9919-2D32DB33AB1E}"/>
              </a:ext>
            </a:extLst>
          </p:cNvPr>
          <p:cNvSpPr/>
          <p:nvPr/>
        </p:nvSpPr>
        <p:spPr>
          <a:xfrm>
            <a:off x="16697447" y="2454280"/>
            <a:ext cx="1264158" cy="1171346"/>
          </a:xfrm>
          <a:custGeom>
            <a:avLst/>
            <a:gdLst/>
            <a:ahLst/>
            <a:cxnLst/>
            <a:rect l="l" t="t" r="r" b="b"/>
            <a:pathLst>
              <a:path w="1264158" h="1171346">
                <a:moveTo>
                  <a:pt x="632079" y="0"/>
                </a:moveTo>
                <a:cubicBezTo>
                  <a:pt x="752627" y="0"/>
                  <a:pt x="860908" y="25070"/>
                  <a:pt x="956920" y="75209"/>
                </a:cubicBezTo>
                <a:cubicBezTo>
                  <a:pt x="1052932" y="125349"/>
                  <a:pt x="1128141" y="194958"/>
                  <a:pt x="1182548" y="284036"/>
                </a:cubicBezTo>
                <a:cubicBezTo>
                  <a:pt x="1236955" y="373113"/>
                  <a:pt x="1264158" y="473659"/>
                  <a:pt x="1264158" y="585673"/>
                </a:cubicBezTo>
                <a:cubicBezTo>
                  <a:pt x="1264158" y="697687"/>
                  <a:pt x="1236955" y="798233"/>
                  <a:pt x="1182548" y="887311"/>
                </a:cubicBezTo>
                <a:cubicBezTo>
                  <a:pt x="1128141" y="976389"/>
                  <a:pt x="1052932" y="1045997"/>
                  <a:pt x="956920" y="1096137"/>
                </a:cubicBezTo>
                <a:cubicBezTo>
                  <a:pt x="860908" y="1146277"/>
                  <a:pt x="752627" y="1171346"/>
                  <a:pt x="632079" y="1171346"/>
                </a:cubicBezTo>
                <a:cubicBezTo>
                  <a:pt x="511531" y="1171346"/>
                  <a:pt x="403250" y="1146277"/>
                  <a:pt x="307239" y="1096137"/>
                </a:cubicBezTo>
                <a:cubicBezTo>
                  <a:pt x="211227" y="1045997"/>
                  <a:pt x="136017" y="976389"/>
                  <a:pt x="81610" y="887311"/>
                </a:cubicBezTo>
                <a:cubicBezTo>
                  <a:pt x="27203" y="798233"/>
                  <a:pt x="0" y="697687"/>
                  <a:pt x="0" y="585673"/>
                </a:cubicBezTo>
                <a:cubicBezTo>
                  <a:pt x="0" y="473659"/>
                  <a:pt x="27203" y="373113"/>
                  <a:pt x="81610" y="284036"/>
                </a:cubicBezTo>
                <a:cubicBezTo>
                  <a:pt x="136017" y="194958"/>
                  <a:pt x="211227" y="125349"/>
                  <a:pt x="307239" y="75209"/>
                </a:cubicBezTo>
                <a:cubicBezTo>
                  <a:pt x="403250" y="25070"/>
                  <a:pt x="511531" y="0"/>
                  <a:pt x="632079" y="0"/>
                </a:cubicBezTo>
                <a:close/>
                <a:moveTo>
                  <a:pt x="632079" y="305638"/>
                </a:moveTo>
                <a:cubicBezTo>
                  <a:pt x="585140" y="305638"/>
                  <a:pt x="542735" y="317106"/>
                  <a:pt x="504863" y="340043"/>
                </a:cubicBezTo>
                <a:cubicBezTo>
                  <a:pt x="466992" y="362979"/>
                  <a:pt x="436855" y="395516"/>
                  <a:pt x="414452" y="437655"/>
                </a:cubicBezTo>
                <a:cubicBezTo>
                  <a:pt x="392049" y="479793"/>
                  <a:pt x="380848" y="529133"/>
                  <a:pt x="380848" y="585673"/>
                </a:cubicBezTo>
                <a:cubicBezTo>
                  <a:pt x="380848" y="642214"/>
                  <a:pt x="392049" y="691553"/>
                  <a:pt x="414452" y="733692"/>
                </a:cubicBezTo>
                <a:cubicBezTo>
                  <a:pt x="436855" y="775830"/>
                  <a:pt x="466992" y="808368"/>
                  <a:pt x="504863" y="831304"/>
                </a:cubicBezTo>
                <a:cubicBezTo>
                  <a:pt x="542735" y="854240"/>
                  <a:pt x="585140" y="865708"/>
                  <a:pt x="632079" y="865708"/>
                </a:cubicBezTo>
                <a:cubicBezTo>
                  <a:pt x="679018" y="865708"/>
                  <a:pt x="721424" y="854240"/>
                  <a:pt x="759295" y="831304"/>
                </a:cubicBezTo>
                <a:cubicBezTo>
                  <a:pt x="797166" y="808368"/>
                  <a:pt x="827304" y="775830"/>
                  <a:pt x="849707" y="733692"/>
                </a:cubicBezTo>
                <a:cubicBezTo>
                  <a:pt x="872109" y="691553"/>
                  <a:pt x="883311" y="642214"/>
                  <a:pt x="883311" y="585673"/>
                </a:cubicBezTo>
                <a:cubicBezTo>
                  <a:pt x="883311" y="529133"/>
                  <a:pt x="872109" y="479793"/>
                  <a:pt x="849707" y="437655"/>
                </a:cubicBezTo>
                <a:cubicBezTo>
                  <a:pt x="827304" y="395516"/>
                  <a:pt x="797166" y="362979"/>
                  <a:pt x="759295" y="340043"/>
                </a:cubicBezTo>
                <a:cubicBezTo>
                  <a:pt x="721424" y="317106"/>
                  <a:pt x="679018" y="305638"/>
                  <a:pt x="632079" y="305638"/>
                </a:cubicBez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2A5A7F1-BD75-E847-CF50-EACA69E7F25F}"/>
              </a:ext>
            </a:extLst>
          </p:cNvPr>
          <p:cNvSpPr/>
          <p:nvPr/>
        </p:nvSpPr>
        <p:spPr>
          <a:xfrm>
            <a:off x="15932164" y="2479883"/>
            <a:ext cx="1033729" cy="1120140"/>
          </a:xfrm>
          <a:custGeom>
            <a:avLst/>
            <a:gdLst/>
            <a:ahLst/>
            <a:cxnLst/>
            <a:rect l="l" t="t" r="r" b="b"/>
            <a:pathLst>
              <a:path w="1033729" h="1120140">
                <a:moveTo>
                  <a:pt x="0" y="0"/>
                </a:moveTo>
                <a:lnTo>
                  <a:pt x="1033729" y="0"/>
                </a:lnTo>
                <a:lnTo>
                  <a:pt x="1033729" y="292837"/>
                </a:lnTo>
                <a:lnTo>
                  <a:pt x="705688" y="292837"/>
                </a:lnTo>
                <a:lnTo>
                  <a:pt x="705688" y="1120140"/>
                </a:lnTo>
                <a:lnTo>
                  <a:pt x="328041" y="1120140"/>
                </a:lnTo>
                <a:lnTo>
                  <a:pt x="328041" y="292837"/>
                </a:lnTo>
                <a:lnTo>
                  <a:pt x="0" y="292837"/>
                </a:lnTo>
                <a:lnTo>
                  <a:pt x="0" y="0"/>
                </a:lnTo>
                <a:close/>
              </a:path>
            </a:pathLst>
          </a:custGeom>
          <a:solidFill>
            <a:srgbClr val="C80097"/>
          </a:solidFill>
          <a:ln>
            <a:solidFill>
              <a:schemeClr val="bg2"/>
            </a:solidFill>
          </a:ln>
          <a:effectLst>
            <a:outerShdw blurRad="190500" dist="190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FCC8575-4F5A-5CEE-E63E-A0493E5F16F0}"/>
              </a:ext>
            </a:extLst>
          </p:cNvPr>
          <p:cNvSpPr/>
          <p:nvPr/>
        </p:nvSpPr>
        <p:spPr>
          <a:xfrm>
            <a:off x="19326750" y="4117558"/>
            <a:ext cx="758761" cy="933450"/>
          </a:xfrm>
          <a:custGeom>
            <a:avLst/>
            <a:gdLst/>
            <a:ahLst/>
            <a:cxnLst/>
            <a:rect l="l" t="t" r="r" b="b"/>
            <a:pathLst>
              <a:path w="758761" h="933450">
                <a:moveTo>
                  <a:pt x="0" y="0"/>
                </a:moveTo>
                <a:lnTo>
                  <a:pt x="758761" y="0"/>
                </a:lnTo>
                <a:lnTo>
                  <a:pt x="758761" y="237363"/>
                </a:lnTo>
                <a:lnTo>
                  <a:pt x="314706" y="237363"/>
                </a:lnTo>
                <a:lnTo>
                  <a:pt x="314706" y="397383"/>
                </a:lnTo>
                <a:lnTo>
                  <a:pt x="704088" y="397383"/>
                </a:lnTo>
                <a:lnTo>
                  <a:pt x="704088" y="634746"/>
                </a:lnTo>
                <a:lnTo>
                  <a:pt x="314706" y="634746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D58DDA6-EE9A-E3CD-1D6F-AE0D8C452986}"/>
              </a:ext>
            </a:extLst>
          </p:cNvPr>
          <p:cNvSpPr/>
          <p:nvPr/>
        </p:nvSpPr>
        <p:spPr>
          <a:xfrm>
            <a:off x="18400864" y="4117558"/>
            <a:ext cx="736092" cy="933450"/>
          </a:xfrm>
          <a:custGeom>
            <a:avLst/>
            <a:gdLst/>
            <a:ahLst/>
            <a:cxnLst/>
            <a:rect l="l" t="t" r="r" b="b"/>
            <a:pathLst>
              <a:path w="736092" h="933450">
                <a:moveTo>
                  <a:pt x="0" y="0"/>
                </a:moveTo>
                <a:lnTo>
                  <a:pt x="314706" y="0"/>
                </a:lnTo>
                <a:lnTo>
                  <a:pt x="314706" y="689419"/>
                </a:lnTo>
                <a:lnTo>
                  <a:pt x="736092" y="689419"/>
                </a:lnTo>
                <a:lnTo>
                  <a:pt x="736092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C3B545B-55D2-7FC9-DA27-E422D230F789}"/>
              </a:ext>
            </a:extLst>
          </p:cNvPr>
          <p:cNvSpPr/>
          <p:nvPr/>
        </p:nvSpPr>
        <p:spPr>
          <a:xfrm>
            <a:off x="19074500" y="4117558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05A2C95-1B32-C159-358E-310C3DF397AE}"/>
              </a:ext>
            </a:extLst>
          </p:cNvPr>
          <p:cNvSpPr/>
          <p:nvPr/>
        </p:nvSpPr>
        <p:spPr>
          <a:xfrm>
            <a:off x="17601879" y="4117558"/>
            <a:ext cx="861441" cy="933450"/>
          </a:xfrm>
          <a:custGeom>
            <a:avLst/>
            <a:gdLst/>
            <a:ahLst/>
            <a:cxnLst/>
            <a:rect l="l" t="t" r="r" b="b"/>
            <a:pathLst>
              <a:path w="861441" h="933450">
                <a:moveTo>
                  <a:pt x="0" y="0"/>
                </a:moveTo>
                <a:lnTo>
                  <a:pt x="861441" y="0"/>
                </a:lnTo>
                <a:lnTo>
                  <a:pt x="861441" y="244031"/>
                </a:lnTo>
                <a:lnTo>
                  <a:pt x="588074" y="244031"/>
                </a:lnTo>
                <a:lnTo>
                  <a:pt x="588074" y="933450"/>
                </a:lnTo>
                <a:lnTo>
                  <a:pt x="273368" y="933450"/>
                </a:lnTo>
                <a:lnTo>
                  <a:pt x="273368" y="244031"/>
                </a:lnTo>
                <a:lnTo>
                  <a:pt x="0" y="244031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6642801-11BF-E15D-2AF8-B69AB905710B}"/>
              </a:ext>
            </a:extLst>
          </p:cNvPr>
          <p:cNvSpPr/>
          <p:nvPr/>
        </p:nvSpPr>
        <p:spPr>
          <a:xfrm>
            <a:off x="16744220" y="4117558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314706" y="0"/>
                </a:lnTo>
                <a:lnTo>
                  <a:pt x="314706" y="330708"/>
                </a:lnTo>
                <a:lnTo>
                  <a:pt x="605409" y="330708"/>
                </a:lnTo>
                <a:lnTo>
                  <a:pt x="605409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05409" y="933450"/>
                </a:lnTo>
                <a:lnTo>
                  <a:pt x="605409" y="589407"/>
                </a:lnTo>
                <a:lnTo>
                  <a:pt x="314706" y="589407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EB60D4C-140B-3117-3488-8028C678403F}"/>
              </a:ext>
            </a:extLst>
          </p:cNvPr>
          <p:cNvSpPr/>
          <p:nvPr/>
        </p:nvSpPr>
        <p:spPr>
          <a:xfrm>
            <a:off x="15851890" y="4096222"/>
            <a:ext cx="954786" cy="976122"/>
          </a:xfrm>
          <a:custGeom>
            <a:avLst/>
            <a:gdLst/>
            <a:ahLst/>
            <a:cxnLst/>
            <a:rect l="l" t="t" r="r" b="b"/>
            <a:pathLst>
              <a:path w="954786" h="976122">
                <a:moveTo>
                  <a:pt x="528066" y="0"/>
                </a:moveTo>
                <a:cubicBezTo>
                  <a:pt x="619633" y="0"/>
                  <a:pt x="701643" y="15336"/>
                  <a:pt x="774096" y="46006"/>
                </a:cubicBezTo>
                <a:cubicBezTo>
                  <a:pt x="846550" y="76676"/>
                  <a:pt x="906780" y="121349"/>
                  <a:pt x="954786" y="180023"/>
                </a:cubicBezTo>
                <a:lnTo>
                  <a:pt x="753427" y="357378"/>
                </a:lnTo>
                <a:cubicBezTo>
                  <a:pt x="694753" y="288925"/>
                  <a:pt x="624967" y="254699"/>
                  <a:pt x="544068" y="254699"/>
                </a:cubicBezTo>
                <a:cubicBezTo>
                  <a:pt x="474726" y="254699"/>
                  <a:pt x="419608" y="275590"/>
                  <a:pt x="378714" y="317373"/>
                </a:cubicBezTo>
                <a:cubicBezTo>
                  <a:pt x="337820" y="359156"/>
                  <a:pt x="317373" y="416052"/>
                  <a:pt x="317373" y="488061"/>
                </a:cubicBezTo>
                <a:cubicBezTo>
                  <a:pt x="317373" y="558292"/>
                  <a:pt x="337598" y="614743"/>
                  <a:pt x="378047" y="657415"/>
                </a:cubicBezTo>
                <a:cubicBezTo>
                  <a:pt x="418497" y="700087"/>
                  <a:pt x="472503" y="721423"/>
                  <a:pt x="540067" y="721423"/>
                </a:cubicBezTo>
                <a:cubicBezTo>
                  <a:pt x="580072" y="721423"/>
                  <a:pt x="618299" y="713867"/>
                  <a:pt x="654748" y="698754"/>
                </a:cubicBezTo>
                <a:lnTo>
                  <a:pt x="654748" y="462725"/>
                </a:lnTo>
                <a:lnTo>
                  <a:pt x="928116" y="462725"/>
                </a:lnTo>
                <a:lnTo>
                  <a:pt x="928116" y="857441"/>
                </a:lnTo>
                <a:cubicBezTo>
                  <a:pt x="872998" y="895667"/>
                  <a:pt x="808990" y="925005"/>
                  <a:pt x="736092" y="945452"/>
                </a:cubicBezTo>
                <a:cubicBezTo>
                  <a:pt x="663194" y="965898"/>
                  <a:pt x="591629" y="976122"/>
                  <a:pt x="521398" y="976122"/>
                </a:cubicBezTo>
                <a:cubicBezTo>
                  <a:pt x="421830" y="976122"/>
                  <a:pt x="332486" y="955453"/>
                  <a:pt x="253365" y="914114"/>
                </a:cubicBezTo>
                <a:cubicBezTo>
                  <a:pt x="174244" y="872776"/>
                  <a:pt x="112236" y="814991"/>
                  <a:pt x="67342" y="740759"/>
                </a:cubicBezTo>
                <a:cubicBezTo>
                  <a:pt x="22447" y="666528"/>
                  <a:pt x="0" y="582295"/>
                  <a:pt x="0" y="488061"/>
                </a:cubicBezTo>
                <a:cubicBezTo>
                  <a:pt x="0" y="393827"/>
                  <a:pt x="22447" y="309594"/>
                  <a:pt x="67342" y="235363"/>
                </a:cubicBezTo>
                <a:cubicBezTo>
                  <a:pt x="112236" y="161131"/>
                  <a:pt x="174911" y="103346"/>
                  <a:pt x="255365" y="62008"/>
                </a:cubicBezTo>
                <a:cubicBezTo>
                  <a:pt x="335820" y="20669"/>
                  <a:pt x="426720" y="0"/>
                  <a:pt x="528066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40AE4D8-77D6-D59F-2240-665AE4949C3E}"/>
              </a:ext>
            </a:extLst>
          </p:cNvPr>
          <p:cNvSpPr/>
          <p:nvPr/>
        </p:nvSpPr>
        <p:spPr>
          <a:xfrm>
            <a:off x="14741981" y="4117558"/>
            <a:ext cx="920115" cy="933450"/>
          </a:xfrm>
          <a:custGeom>
            <a:avLst/>
            <a:gdLst/>
            <a:ahLst/>
            <a:cxnLst/>
            <a:rect l="l" t="t" r="r" b="b"/>
            <a:pathLst>
              <a:path w="920115" h="933450">
                <a:moveTo>
                  <a:pt x="0" y="0"/>
                </a:moveTo>
                <a:lnTo>
                  <a:pt x="258699" y="0"/>
                </a:lnTo>
                <a:lnTo>
                  <a:pt x="613410" y="424053"/>
                </a:lnTo>
                <a:lnTo>
                  <a:pt x="613410" y="0"/>
                </a:lnTo>
                <a:lnTo>
                  <a:pt x="920115" y="0"/>
                </a:lnTo>
                <a:lnTo>
                  <a:pt x="920115" y="933450"/>
                </a:lnTo>
                <a:lnTo>
                  <a:pt x="661416" y="933450"/>
                </a:lnTo>
                <a:lnTo>
                  <a:pt x="306705" y="509397"/>
                </a:lnTo>
                <a:lnTo>
                  <a:pt x="306705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EBE7FFD-4A53-F0C7-EEFD-AC93BCA00DF1}"/>
              </a:ext>
            </a:extLst>
          </p:cNvPr>
          <p:cNvSpPr/>
          <p:nvPr/>
        </p:nvSpPr>
        <p:spPr>
          <a:xfrm>
            <a:off x="15704209" y="4117558"/>
            <a:ext cx="314706" cy="933450"/>
          </a:xfrm>
          <a:custGeom>
            <a:avLst/>
            <a:gdLst/>
            <a:ahLst/>
            <a:cxnLst/>
            <a:rect l="l" t="t" r="r" b="b"/>
            <a:pathLst>
              <a:path w="314706" h="933450">
                <a:moveTo>
                  <a:pt x="0" y="0"/>
                </a:moveTo>
                <a:lnTo>
                  <a:pt x="314706" y="0"/>
                </a:lnTo>
                <a:lnTo>
                  <a:pt x="314706" y="933450"/>
                </a:lnTo>
                <a:lnTo>
                  <a:pt x="0" y="93345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bg2"/>
            </a:solidFill>
          </a:ln>
          <a:effectLst>
            <a:outerShdw blurRad="190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!!Name1">
            <a:extLst>
              <a:ext uri="{FF2B5EF4-FFF2-40B4-BE49-F238E27FC236}">
                <a16:creationId xmlns:a16="http://schemas.microsoft.com/office/drawing/2014/main" id="{533F4A85-F03F-4E38-815A-1BC9811B5A20}"/>
              </a:ext>
            </a:extLst>
          </p:cNvPr>
          <p:cNvSpPr txBox="1"/>
          <p:nvPr/>
        </p:nvSpPr>
        <p:spPr>
          <a:xfrm>
            <a:off x="14634385" y="5263301"/>
            <a:ext cx="3058774" cy="52322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 err="1"/>
              <a:t>Fusce</a:t>
            </a:r>
            <a:r>
              <a:rPr lang="en-US" sz="1400" dirty="0"/>
              <a:t> posuere, magna sed pulvinar ultricies, purus </a:t>
            </a:r>
            <a:r>
              <a:rPr lang="en-US" sz="1400" dirty="0" err="1"/>
              <a:t>lectus</a:t>
            </a:r>
            <a:r>
              <a:rPr lang="en-US" sz="1400" dirty="0"/>
              <a:t> </a:t>
            </a:r>
            <a:r>
              <a:rPr lang="en-US" sz="1400" dirty="0" err="1"/>
              <a:t>malesuada</a:t>
            </a:r>
            <a:r>
              <a:rPr lang="en-US" sz="1400" dirty="0"/>
              <a:t>.</a:t>
            </a:r>
          </a:p>
        </p:txBody>
      </p:sp>
      <p:sp>
        <p:nvSpPr>
          <p:cNvPr id="18" name="!!Name1">
            <a:extLst>
              <a:ext uri="{FF2B5EF4-FFF2-40B4-BE49-F238E27FC236}">
                <a16:creationId xmlns:a16="http://schemas.microsoft.com/office/drawing/2014/main" id="{5090B521-6AA3-6A47-F3BE-F5F1775FCBDF}"/>
              </a:ext>
            </a:extLst>
          </p:cNvPr>
          <p:cNvSpPr txBox="1"/>
          <p:nvPr/>
        </p:nvSpPr>
        <p:spPr>
          <a:xfrm>
            <a:off x="17519808" y="5218759"/>
            <a:ext cx="3378255" cy="1446550"/>
          </a:xfrm>
          <a:prstGeom prst="rect">
            <a:avLst/>
          </a:prstGeom>
          <a:noFill/>
          <a:effectLst>
            <a:outerShdw blurRad="1016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4400" spc="-150" dirty="0">
                <a:solidFill>
                  <a:srgbClr val="85E3FD"/>
                </a:solidFill>
                <a:latin typeface="+mj-lt"/>
              </a:rPr>
              <a:t>billboards</a:t>
            </a:r>
          </a:p>
          <a:p>
            <a:pPr algn="r"/>
            <a:r>
              <a:rPr lang="en-US" sz="4400" spc="-150" dirty="0">
                <a:solidFill>
                  <a:srgbClr val="85E3FD"/>
                </a:solidFill>
                <a:latin typeface="+mj-lt"/>
              </a:rPr>
              <a:t>&amp; signs</a:t>
            </a:r>
          </a:p>
        </p:txBody>
      </p:sp>
      <p:sp useBgFill="1">
        <p:nvSpPr>
          <p:cNvPr id="19" name="Parallelogram 18">
            <a:extLst>
              <a:ext uri="{FF2B5EF4-FFF2-40B4-BE49-F238E27FC236}">
                <a16:creationId xmlns:a16="http://schemas.microsoft.com/office/drawing/2014/main" id="{FAA8C0DB-64C3-D716-83EE-887807B9527C}"/>
              </a:ext>
            </a:extLst>
          </p:cNvPr>
          <p:cNvSpPr/>
          <p:nvPr/>
        </p:nvSpPr>
        <p:spPr>
          <a:xfrm flipH="1">
            <a:off x="-4916539" y="-1125328"/>
            <a:ext cx="14567099" cy="13716000"/>
          </a:xfrm>
          <a:prstGeom prst="parallelogram">
            <a:avLst>
              <a:gd name="adj" fmla="val 55948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" name="Parallelogram 19">
            <a:extLst>
              <a:ext uri="{FF2B5EF4-FFF2-40B4-BE49-F238E27FC236}">
                <a16:creationId xmlns:a16="http://schemas.microsoft.com/office/drawing/2014/main" id="{F9312823-37C2-6C92-4B77-232B908FAB59}"/>
              </a:ext>
            </a:extLst>
          </p:cNvPr>
          <p:cNvSpPr/>
          <p:nvPr/>
        </p:nvSpPr>
        <p:spPr>
          <a:xfrm flipH="1">
            <a:off x="4702663" y="2454280"/>
            <a:ext cx="14567099" cy="13716000"/>
          </a:xfrm>
          <a:prstGeom prst="parallelogram">
            <a:avLst>
              <a:gd name="adj" fmla="val 55948"/>
            </a:avLst>
          </a:prstGeom>
          <a:ln>
            <a:noFill/>
          </a:ln>
          <a:effectLst>
            <a:outerShdw blurRad="317500" dist="317500" dir="5400000" algn="t" rotWithShape="0">
              <a:prstClr val="black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8753D73-EFE9-E013-BAD7-AF050A660541}"/>
              </a:ext>
            </a:extLst>
          </p:cNvPr>
          <p:cNvSpPr txBox="1"/>
          <p:nvPr/>
        </p:nvSpPr>
        <p:spPr>
          <a:xfrm>
            <a:off x="8910503" y="1916295"/>
            <a:ext cx="26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</a:rPr>
              <a:t>slide ocean</a:t>
            </a:r>
          </a:p>
        </p:txBody>
      </p:sp>
    </p:spTree>
    <p:extLst>
      <p:ext uri="{BB962C8B-B14F-4D97-AF65-F5344CB8AC3E}">
        <p14:creationId xmlns:p14="http://schemas.microsoft.com/office/powerpoint/2010/main" val="7561048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P_D_9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LEAD 09">
      <a:majorFont>
        <a:latin typeface="Montserrat Blac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778</TotalTime>
  <Words>140</Words>
  <Application>Microsoft Office PowerPoint</Application>
  <PresentationFormat>Custom</PresentationFormat>
  <Paragraphs>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Montserrat Black</vt:lpstr>
      <vt:lpstr>Open Sans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fb.com/slideocean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Design</dc:title>
  <dc:creator>SlideOcean</dc:creator>
  <cp:lastModifiedBy>SO</cp:lastModifiedBy>
  <cp:revision>132</cp:revision>
  <dcterms:created xsi:type="dcterms:W3CDTF">2024-10-15T10:52:52Z</dcterms:created>
  <dcterms:modified xsi:type="dcterms:W3CDTF">2025-06-16T08:11:46Z</dcterms:modified>
</cp:coreProperties>
</file>