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85" r:id="rId2"/>
    <p:sldId id="286" r:id="rId3"/>
    <p:sldId id="287" r:id="rId4"/>
    <p:sldId id="288" r:id="rId5"/>
    <p:sldId id="289" r:id="rId6"/>
    <p:sldId id="290" r:id="rId7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626262"/>
    <a:srgbClr val="A42E3A"/>
    <a:srgbClr val="D9670E"/>
    <a:srgbClr val="F4B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4" autoAdjust="0"/>
    <p:restoredTop sz="95039" autoAdjust="0"/>
  </p:normalViewPr>
  <p:slideViewPr>
    <p:cSldViewPr snapToGrid="0">
      <p:cViewPr varScale="1">
        <p:scale>
          <a:sx n="54" d="100"/>
          <a:sy n="54" d="100"/>
        </p:scale>
        <p:origin x="720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248E-4D79-9AF3-D54B47DD0E3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248E-4D79-9AF3-D54B47DD0E32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248E-4D79-9AF3-D54B47DD0E32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248E-4D79-9AF3-D54B47DD0E32}"/>
              </c:ext>
            </c:extLst>
          </c:dPt>
          <c:dLbls>
            <c:dLbl>
              <c:idx val="4"/>
              <c:layout>
                <c:manualLayout>
                  <c:x val="1.0711979746766327E-3"/>
                  <c:y val="0"/>
                </c:manualLayout>
              </c:layout>
              <c:tx>
                <c:rich>
                  <a:bodyPr/>
                  <a:lstStyle/>
                  <a:p>
                    <a:fld id="{F56F18BF-FF60-4835-AAAC-81DA5DA18F03}" type="VALUE">
                      <a:rPr lang="en-US">
                        <a:latin typeface="Ubuntu" panose="020B0504030602030204" pitchFamily="34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248E-4D79-9AF3-D54B47DD0E3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ysClr val="windowText" lastClr="000000"/>
                    </a:solidFill>
                    <a:latin typeface="Montserrat SemiBold" panose="00000700000000000000" pitchFamily="50" charset="-52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Step 01</c:v>
                </c:pt>
                <c:pt idx="1">
                  <c:v>Step 02</c:v>
                </c:pt>
                <c:pt idx="2">
                  <c:v>Step 03</c:v>
                </c:pt>
                <c:pt idx="3">
                  <c:v>Step 04</c:v>
                </c:pt>
                <c:pt idx="4">
                  <c:v>Step 05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0.8</c:v>
                </c:pt>
                <c:pt idx="1">
                  <c:v>0.45</c:v>
                </c:pt>
                <c:pt idx="2">
                  <c:v>0.65</c:v>
                </c:pt>
                <c:pt idx="3">
                  <c:v>0.75</c:v>
                </c:pt>
                <c:pt idx="4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48E-4D79-9AF3-D54B47DD0E3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95000"/>
                <a:alpha val="22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Sheet1!$A$2:$A$6</c:f>
              <c:strCache>
                <c:ptCount val="5"/>
                <c:pt idx="0">
                  <c:v>Step 01</c:v>
                </c:pt>
                <c:pt idx="1">
                  <c:v>Step 02</c:v>
                </c:pt>
                <c:pt idx="2">
                  <c:v>Step 03</c:v>
                </c:pt>
                <c:pt idx="3">
                  <c:v>Step 04</c:v>
                </c:pt>
                <c:pt idx="4">
                  <c:v>Step 05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0.19999999999999996</c:v>
                </c:pt>
                <c:pt idx="1">
                  <c:v>0.55000000000000004</c:v>
                </c:pt>
                <c:pt idx="2">
                  <c:v>0.35</c:v>
                </c:pt>
                <c:pt idx="3">
                  <c:v>0.25</c:v>
                </c:pt>
                <c:pt idx="4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48E-4D79-9AF3-D54B47DD0E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9"/>
        <c:gapDepth val="126"/>
        <c:shape val="cone"/>
        <c:axId val="493864552"/>
        <c:axId val="493861272"/>
        <c:axId val="0"/>
      </c:bar3DChart>
      <c:catAx>
        <c:axId val="4938645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93861272"/>
        <c:crosses val="autoZero"/>
        <c:auto val="1"/>
        <c:lblAlgn val="ctr"/>
        <c:lblOffset val="100"/>
        <c:noMultiLvlLbl val="0"/>
      </c:catAx>
      <c:valAx>
        <c:axId val="49386127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493864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6/27/2025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6/27/2025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8.svg"/><Relationship Id="rId18" Type="http://schemas.openxmlformats.org/officeDocument/2006/relationships/image" Target="../media/image12.svg"/><Relationship Id="rId26" Type="http://schemas.openxmlformats.org/officeDocument/2006/relationships/image" Target="../media/image20.svg"/><Relationship Id="rId3" Type="http://schemas.openxmlformats.org/officeDocument/2006/relationships/image" Target="../media/image1.png"/><Relationship Id="rId21" Type="http://schemas.openxmlformats.org/officeDocument/2006/relationships/image" Target="../media/image15.png"/><Relationship Id="rId7" Type="http://schemas.openxmlformats.org/officeDocument/2006/relationships/image" Target="../media/image4.svg"/><Relationship Id="rId12" Type="http://schemas.openxmlformats.org/officeDocument/2006/relationships/image" Target="../media/image7.png"/><Relationship Id="rId17" Type="http://schemas.openxmlformats.org/officeDocument/2006/relationships/image" Target="../media/image11.png"/><Relationship Id="rId25" Type="http://schemas.openxmlformats.org/officeDocument/2006/relationships/image" Target="../media/image19.png"/><Relationship Id="rId2" Type="http://schemas.openxmlformats.org/officeDocument/2006/relationships/slide" Target="slide2.xml"/><Relationship Id="rId16" Type="http://schemas.openxmlformats.org/officeDocument/2006/relationships/image" Target="../media/image10.svg"/><Relationship Id="rId20" Type="http://schemas.openxmlformats.org/officeDocument/2006/relationships/image" Target="../media/image1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slide" Target="slide5.xml"/><Relationship Id="rId24" Type="http://schemas.openxmlformats.org/officeDocument/2006/relationships/image" Target="../media/image18.svg"/><Relationship Id="rId5" Type="http://schemas.openxmlformats.org/officeDocument/2006/relationships/slide" Target="slide4.xml"/><Relationship Id="rId15" Type="http://schemas.openxmlformats.org/officeDocument/2006/relationships/image" Target="../media/image9.png"/><Relationship Id="rId23" Type="http://schemas.openxmlformats.org/officeDocument/2006/relationships/image" Target="../media/image17.png"/><Relationship Id="rId10" Type="http://schemas.openxmlformats.org/officeDocument/2006/relationships/image" Target="../media/image6.svg"/><Relationship Id="rId19" Type="http://schemas.openxmlformats.org/officeDocument/2006/relationships/image" Target="../media/image13.pn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slide" Target="slide3.xml"/><Relationship Id="rId22" Type="http://schemas.openxmlformats.org/officeDocument/2006/relationships/image" Target="../media/image16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slide" Target="slide5.xml"/><Relationship Id="rId18" Type="http://schemas.openxmlformats.org/officeDocument/2006/relationships/image" Target="../media/image28.svg"/><Relationship Id="rId3" Type="http://schemas.openxmlformats.org/officeDocument/2006/relationships/image" Target="../media/image21.png"/><Relationship Id="rId7" Type="http://schemas.openxmlformats.org/officeDocument/2006/relationships/slide" Target="slide4.xml"/><Relationship Id="rId12" Type="http://schemas.openxmlformats.org/officeDocument/2006/relationships/image" Target="../media/image26.svg"/><Relationship Id="rId17" Type="http://schemas.openxmlformats.org/officeDocument/2006/relationships/image" Target="../media/image9.png"/><Relationship Id="rId2" Type="http://schemas.openxmlformats.org/officeDocument/2006/relationships/slide" Target="slide1.xml"/><Relationship Id="rId16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svg"/><Relationship Id="rId11" Type="http://schemas.openxmlformats.org/officeDocument/2006/relationships/image" Target="../media/image5.png"/><Relationship Id="rId5" Type="http://schemas.openxmlformats.org/officeDocument/2006/relationships/image" Target="../media/image23.png"/><Relationship Id="rId15" Type="http://schemas.openxmlformats.org/officeDocument/2006/relationships/image" Target="../media/image27.svg"/><Relationship Id="rId10" Type="http://schemas.openxmlformats.org/officeDocument/2006/relationships/slide" Target="slide6.xml"/><Relationship Id="rId4" Type="http://schemas.openxmlformats.org/officeDocument/2006/relationships/image" Target="../media/image22.svg"/><Relationship Id="rId9" Type="http://schemas.openxmlformats.org/officeDocument/2006/relationships/image" Target="../media/image25.svg"/><Relationship Id="rId1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21.png"/><Relationship Id="rId18" Type="http://schemas.openxmlformats.org/officeDocument/2006/relationships/slide" Target="slide6.xml"/><Relationship Id="rId3" Type="http://schemas.openxmlformats.org/officeDocument/2006/relationships/image" Target="../media/image30.svg"/><Relationship Id="rId21" Type="http://schemas.openxmlformats.org/officeDocument/2006/relationships/slide" Target="slide5.xml"/><Relationship Id="rId7" Type="http://schemas.openxmlformats.org/officeDocument/2006/relationships/image" Target="../media/image31.jpeg"/><Relationship Id="rId12" Type="http://schemas.openxmlformats.org/officeDocument/2006/relationships/slide" Target="slide1.xml"/><Relationship Id="rId17" Type="http://schemas.openxmlformats.org/officeDocument/2006/relationships/image" Target="../media/image25.svg"/><Relationship Id="rId2" Type="http://schemas.openxmlformats.org/officeDocument/2006/relationships/image" Target="../media/image29.png"/><Relationship Id="rId16" Type="http://schemas.openxmlformats.org/officeDocument/2006/relationships/image" Target="../media/image3.png"/><Relationship Id="rId20" Type="http://schemas.openxmlformats.org/officeDocument/2006/relationships/image" Target="../media/image2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11" Type="http://schemas.openxmlformats.org/officeDocument/2006/relationships/image" Target="../media/image35.jpeg"/><Relationship Id="rId5" Type="http://schemas.openxmlformats.org/officeDocument/2006/relationships/image" Target="../media/image1.png"/><Relationship Id="rId15" Type="http://schemas.openxmlformats.org/officeDocument/2006/relationships/slide" Target="slide4.xml"/><Relationship Id="rId23" Type="http://schemas.openxmlformats.org/officeDocument/2006/relationships/image" Target="../media/image27.svg"/><Relationship Id="rId10" Type="http://schemas.openxmlformats.org/officeDocument/2006/relationships/image" Target="../media/image34.jpeg"/><Relationship Id="rId19" Type="http://schemas.openxmlformats.org/officeDocument/2006/relationships/image" Target="../media/image5.png"/><Relationship Id="rId4" Type="http://schemas.openxmlformats.org/officeDocument/2006/relationships/slide" Target="slide2.xml"/><Relationship Id="rId9" Type="http://schemas.openxmlformats.org/officeDocument/2006/relationships/image" Target="../media/image33.jpeg"/><Relationship Id="rId14" Type="http://schemas.openxmlformats.org/officeDocument/2006/relationships/image" Target="../media/image36.svg"/><Relationship Id="rId2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slide" Target="slide6.xml"/><Relationship Id="rId18" Type="http://schemas.openxmlformats.org/officeDocument/2006/relationships/image" Target="../media/image27.svg"/><Relationship Id="rId3" Type="http://schemas.openxmlformats.org/officeDocument/2006/relationships/image" Target="../media/image38.svg"/><Relationship Id="rId7" Type="http://schemas.openxmlformats.org/officeDocument/2006/relationships/slide" Target="slide2.xml"/><Relationship Id="rId12" Type="http://schemas.openxmlformats.org/officeDocument/2006/relationships/image" Target="../media/image36.svg"/><Relationship Id="rId17" Type="http://schemas.openxmlformats.org/officeDocument/2006/relationships/image" Target="../media/image7.png"/><Relationship Id="rId2" Type="http://schemas.openxmlformats.org/officeDocument/2006/relationships/image" Target="../media/image37.png"/><Relationship Id="rId16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svg"/><Relationship Id="rId11" Type="http://schemas.openxmlformats.org/officeDocument/2006/relationships/image" Target="../media/image21.png"/><Relationship Id="rId5" Type="http://schemas.openxmlformats.org/officeDocument/2006/relationships/image" Target="../media/image9.png"/><Relationship Id="rId15" Type="http://schemas.openxmlformats.org/officeDocument/2006/relationships/image" Target="../media/image26.svg"/><Relationship Id="rId10" Type="http://schemas.openxmlformats.org/officeDocument/2006/relationships/slide" Target="slide1.xml"/><Relationship Id="rId4" Type="http://schemas.openxmlformats.org/officeDocument/2006/relationships/slide" Target="slide3.xml"/><Relationship Id="rId9" Type="http://schemas.openxmlformats.org/officeDocument/2006/relationships/image" Target="../media/image39.svg"/><Relationship Id="rId1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image" Target="../media/image39.svg"/><Relationship Id="rId18" Type="http://schemas.openxmlformats.org/officeDocument/2006/relationships/image" Target="../media/image5.png"/><Relationship Id="rId3" Type="http://schemas.openxmlformats.org/officeDocument/2006/relationships/image" Target="../media/image41.svg"/><Relationship Id="rId7" Type="http://schemas.openxmlformats.org/officeDocument/2006/relationships/chart" Target="../charts/chart1.xml"/><Relationship Id="rId12" Type="http://schemas.openxmlformats.org/officeDocument/2006/relationships/image" Target="../media/image1.png"/><Relationship Id="rId17" Type="http://schemas.openxmlformats.org/officeDocument/2006/relationships/slide" Target="slide6.xml"/><Relationship Id="rId2" Type="http://schemas.openxmlformats.org/officeDocument/2006/relationships/image" Target="../media/image40.png"/><Relationship Id="rId16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slide" Target="slide2.xml"/><Relationship Id="rId5" Type="http://schemas.openxmlformats.org/officeDocument/2006/relationships/image" Target="../media/image3.png"/><Relationship Id="rId15" Type="http://schemas.openxmlformats.org/officeDocument/2006/relationships/image" Target="../media/image21.png"/><Relationship Id="rId10" Type="http://schemas.openxmlformats.org/officeDocument/2006/relationships/image" Target="../media/image28.svg"/><Relationship Id="rId19" Type="http://schemas.openxmlformats.org/officeDocument/2006/relationships/image" Target="../media/image26.svg"/><Relationship Id="rId4" Type="http://schemas.openxmlformats.org/officeDocument/2006/relationships/slide" Target="slide4.xml"/><Relationship Id="rId9" Type="http://schemas.openxmlformats.org/officeDocument/2006/relationships/image" Target="../media/image9.png"/><Relationship Id="rId1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slide" Target="slide2.xml"/><Relationship Id="rId18" Type="http://schemas.openxmlformats.org/officeDocument/2006/relationships/image" Target="../media/image36.svg"/><Relationship Id="rId3" Type="http://schemas.openxmlformats.org/officeDocument/2006/relationships/image" Target="../media/image43.svg"/><Relationship Id="rId7" Type="http://schemas.openxmlformats.org/officeDocument/2006/relationships/slide" Target="slide4.xml"/><Relationship Id="rId12" Type="http://schemas.openxmlformats.org/officeDocument/2006/relationships/image" Target="../media/image28.svg"/><Relationship Id="rId17" Type="http://schemas.openxmlformats.org/officeDocument/2006/relationships/image" Target="../media/image21.png"/><Relationship Id="rId2" Type="http://schemas.openxmlformats.org/officeDocument/2006/relationships/image" Target="../media/image42.png"/><Relationship Id="rId16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11" Type="http://schemas.openxmlformats.org/officeDocument/2006/relationships/image" Target="../media/image9.png"/><Relationship Id="rId5" Type="http://schemas.openxmlformats.org/officeDocument/2006/relationships/image" Target="../media/image7.png"/><Relationship Id="rId15" Type="http://schemas.openxmlformats.org/officeDocument/2006/relationships/image" Target="../media/image39.svg"/><Relationship Id="rId10" Type="http://schemas.openxmlformats.org/officeDocument/2006/relationships/slide" Target="slide3.xml"/><Relationship Id="rId4" Type="http://schemas.openxmlformats.org/officeDocument/2006/relationships/slide" Target="slide5.xml"/><Relationship Id="rId9" Type="http://schemas.openxmlformats.org/officeDocument/2006/relationships/image" Target="../media/image25.svg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A75FE3F-847F-2C3B-7B8A-16CFF0479BDE}"/>
              </a:ext>
            </a:extLst>
          </p:cNvPr>
          <p:cNvSpPr/>
          <p:nvPr/>
        </p:nvSpPr>
        <p:spPr>
          <a:xfrm>
            <a:off x="9038600" y="12335510"/>
            <a:ext cx="6306800" cy="1079500"/>
          </a:xfrm>
          <a:prstGeom prst="roundRect">
            <a:avLst>
              <a:gd name="adj" fmla="val 5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Manual Operation 8">
            <a:extLst>
              <a:ext uri="{FF2B5EF4-FFF2-40B4-BE49-F238E27FC236}">
                <a16:creationId xmlns:a16="http://schemas.microsoft.com/office/drawing/2014/main" id="{D4A02AD3-CB92-4366-57F4-51A0091DC8E9}"/>
              </a:ext>
            </a:extLst>
          </p:cNvPr>
          <p:cNvSpPr/>
          <p:nvPr/>
        </p:nvSpPr>
        <p:spPr>
          <a:xfrm rot="10800000">
            <a:off x="9229677" y="12411710"/>
            <a:ext cx="1099403" cy="774700"/>
          </a:xfrm>
          <a:prstGeom prst="flowChartManualOperation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397D01E-A1AD-81E7-A777-02DE1028DF7E}"/>
              </a:ext>
            </a:extLst>
          </p:cNvPr>
          <p:cNvSpPr/>
          <p:nvPr/>
        </p:nvSpPr>
        <p:spPr>
          <a:xfrm>
            <a:off x="9358254" y="12322810"/>
            <a:ext cx="842248" cy="13081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glow rad="127000">
              <a:schemeClr val="bg1">
                <a:alpha val="30000"/>
              </a:schemeClr>
            </a:glow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!!Icon02" descr="Bullseye outline">
            <a:hlinkClick r:id="rId2" action="ppaction://hlinksldjump"/>
            <a:extLst>
              <a:ext uri="{FF2B5EF4-FFF2-40B4-BE49-F238E27FC236}">
                <a16:creationId xmlns:a16="http://schemas.microsoft.com/office/drawing/2014/main" id="{673DDDF3-4600-08ED-55EB-585A741F34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50077" y="12600232"/>
            <a:ext cx="585142" cy="585142"/>
          </a:xfrm>
          <a:prstGeom prst="rect">
            <a:avLst/>
          </a:prstGeom>
        </p:spPr>
      </p:pic>
      <p:pic>
        <p:nvPicPr>
          <p:cNvPr id="27" name="!!Icon04" descr="Comment Like outline">
            <a:hlinkClick r:id="rId5" action="ppaction://hlinksldjump"/>
            <a:extLst>
              <a:ext uri="{FF2B5EF4-FFF2-40B4-BE49-F238E27FC236}">
                <a16:creationId xmlns:a16="http://schemas.microsoft.com/office/drawing/2014/main" id="{CBB28282-CCEC-E51C-CE66-1E6C4D049D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385509" y="12600232"/>
            <a:ext cx="585142" cy="585142"/>
          </a:xfrm>
          <a:prstGeom prst="rect">
            <a:avLst/>
          </a:prstGeom>
        </p:spPr>
      </p:pic>
      <p:pic>
        <p:nvPicPr>
          <p:cNvPr id="35" name="!!Icon06" descr="Gears outline">
            <a:hlinkClick r:id="rId8" action="ppaction://hlinksldjump"/>
            <a:extLst>
              <a:ext uri="{FF2B5EF4-FFF2-40B4-BE49-F238E27FC236}">
                <a16:creationId xmlns:a16="http://schemas.microsoft.com/office/drawing/2014/main" id="{7EA119CD-0A3D-E020-5DEA-EAA47034805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4312051" y="12600232"/>
            <a:ext cx="585142" cy="585142"/>
          </a:xfrm>
          <a:prstGeom prst="rect">
            <a:avLst/>
          </a:prstGeom>
        </p:spPr>
      </p:pic>
      <p:pic>
        <p:nvPicPr>
          <p:cNvPr id="43" name="!!Icon05" descr="Presentation with bar chart outline">
            <a:hlinkClick r:id="rId11" action="ppaction://hlinksldjump"/>
            <a:extLst>
              <a:ext uri="{FF2B5EF4-FFF2-40B4-BE49-F238E27FC236}">
                <a16:creationId xmlns:a16="http://schemas.microsoft.com/office/drawing/2014/main" id="{C7D536B7-5080-C652-F37F-13EE8A554AD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3348779" y="12600232"/>
            <a:ext cx="585142" cy="585142"/>
          </a:xfrm>
          <a:prstGeom prst="rect">
            <a:avLst/>
          </a:prstGeom>
        </p:spPr>
      </p:pic>
      <p:pic>
        <p:nvPicPr>
          <p:cNvPr id="47" name="!!Icon03" descr="Star outline">
            <a:hlinkClick r:id="rId14" action="ppaction://hlinksldjump"/>
            <a:extLst>
              <a:ext uri="{FF2B5EF4-FFF2-40B4-BE49-F238E27FC236}">
                <a16:creationId xmlns:a16="http://schemas.microsoft.com/office/drawing/2014/main" id="{39469121-BF6D-DADB-E024-14F0A0E7816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413347" y="12595786"/>
            <a:ext cx="594034" cy="594034"/>
          </a:xfrm>
          <a:prstGeom prst="rect">
            <a:avLst/>
          </a:prstGeom>
        </p:spPr>
      </p:pic>
      <p:pic>
        <p:nvPicPr>
          <p:cNvPr id="37" name="!!Icon01" descr="Kiosk with solid fill">
            <a:extLst>
              <a:ext uri="{FF2B5EF4-FFF2-40B4-BE49-F238E27FC236}">
                <a16:creationId xmlns:a16="http://schemas.microsoft.com/office/drawing/2014/main" id="{0F21A82C-A08E-47BA-A851-3E17DD3F758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486807" y="12600232"/>
            <a:ext cx="585142" cy="585142"/>
          </a:xfrm>
          <a:prstGeom prst="rect">
            <a:avLst/>
          </a:prstGeom>
        </p:spPr>
      </p:pic>
      <p:sp>
        <p:nvSpPr>
          <p:cNvPr id="54" name="!!Icon_Label">
            <a:extLst>
              <a:ext uri="{FF2B5EF4-FFF2-40B4-BE49-F238E27FC236}">
                <a16:creationId xmlns:a16="http://schemas.microsoft.com/office/drawing/2014/main" id="{AE42728A-9FBC-B028-A2BC-1E2B79056383}"/>
              </a:ext>
            </a:extLst>
          </p:cNvPr>
          <p:cNvSpPr txBox="1"/>
          <p:nvPr/>
        </p:nvSpPr>
        <p:spPr>
          <a:xfrm>
            <a:off x="9252272" y="12066236"/>
            <a:ext cx="10542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  <a:latin typeface="UTM Avo" panose="02040603050506020204" pitchFamily="18" charset="0"/>
              </a:rPr>
              <a:t>STRATEGY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0BD2600-82E7-6E20-9710-9D23D0A591F8}"/>
              </a:ext>
            </a:extLst>
          </p:cNvPr>
          <p:cNvSpPr txBox="1"/>
          <p:nvPr/>
        </p:nvSpPr>
        <p:spPr>
          <a:xfrm>
            <a:off x="8425940" y="877659"/>
            <a:ext cx="75321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/>
              <a:t>DIFFERENTIATING </a:t>
            </a:r>
            <a:r>
              <a:rPr lang="en-US" sz="4400" b="1" dirty="0"/>
              <a:t>STRATEGY</a:t>
            </a:r>
          </a:p>
        </p:txBody>
      </p:sp>
      <p:sp>
        <p:nvSpPr>
          <p:cNvPr id="72" name="Freeform 100">
            <a:extLst>
              <a:ext uri="{FF2B5EF4-FFF2-40B4-BE49-F238E27FC236}">
                <a16:creationId xmlns:a16="http://schemas.microsoft.com/office/drawing/2014/main" id="{29A8BA91-9113-29B7-F5E7-2E51053C939C}"/>
              </a:ext>
            </a:extLst>
          </p:cNvPr>
          <p:cNvSpPr>
            <a:spLocks noEditPoints="1"/>
          </p:cNvSpPr>
          <p:nvPr/>
        </p:nvSpPr>
        <p:spPr bwMode="auto">
          <a:xfrm>
            <a:off x="6586411" y="8714513"/>
            <a:ext cx="1231579" cy="983994"/>
          </a:xfrm>
          <a:custGeom>
            <a:avLst/>
            <a:gdLst>
              <a:gd name="T0" fmla="*/ 124 w 172"/>
              <a:gd name="T1" fmla="*/ 85 h 137"/>
              <a:gd name="T2" fmla="*/ 105 w 172"/>
              <a:gd name="T3" fmla="*/ 97 h 137"/>
              <a:gd name="T4" fmla="*/ 102 w 172"/>
              <a:gd name="T5" fmla="*/ 98 h 137"/>
              <a:gd name="T6" fmla="*/ 118 w 172"/>
              <a:gd name="T7" fmla="*/ 105 h 137"/>
              <a:gd name="T8" fmla="*/ 114 w 172"/>
              <a:gd name="T9" fmla="*/ 123 h 137"/>
              <a:gd name="T10" fmla="*/ 116 w 172"/>
              <a:gd name="T11" fmla="*/ 122 h 137"/>
              <a:gd name="T12" fmla="*/ 136 w 172"/>
              <a:gd name="T13" fmla="*/ 110 h 137"/>
              <a:gd name="T14" fmla="*/ 139 w 172"/>
              <a:gd name="T15" fmla="*/ 109 h 137"/>
              <a:gd name="T16" fmla="*/ 137 w 172"/>
              <a:gd name="T17" fmla="*/ 106 h 137"/>
              <a:gd name="T18" fmla="*/ 128 w 172"/>
              <a:gd name="T19" fmla="*/ 86 h 137"/>
              <a:gd name="T20" fmla="*/ 126 w 172"/>
              <a:gd name="T21" fmla="*/ 84 h 137"/>
              <a:gd name="T22" fmla="*/ 128 w 172"/>
              <a:gd name="T23" fmla="*/ 68 h 137"/>
              <a:gd name="T24" fmla="*/ 132 w 172"/>
              <a:gd name="T25" fmla="*/ 73 h 137"/>
              <a:gd name="T26" fmla="*/ 134 w 172"/>
              <a:gd name="T27" fmla="*/ 65 h 137"/>
              <a:gd name="T28" fmla="*/ 144 w 172"/>
              <a:gd name="T29" fmla="*/ 56 h 137"/>
              <a:gd name="T30" fmla="*/ 143 w 172"/>
              <a:gd name="T31" fmla="*/ 65 h 137"/>
              <a:gd name="T32" fmla="*/ 149 w 172"/>
              <a:gd name="T33" fmla="*/ 62 h 137"/>
              <a:gd name="T34" fmla="*/ 144 w 172"/>
              <a:gd name="T35" fmla="*/ 56 h 137"/>
              <a:gd name="T36" fmla="*/ 123 w 172"/>
              <a:gd name="T37" fmla="*/ 54 h 137"/>
              <a:gd name="T38" fmla="*/ 128 w 172"/>
              <a:gd name="T39" fmla="*/ 60 h 137"/>
              <a:gd name="T40" fmla="*/ 129 w 172"/>
              <a:gd name="T41" fmla="*/ 51 h 137"/>
              <a:gd name="T42" fmla="*/ 140 w 172"/>
              <a:gd name="T43" fmla="*/ 42 h 137"/>
              <a:gd name="T44" fmla="*/ 138 w 172"/>
              <a:gd name="T45" fmla="*/ 51 h 137"/>
              <a:gd name="T46" fmla="*/ 144 w 172"/>
              <a:gd name="T47" fmla="*/ 48 h 137"/>
              <a:gd name="T48" fmla="*/ 140 w 172"/>
              <a:gd name="T49" fmla="*/ 42 h 137"/>
              <a:gd name="T50" fmla="*/ 127 w 172"/>
              <a:gd name="T51" fmla="*/ 131 h 137"/>
              <a:gd name="T52" fmla="*/ 116 w 172"/>
              <a:gd name="T53" fmla="*/ 28 h 137"/>
              <a:gd name="T54" fmla="*/ 165 w 172"/>
              <a:gd name="T55" fmla="*/ 48 h 137"/>
              <a:gd name="T56" fmla="*/ 141 w 172"/>
              <a:gd name="T57" fmla="*/ 125 h 137"/>
              <a:gd name="T58" fmla="*/ 133 w 172"/>
              <a:gd name="T59" fmla="*/ 132 h 137"/>
              <a:gd name="T60" fmla="*/ 17 w 172"/>
              <a:gd name="T61" fmla="*/ 95 h 137"/>
              <a:gd name="T62" fmla="*/ 8 w 172"/>
              <a:gd name="T63" fmla="*/ 75 h 137"/>
              <a:gd name="T64" fmla="*/ 24 w 172"/>
              <a:gd name="T65" fmla="*/ 21 h 137"/>
              <a:gd name="T66" fmla="*/ 41 w 172"/>
              <a:gd name="T67" fmla="*/ 5 h 137"/>
              <a:gd name="T68" fmla="*/ 112 w 172"/>
              <a:gd name="T69" fmla="*/ 26 h 137"/>
              <a:gd name="T70" fmla="*/ 41 w 172"/>
              <a:gd name="T71" fmla="*/ 0 h 137"/>
              <a:gd name="T72" fmla="*/ 19 w 172"/>
              <a:gd name="T73" fmla="*/ 20 h 137"/>
              <a:gd name="T74" fmla="*/ 3 w 172"/>
              <a:gd name="T75" fmla="*/ 74 h 137"/>
              <a:gd name="T76" fmla="*/ 16 w 172"/>
              <a:gd name="T77" fmla="*/ 99 h 137"/>
              <a:gd name="T78" fmla="*/ 82 w 172"/>
              <a:gd name="T79" fmla="*/ 123 h 137"/>
              <a:gd name="T80" fmla="*/ 84 w 172"/>
              <a:gd name="T81" fmla="*/ 123 h 137"/>
              <a:gd name="T82" fmla="*/ 133 w 172"/>
              <a:gd name="T83" fmla="*/ 137 h 137"/>
              <a:gd name="T84" fmla="*/ 145 w 172"/>
              <a:gd name="T85" fmla="*/ 127 h 137"/>
              <a:gd name="T86" fmla="*/ 169 w 172"/>
              <a:gd name="T87" fmla="*/ 62 h 137"/>
              <a:gd name="T88" fmla="*/ 155 w 172"/>
              <a:gd name="T89" fmla="*/ 36 h 137"/>
              <a:gd name="T90" fmla="*/ 41 w 172"/>
              <a:gd name="T91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2" h="137">
                <a:moveTo>
                  <a:pt x="126" y="84"/>
                </a:moveTo>
                <a:cubicBezTo>
                  <a:pt x="126" y="84"/>
                  <a:pt x="125" y="84"/>
                  <a:pt x="124" y="85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05" y="97"/>
                  <a:pt x="105" y="97"/>
                  <a:pt x="105" y="97"/>
                </a:cubicBezTo>
                <a:cubicBezTo>
                  <a:pt x="105" y="97"/>
                  <a:pt x="105" y="97"/>
                  <a:pt x="104" y="97"/>
                </a:cubicBezTo>
                <a:cubicBezTo>
                  <a:pt x="104" y="97"/>
                  <a:pt x="103" y="98"/>
                  <a:pt x="102" y="98"/>
                </a:cubicBezTo>
                <a:cubicBezTo>
                  <a:pt x="102" y="100"/>
                  <a:pt x="103" y="101"/>
                  <a:pt x="104" y="101"/>
                </a:cubicBezTo>
                <a:cubicBezTo>
                  <a:pt x="118" y="105"/>
                  <a:pt x="118" y="105"/>
                  <a:pt x="118" y="105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12" y="122"/>
                  <a:pt x="113" y="123"/>
                  <a:pt x="114" y="123"/>
                </a:cubicBezTo>
                <a:cubicBezTo>
                  <a:pt x="114" y="123"/>
                  <a:pt x="114" y="123"/>
                  <a:pt x="114" y="123"/>
                </a:cubicBezTo>
                <a:cubicBezTo>
                  <a:pt x="115" y="123"/>
                  <a:pt x="116" y="123"/>
                  <a:pt x="116" y="122"/>
                </a:cubicBezTo>
                <a:cubicBezTo>
                  <a:pt x="122" y="106"/>
                  <a:pt x="122" y="106"/>
                  <a:pt x="122" y="106"/>
                </a:cubicBezTo>
                <a:cubicBezTo>
                  <a:pt x="136" y="110"/>
                  <a:pt x="136" y="110"/>
                  <a:pt x="136" y="110"/>
                </a:cubicBezTo>
                <a:cubicBezTo>
                  <a:pt x="136" y="110"/>
                  <a:pt x="136" y="110"/>
                  <a:pt x="137" y="110"/>
                </a:cubicBezTo>
                <a:cubicBezTo>
                  <a:pt x="138" y="110"/>
                  <a:pt x="138" y="110"/>
                  <a:pt x="139" y="109"/>
                </a:cubicBezTo>
                <a:cubicBezTo>
                  <a:pt x="139" y="109"/>
                  <a:pt x="139" y="109"/>
                  <a:pt x="139" y="109"/>
                </a:cubicBezTo>
                <a:cubicBezTo>
                  <a:pt x="139" y="108"/>
                  <a:pt x="138" y="107"/>
                  <a:pt x="137" y="106"/>
                </a:cubicBezTo>
                <a:cubicBezTo>
                  <a:pt x="123" y="102"/>
                  <a:pt x="123" y="102"/>
                  <a:pt x="123" y="102"/>
                </a:cubicBezTo>
                <a:cubicBezTo>
                  <a:pt x="128" y="86"/>
                  <a:pt x="128" y="86"/>
                  <a:pt x="128" y="86"/>
                </a:cubicBezTo>
                <a:cubicBezTo>
                  <a:pt x="129" y="85"/>
                  <a:pt x="128" y="84"/>
                  <a:pt x="127" y="84"/>
                </a:cubicBezTo>
                <a:cubicBezTo>
                  <a:pt x="127" y="84"/>
                  <a:pt x="127" y="84"/>
                  <a:pt x="126" y="84"/>
                </a:cubicBezTo>
                <a:moveTo>
                  <a:pt x="132" y="65"/>
                </a:moveTo>
                <a:cubicBezTo>
                  <a:pt x="130" y="65"/>
                  <a:pt x="129" y="66"/>
                  <a:pt x="128" y="68"/>
                </a:cubicBezTo>
                <a:cubicBezTo>
                  <a:pt x="127" y="70"/>
                  <a:pt x="128" y="72"/>
                  <a:pt x="131" y="73"/>
                </a:cubicBezTo>
                <a:cubicBezTo>
                  <a:pt x="131" y="73"/>
                  <a:pt x="132" y="73"/>
                  <a:pt x="132" y="73"/>
                </a:cubicBezTo>
                <a:cubicBezTo>
                  <a:pt x="134" y="73"/>
                  <a:pt x="136" y="72"/>
                  <a:pt x="136" y="70"/>
                </a:cubicBezTo>
                <a:cubicBezTo>
                  <a:pt x="137" y="68"/>
                  <a:pt x="136" y="66"/>
                  <a:pt x="134" y="65"/>
                </a:cubicBezTo>
                <a:cubicBezTo>
                  <a:pt x="133" y="65"/>
                  <a:pt x="133" y="65"/>
                  <a:pt x="132" y="65"/>
                </a:cubicBezTo>
                <a:moveTo>
                  <a:pt x="144" y="56"/>
                </a:moveTo>
                <a:cubicBezTo>
                  <a:pt x="143" y="56"/>
                  <a:pt x="141" y="57"/>
                  <a:pt x="140" y="59"/>
                </a:cubicBezTo>
                <a:cubicBezTo>
                  <a:pt x="139" y="62"/>
                  <a:pt x="141" y="64"/>
                  <a:pt x="143" y="65"/>
                </a:cubicBezTo>
                <a:cubicBezTo>
                  <a:pt x="144" y="65"/>
                  <a:pt x="144" y="65"/>
                  <a:pt x="144" y="65"/>
                </a:cubicBezTo>
                <a:cubicBezTo>
                  <a:pt x="146" y="65"/>
                  <a:pt x="148" y="64"/>
                  <a:pt x="149" y="62"/>
                </a:cubicBezTo>
                <a:cubicBezTo>
                  <a:pt x="149" y="60"/>
                  <a:pt x="148" y="57"/>
                  <a:pt x="146" y="57"/>
                </a:cubicBezTo>
                <a:cubicBezTo>
                  <a:pt x="145" y="56"/>
                  <a:pt x="145" y="56"/>
                  <a:pt x="144" y="56"/>
                </a:cubicBezTo>
                <a:moveTo>
                  <a:pt x="128" y="51"/>
                </a:moveTo>
                <a:cubicBezTo>
                  <a:pt x="126" y="51"/>
                  <a:pt x="124" y="52"/>
                  <a:pt x="123" y="54"/>
                </a:cubicBezTo>
                <a:cubicBezTo>
                  <a:pt x="123" y="56"/>
                  <a:pt x="124" y="58"/>
                  <a:pt x="126" y="59"/>
                </a:cubicBezTo>
                <a:cubicBezTo>
                  <a:pt x="127" y="59"/>
                  <a:pt x="127" y="60"/>
                  <a:pt x="128" y="60"/>
                </a:cubicBezTo>
                <a:cubicBezTo>
                  <a:pt x="129" y="60"/>
                  <a:pt x="131" y="58"/>
                  <a:pt x="132" y="56"/>
                </a:cubicBezTo>
                <a:cubicBezTo>
                  <a:pt x="133" y="54"/>
                  <a:pt x="131" y="52"/>
                  <a:pt x="129" y="51"/>
                </a:cubicBezTo>
                <a:cubicBezTo>
                  <a:pt x="128" y="51"/>
                  <a:pt x="128" y="51"/>
                  <a:pt x="128" y="51"/>
                </a:cubicBezTo>
                <a:moveTo>
                  <a:pt x="140" y="42"/>
                </a:moveTo>
                <a:cubicBezTo>
                  <a:pt x="138" y="42"/>
                  <a:pt x="136" y="43"/>
                  <a:pt x="136" y="45"/>
                </a:cubicBezTo>
                <a:cubicBezTo>
                  <a:pt x="135" y="47"/>
                  <a:pt x="136" y="50"/>
                  <a:pt x="138" y="51"/>
                </a:cubicBezTo>
                <a:cubicBezTo>
                  <a:pt x="139" y="51"/>
                  <a:pt x="139" y="51"/>
                  <a:pt x="140" y="51"/>
                </a:cubicBezTo>
                <a:cubicBezTo>
                  <a:pt x="142" y="51"/>
                  <a:pt x="143" y="50"/>
                  <a:pt x="144" y="48"/>
                </a:cubicBezTo>
                <a:cubicBezTo>
                  <a:pt x="145" y="46"/>
                  <a:pt x="143" y="43"/>
                  <a:pt x="141" y="42"/>
                </a:cubicBezTo>
                <a:cubicBezTo>
                  <a:pt x="141" y="42"/>
                  <a:pt x="140" y="42"/>
                  <a:pt x="140" y="42"/>
                </a:cubicBezTo>
                <a:moveTo>
                  <a:pt x="133" y="132"/>
                </a:moveTo>
                <a:cubicBezTo>
                  <a:pt x="131" y="132"/>
                  <a:pt x="129" y="131"/>
                  <a:pt x="127" y="131"/>
                </a:cubicBezTo>
                <a:cubicBezTo>
                  <a:pt x="114" y="127"/>
                  <a:pt x="100" y="123"/>
                  <a:pt x="86" y="118"/>
                </a:cubicBezTo>
                <a:cubicBezTo>
                  <a:pt x="116" y="28"/>
                  <a:pt x="116" y="28"/>
                  <a:pt x="116" y="28"/>
                </a:cubicBezTo>
                <a:cubicBezTo>
                  <a:pt x="153" y="41"/>
                  <a:pt x="153" y="41"/>
                  <a:pt x="153" y="41"/>
                </a:cubicBezTo>
                <a:cubicBezTo>
                  <a:pt x="158" y="42"/>
                  <a:pt x="163" y="44"/>
                  <a:pt x="165" y="48"/>
                </a:cubicBezTo>
                <a:cubicBezTo>
                  <a:pt x="167" y="52"/>
                  <a:pt x="166" y="56"/>
                  <a:pt x="164" y="60"/>
                </a:cubicBezTo>
                <a:cubicBezTo>
                  <a:pt x="158" y="82"/>
                  <a:pt x="150" y="104"/>
                  <a:pt x="141" y="125"/>
                </a:cubicBezTo>
                <a:cubicBezTo>
                  <a:pt x="139" y="128"/>
                  <a:pt x="138" y="131"/>
                  <a:pt x="135" y="132"/>
                </a:cubicBezTo>
                <a:cubicBezTo>
                  <a:pt x="135" y="132"/>
                  <a:pt x="134" y="132"/>
                  <a:pt x="133" y="132"/>
                </a:cubicBezTo>
                <a:moveTo>
                  <a:pt x="81" y="117"/>
                </a:moveTo>
                <a:cubicBezTo>
                  <a:pt x="60" y="110"/>
                  <a:pt x="39" y="102"/>
                  <a:pt x="17" y="95"/>
                </a:cubicBezTo>
                <a:cubicBezTo>
                  <a:pt x="13" y="93"/>
                  <a:pt x="9" y="91"/>
                  <a:pt x="7" y="88"/>
                </a:cubicBezTo>
                <a:cubicBezTo>
                  <a:pt x="5" y="85"/>
                  <a:pt x="6" y="80"/>
                  <a:pt x="8" y="75"/>
                </a:cubicBezTo>
                <a:cubicBezTo>
                  <a:pt x="12" y="59"/>
                  <a:pt x="17" y="42"/>
                  <a:pt x="23" y="26"/>
                </a:cubicBezTo>
                <a:cubicBezTo>
                  <a:pt x="24" y="21"/>
                  <a:pt x="24" y="21"/>
                  <a:pt x="24" y="21"/>
                </a:cubicBezTo>
                <a:cubicBezTo>
                  <a:pt x="26" y="15"/>
                  <a:pt x="28" y="10"/>
                  <a:pt x="33" y="7"/>
                </a:cubicBezTo>
                <a:cubicBezTo>
                  <a:pt x="35" y="5"/>
                  <a:pt x="38" y="5"/>
                  <a:pt x="41" y="5"/>
                </a:cubicBezTo>
                <a:cubicBezTo>
                  <a:pt x="46" y="5"/>
                  <a:pt x="52" y="6"/>
                  <a:pt x="57" y="8"/>
                </a:cubicBezTo>
                <a:cubicBezTo>
                  <a:pt x="112" y="26"/>
                  <a:pt x="112" y="26"/>
                  <a:pt x="112" y="26"/>
                </a:cubicBezTo>
                <a:cubicBezTo>
                  <a:pt x="81" y="117"/>
                  <a:pt x="81" y="117"/>
                  <a:pt x="81" y="117"/>
                </a:cubicBezTo>
                <a:moveTo>
                  <a:pt x="41" y="0"/>
                </a:moveTo>
                <a:cubicBezTo>
                  <a:pt x="37" y="0"/>
                  <a:pt x="33" y="0"/>
                  <a:pt x="30" y="3"/>
                </a:cubicBezTo>
                <a:cubicBezTo>
                  <a:pt x="24" y="7"/>
                  <a:pt x="21" y="13"/>
                  <a:pt x="19" y="20"/>
                </a:cubicBezTo>
                <a:cubicBezTo>
                  <a:pt x="18" y="24"/>
                  <a:pt x="18" y="24"/>
                  <a:pt x="18" y="24"/>
                </a:cubicBezTo>
                <a:cubicBezTo>
                  <a:pt x="12" y="40"/>
                  <a:pt x="7" y="57"/>
                  <a:pt x="3" y="74"/>
                </a:cubicBezTo>
                <a:cubicBezTo>
                  <a:pt x="1" y="79"/>
                  <a:pt x="0" y="85"/>
                  <a:pt x="3" y="91"/>
                </a:cubicBezTo>
                <a:cubicBezTo>
                  <a:pt x="6" y="95"/>
                  <a:pt x="11" y="97"/>
                  <a:pt x="16" y="99"/>
                </a:cubicBezTo>
                <a:cubicBezTo>
                  <a:pt x="37" y="107"/>
                  <a:pt x="59" y="115"/>
                  <a:pt x="81" y="122"/>
                </a:cubicBezTo>
                <a:cubicBezTo>
                  <a:pt x="81" y="122"/>
                  <a:pt x="81" y="123"/>
                  <a:pt x="82" y="123"/>
                </a:cubicBezTo>
                <a:cubicBezTo>
                  <a:pt x="82" y="123"/>
                  <a:pt x="83" y="123"/>
                  <a:pt x="83" y="123"/>
                </a:cubicBezTo>
                <a:cubicBezTo>
                  <a:pt x="83" y="123"/>
                  <a:pt x="84" y="123"/>
                  <a:pt x="84" y="123"/>
                </a:cubicBezTo>
                <a:cubicBezTo>
                  <a:pt x="98" y="127"/>
                  <a:pt x="112" y="132"/>
                  <a:pt x="126" y="136"/>
                </a:cubicBezTo>
                <a:cubicBezTo>
                  <a:pt x="128" y="136"/>
                  <a:pt x="130" y="137"/>
                  <a:pt x="133" y="137"/>
                </a:cubicBezTo>
                <a:cubicBezTo>
                  <a:pt x="135" y="137"/>
                  <a:pt x="136" y="137"/>
                  <a:pt x="137" y="136"/>
                </a:cubicBezTo>
                <a:cubicBezTo>
                  <a:pt x="142" y="134"/>
                  <a:pt x="144" y="130"/>
                  <a:pt x="145" y="127"/>
                </a:cubicBezTo>
                <a:cubicBezTo>
                  <a:pt x="152" y="111"/>
                  <a:pt x="158" y="96"/>
                  <a:pt x="163" y="80"/>
                </a:cubicBezTo>
                <a:cubicBezTo>
                  <a:pt x="165" y="74"/>
                  <a:pt x="167" y="68"/>
                  <a:pt x="169" y="62"/>
                </a:cubicBezTo>
                <a:cubicBezTo>
                  <a:pt x="171" y="57"/>
                  <a:pt x="172" y="51"/>
                  <a:pt x="170" y="46"/>
                </a:cubicBezTo>
                <a:cubicBezTo>
                  <a:pt x="167" y="40"/>
                  <a:pt x="161" y="38"/>
                  <a:pt x="155" y="36"/>
                </a:cubicBezTo>
                <a:cubicBezTo>
                  <a:pt x="58" y="3"/>
                  <a:pt x="58" y="3"/>
                  <a:pt x="58" y="3"/>
                </a:cubicBezTo>
                <a:cubicBezTo>
                  <a:pt x="52" y="1"/>
                  <a:pt x="47" y="0"/>
                  <a:pt x="41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3" name="Freeform 101">
            <a:extLst>
              <a:ext uri="{FF2B5EF4-FFF2-40B4-BE49-F238E27FC236}">
                <a16:creationId xmlns:a16="http://schemas.microsoft.com/office/drawing/2014/main" id="{93B9AC78-B6CA-E977-D72E-A9C4B5EEAA00}"/>
              </a:ext>
            </a:extLst>
          </p:cNvPr>
          <p:cNvSpPr>
            <a:spLocks noEditPoints="1"/>
          </p:cNvSpPr>
          <p:nvPr/>
        </p:nvSpPr>
        <p:spPr bwMode="auto">
          <a:xfrm>
            <a:off x="17102448" y="3972299"/>
            <a:ext cx="685621" cy="923685"/>
          </a:xfrm>
          <a:custGeom>
            <a:avLst/>
            <a:gdLst>
              <a:gd name="T0" fmla="*/ 36 w 96"/>
              <a:gd name="T1" fmla="*/ 27 h 129"/>
              <a:gd name="T2" fmla="*/ 36 w 96"/>
              <a:gd name="T3" fmla="*/ 27 h 129"/>
              <a:gd name="T4" fmla="*/ 38 w 96"/>
              <a:gd name="T5" fmla="*/ 26 h 129"/>
              <a:gd name="T6" fmla="*/ 38 w 96"/>
              <a:gd name="T7" fmla="*/ 26 h 129"/>
              <a:gd name="T8" fmla="*/ 45 w 96"/>
              <a:gd name="T9" fmla="*/ 32 h 129"/>
              <a:gd name="T10" fmla="*/ 50 w 96"/>
              <a:gd name="T11" fmla="*/ 41 h 129"/>
              <a:gd name="T12" fmla="*/ 49 w 96"/>
              <a:gd name="T13" fmla="*/ 50 h 129"/>
              <a:gd name="T14" fmla="*/ 44 w 96"/>
              <a:gd name="T15" fmla="*/ 53 h 129"/>
              <a:gd name="T16" fmla="*/ 42 w 96"/>
              <a:gd name="T17" fmla="*/ 53 h 129"/>
              <a:gd name="T18" fmla="*/ 37 w 96"/>
              <a:gd name="T19" fmla="*/ 45 h 129"/>
              <a:gd name="T20" fmla="*/ 33 w 96"/>
              <a:gd name="T21" fmla="*/ 33 h 129"/>
              <a:gd name="T22" fmla="*/ 32 w 96"/>
              <a:gd name="T23" fmla="*/ 27 h 129"/>
              <a:gd name="T24" fmla="*/ 34 w 96"/>
              <a:gd name="T25" fmla="*/ 26 h 129"/>
              <a:gd name="T26" fmla="*/ 36 w 96"/>
              <a:gd name="T27" fmla="*/ 27 h 129"/>
              <a:gd name="T28" fmla="*/ 44 w 96"/>
              <a:gd name="T29" fmla="*/ 58 h 129"/>
              <a:gd name="T30" fmla="*/ 53 w 96"/>
              <a:gd name="T31" fmla="*/ 53 h 129"/>
              <a:gd name="T32" fmla="*/ 54 w 96"/>
              <a:gd name="T33" fmla="*/ 40 h 129"/>
              <a:gd name="T34" fmla="*/ 48 w 96"/>
              <a:gd name="T35" fmla="*/ 29 h 129"/>
              <a:gd name="T36" fmla="*/ 40 w 96"/>
              <a:gd name="T37" fmla="*/ 22 h 129"/>
              <a:gd name="T38" fmla="*/ 37 w 96"/>
              <a:gd name="T39" fmla="*/ 21 h 129"/>
              <a:gd name="T40" fmla="*/ 31 w 96"/>
              <a:gd name="T41" fmla="*/ 5 h 129"/>
              <a:gd name="T42" fmla="*/ 39 w 96"/>
              <a:gd name="T43" fmla="*/ 4 h 129"/>
              <a:gd name="T44" fmla="*/ 55 w 96"/>
              <a:gd name="T45" fmla="*/ 9 h 129"/>
              <a:gd name="T46" fmla="*/ 74 w 96"/>
              <a:gd name="T47" fmla="*/ 32 h 129"/>
              <a:gd name="T48" fmla="*/ 86 w 96"/>
              <a:gd name="T49" fmla="*/ 63 h 129"/>
              <a:gd name="T50" fmla="*/ 91 w 96"/>
              <a:gd name="T51" fmla="*/ 95 h 129"/>
              <a:gd name="T52" fmla="*/ 75 w 96"/>
              <a:gd name="T53" fmla="*/ 121 h 129"/>
              <a:gd name="T54" fmla="*/ 61 w 96"/>
              <a:gd name="T55" fmla="*/ 125 h 129"/>
              <a:gd name="T56" fmla="*/ 39 w 96"/>
              <a:gd name="T57" fmla="*/ 117 h 129"/>
              <a:gd name="T58" fmla="*/ 16 w 96"/>
              <a:gd name="T59" fmla="*/ 85 h 129"/>
              <a:gd name="T60" fmla="*/ 7 w 96"/>
              <a:gd name="T61" fmla="*/ 53 h 129"/>
              <a:gd name="T62" fmla="*/ 5 w 96"/>
              <a:gd name="T63" fmla="*/ 36 h 129"/>
              <a:gd name="T64" fmla="*/ 23 w 96"/>
              <a:gd name="T65" fmla="*/ 8 h 129"/>
              <a:gd name="T66" fmla="*/ 27 w 96"/>
              <a:gd name="T67" fmla="*/ 6 h 129"/>
              <a:gd name="T68" fmla="*/ 33 w 96"/>
              <a:gd name="T69" fmla="*/ 22 h 129"/>
              <a:gd name="T70" fmla="*/ 28 w 96"/>
              <a:gd name="T71" fmla="*/ 26 h 129"/>
              <a:gd name="T72" fmla="*/ 29 w 96"/>
              <a:gd name="T73" fmla="*/ 34 h 129"/>
              <a:gd name="T74" fmla="*/ 33 w 96"/>
              <a:gd name="T75" fmla="*/ 46 h 129"/>
              <a:gd name="T76" fmla="*/ 40 w 96"/>
              <a:gd name="T77" fmla="*/ 57 h 129"/>
              <a:gd name="T78" fmla="*/ 44 w 96"/>
              <a:gd name="T79" fmla="*/ 58 h 129"/>
              <a:gd name="T80" fmla="*/ 39 w 96"/>
              <a:gd name="T81" fmla="*/ 0 h 129"/>
              <a:gd name="T82" fmla="*/ 29 w 96"/>
              <a:gd name="T83" fmla="*/ 1 h 129"/>
              <a:gd name="T84" fmla="*/ 28 w 96"/>
              <a:gd name="T85" fmla="*/ 1 h 129"/>
              <a:gd name="T86" fmla="*/ 26 w 96"/>
              <a:gd name="T87" fmla="*/ 1 h 129"/>
              <a:gd name="T88" fmla="*/ 26 w 96"/>
              <a:gd name="T89" fmla="*/ 2 h 129"/>
              <a:gd name="T90" fmla="*/ 21 w 96"/>
              <a:gd name="T91" fmla="*/ 4 h 129"/>
              <a:gd name="T92" fmla="*/ 1 w 96"/>
              <a:gd name="T93" fmla="*/ 36 h 129"/>
              <a:gd name="T94" fmla="*/ 2 w 96"/>
              <a:gd name="T95" fmla="*/ 54 h 129"/>
              <a:gd name="T96" fmla="*/ 12 w 96"/>
              <a:gd name="T97" fmla="*/ 87 h 129"/>
              <a:gd name="T98" fmla="*/ 36 w 96"/>
              <a:gd name="T99" fmla="*/ 121 h 129"/>
              <a:gd name="T100" fmla="*/ 61 w 96"/>
              <a:gd name="T101" fmla="*/ 129 h 129"/>
              <a:gd name="T102" fmla="*/ 77 w 96"/>
              <a:gd name="T103" fmla="*/ 125 h 129"/>
              <a:gd name="T104" fmla="*/ 95 w 96"/>
              <a:gd name="T105" fmla="*/ 96 h 129"/>
              <a:gd name="T106" fmla="*/ 90 w 96"/>
              <a:gd name="T107" fmla="*/ 61 h 129"/>
              <a:gd name="T108" fmla="*/ 78 w 96"/>
              <a:gd name="T109" fmla="*/ 30 h 129"/>
              <a:gd name="T110" fmla="*/ 58 w 96"/>
              <a:gd name="T111" fmla="*/ 5 h 129"/>
              <a:gd name="T112" fmla="*/ 39 w 96"/>
              <a:gd name="T113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6" h="129">
                <a:moveTo>
                  <a:pt x="36" y="27"/>
                </a:moveTo>
                <a:cubicBezTo>
                  <a:pt x="36" y="27"/>
                  <a:pt x="36" y="27"/>
                  <a:pt x="36" y="27"/>
                </a:cubicBezTo>
                <a:cubicBezTo>
                  <a:pt x="37" y="27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41" y="27"/>
                  <a:pt x="43" y="29"/>
                  <a:pt x="45" y="32"/>
                </a:cubicBezTo>
                <a:cubicBezTo>
                  <a:pt x="47" y="35"/>
                  <a:pt x="49" y="38"/>
                  <a:pt x="50" y="41"/>
                </a:cubicBezTo>
                <a:cubicBezTo>
                  <a:pt x="51" y="44"/>
                  <a:pt x="50" y="48"/>
                  <a:pt x="49" y="50"/>
                </a:cubicBezTo>
                <a:cubicBezTo>
                  <a:pt x="48" y="52"/>
                  <a:pt x="46" y="53"/>
                  <a:pt x="44" y="53"/>
                </a:cubicBezTo>
                <a:cubicBezTo>
                  <a:pt x="43" y="53"/>
                  <a:pt x="42" y="53"/>
                  <a:pt x="42" y="53"/>
                </a:cubicBezTo>
                <a:cubicBezTo>
                  <a:pt x="39" y="52"/>
                  <a:pt x="38" y="48"/>
                  <a:pt x="37" y="45"/>
                </a:cubicBezTo>
                <a:cubicBezTo>
                  <a:pt x="33" y="33"/>
                  <a:pt x="33" y="33"/>
                  <a:pt x="33" y="33"/>
                </a:cubicBezTo>
                <a:cubicBezTo>
                  <a:pt x="32" y="31"/>
                  <a:pt x="32" y="29"/>
                  <a:pt x="32" y="27"/>
                </a:cubicBezTo>
                <a:cubicBezTo>
                  <a:pt x="33" y="27"/>
                  <a:pt x="33" y="26"/>
                  <a:pt x="34" y="26"/>
                </a:cubicBezTo>
                <a:cubicBezTo>
                  <a:pt x="35" y="26"/>
                  <a:pt x="35" y="27"/>
                  <a:pt x="36" y="27"/>
                </a:cubicBezTo>
                <a:moveTo>
                  <a:pt x="44" y="58"/>
                </a:moveTo>
                <a:cubicBezTo>
                  <a:pt x="47" y="58"/>
                  <a:pt x="51" y="56"/>
                  <a:pt x="53" y="53"/>
                </a:cubicBezTo>
                <a:cubicBezTo>
                  <a:pt x="55" y="49"/>
                  <a:pt x="55" y="45"/>
                  <a:pt x="54" y="40"/>
                </a:cubicBezTo>
                <a:cubicBezTo>
                  <a:pt x="53" y="36"/>
                  <a:pt x="50" y="32"/>
                  <a:pt x="48" y="29"/>
                </a:cubicBezTo>
                <a:cubicBezTo>
                  <a:pt x="46" y="26"/>
                  <a:pt x="44" y="23"/>
                  <a:pt x="40" y="22"/>
                </a:cubicBezTo>
                <a:cubicBezTo>
                  <a:pt x="39" y="21"/>
                  <a:pt x="38" y="21"/>
                  <a:pt x="37" y="21"/>
                </a:cubicBezTo>
                <a:cubicBezTo>
                  <a:pt x="36" y="16"/>
                  <a:pt x="34" y="10"/>
                  <a:pt x="31" y="5"/>
                </a:cubicBezTo>
                <a:cubicBezTo>
                  <a:pt x="34" y="5"/>
                  <a:pt x="36" y="4"/>
                  <a:pt x="39" y="4"/>
                </a:cubicBezTo>
                <a:cubicBezTo>
                  <a:pt x="45" y="4"/>
                  <a:pt x="51" y="6"/>
                  <a:pt x="55" y="9"/>
                </a:cubicBezTo>
                <a:cubicBezTo>
                  <a:pt x="64" y="14"/>
                  <a:pt x="69" y="24"/>
                  <a:pt x="74" y="32"/>
                </a:cubicBezTo>
                <a:cubicBezTo>
                  <a:pt x="79" y="42"/>
                  <a:pt x="83" y="52"/>
                  <a:pt x="86" y="63"/>
                </a:cubicBezTo>
                <a:cubicBezTo>
                  <a:pt x="89" y="72"/>
                  <a:pt x="92" y="84"/>
                  <a:pt x="91" y="95"/>
                </a:cubicBezTo>
                <a:cubicBezTo>
                  <a:pt x="89" y="107"/>
                  <a:pt x="84" y="117"/>
                  <a:pt x="75" y="121"/>
                </a:cubicBezTo>
                <a:cubicBezTo>
                  <a:pt x="71" y="124"/>
                  <a:pt x="66" y="125"/>
                  <a:pt x="61" y="125"/>
                </a:cubicBezTo>
                <a:cubicBezTo>
                  <a:pt x="54" y="125"/>
                  <a:pt x="45" y="122"/>
                  <a:pt x="39" y="117"/>
                </a:cubicBezTo>
                <a:cubicBezTo>
                  <a:pt x="30" y="111"/>
                  <a:pt x="23" y="100"/>
                  <a:pt x="16" y="85"/>
                </a:cubicBezTo>
                <a:cubicBezTo>
                  <a:pt x="12" y="75"/>
                  <a:pt x="9" y="64"/>
                  <a:pt x="7" y="53"/>
                </a:cubicBezTo>
                <a:cubicBezTo>
                  <a:pt x="6" y="48"/>
                  <a:pt x="5" y="42"/>
                  <a:pt x="5" y="36"/>
                </a:cubicBezTo>
                <a:cubicBezTo>
                  <a:pt x="6" y="25"/>
                  <a:pt x="13" y="14"/>
                  <a:pt x="23" y="8"/>
                </a:cubicBezTo>
                <a:cubicBezTo>
                  <a:pt x="24" y="8"/>
                  <a:pt x="26" y="7"/>
                  <a:pt x="27" y="6"/>
                </a:cubicBezTo>
                <a:cubicBezTo>
                  <a:pt x="30" y="11"/>
                  <a:pt x="32" y="16"/>
                  <a:pt x="33" y="22"/>
                </a:cubicBezTo>
                <a:cubicBezTo>
                  <a:pt x="31" y="22"/>
                  <a:pt x="29" y="24"/>
                  <a:pt x="28" y="26"/>
                </a:cubicBezTo>
                <a:cubicBezTo>
                  <a:pt x="27" y="29"/>
                  <a:pt x="28" y="32"/>
                  <a:pt x="29" y="34"/>
                </a:cubicBezTo>
                <a:cubicBezTo>
                  <a:pt x="33" y="46"/>
                  <a:pt x="33" y="46"/>
                  <a:pt x="33" y="46"/>
                </a:cubicBezTo>
                <a:cubicBezTo>
                  <a:pt x="34" y="50"/>
                  <a:pt x="36" y="55"/>
                  <a:pt x="40" y="57"/>
                </a:cubicBezTo>
                <a:cubicBezTo>
                  <a:pt x="41" y="57"/>
                  <a:pt x="42" y="58"/>
                  <a:pt x="44" y="58"/>
                </a:cubicBezTo>
                <a:moveTo>
                  <a:pt x="39" y="0"/>
                </a:moveTo>
                <a:cubicBezTo>
                  <a:pt x="35" y="0"/>
                  <a:pt x="32" y="0"/>
                  <a:pt x="29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7" y="1"/>
                  <a:pt x="27" y="1"/>
                  <a:pt x="26" y="1"/>
                </a:cubicBezTo>
                <a:cubicBezTo>
                  <a:pt x="26" y="2"/>
                  <a:pt x="26" y="2"/>
                  <a:pt x="26" y="2"/>
                </a:cubicBezTo>
                <a:cubicBezTo>
                  <a:pt x="24" y="3"/>
                  <a:pt x="22" y="4"/>
                  <a:pt x="21" y="4"/>
                </a:cubicBezTo>
                <a:cubicBezTo>
                  <a:pt x="10" y="11"/>
                  <a:pt x="2" y="23"/>
                  <a:pt x="1" y="36"/>
                </a:cubicBezTo>
                <a:cubicBezTo>
                  <a:pt x="0" y="42"/>
                  <a:pt x="1" y="49"/>
                  <a:pt x="2" y="54"/>
                </a:cubicBezTo>
                <a:cubicBezTo>
                  <a:pt x="5" y="65"/>
                  <a:pt x="8" y="76"/>
                  <a:pt x="12" y="87"/>
                </a:cubicBezTo>
                <a:cubicBezTo>
                  <a:pt x="19" y="103"/>
                  <a:pt x="26" y="114"/>
                  <a:pt x="36" y="121"/>
                </a:cubicBezTo>
                <a:cubicBezTo>
                  <a:pt x="44" y="126"/>
                  <a:pt x="53" y="129"/>
                  <a:pt x="61" y="129"/>
                </a:cubicBezTo>
                <a:cubicBezTo>
                  <a:pt x="67" y="129"/>
                  <a:pt x="73" y="128"/>
                  <a:pt x="77" y="125"/>
                </a:cubicBezTo>
                <a:cubicBezTo>
                  <a:pt x="87" y="120"/>
                  <a:pt x="94" y="109"/>
                  <a:pt x="95" y="96"/>
                </a:cubicBezTo>
                <a:cubicBezTo>
                  <a:pt x="96" y="83"/>
                  <a:pt x="93" y="71"/>
                  <a:pt x="90" y="61"/>
                </a:cubicBezTo>
                <a:cubicBezTo>
                  <a:pt x="87" y="51"/>
                  <a:pt x="83" y="40"/>
                  <a:pt x="78" y="30"/>
                </a:cubicBezTo>
                <a:cubicBezTo>
                  <a:pt x="73" y="21"/>
                  <a:pt x="67" y="11"/>
                  <a:pt x="58" y="5"/>
                </a:cubicBezTo>
                <a:cubicBezTo>
                  <a:pt x="52" y="2"/>
                  <a:pt x="46" y="0"/>
                  <a:pt x="39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4" name="Freeform 102">
            <a:extLst>
              <a:ext uri="{FF2B5EF4-FFF2-40B4-BE49-F238E27FC236}">
                <a16:creationId xmlns:a16="http://schemas.microsoft.com/office/drawing/2014/main" id="{1AAB453F-93B8-EC06-26FF-5419FF46842A}"/>
              </a:ext>
            </a:extLst>
          </p:cNvPr>
          <p:cNvSpPr>
            <a:spLocks noEditPoints="1"/>
          </p:cNvSpPr>
          <p:nvPr/>
        </p:nvSpPr>
        <p:spPr bwMode="auto">
          <a:xfrm>
            <a:off x="7402176" y="4188142"/>
            <a:ext cx="1161747" cy="1310935"/>
          </a:xfrm>
          <a:custGeom>
            <a:avLst/>
            <a:gdLst>
              <a:gd name="T0" fmla="*/ 81 w 162"/>
              <a:gd name="T1" fmla="*/ 161 h 183"/>
              <a:gd name="T2" fmla="*/ 56 w 162"/>
              <a:gd name="T3" fmla="*/ 147 h 183"/>
              <a:gd name="T4" fmla="*/ 66 w 162"/>
              <a:gd name="T5" fmla="*/ 172 h 183"/>
              <a:gd name="T6" fmla="*/ 86 w 162"/>
              <a:gd name="T7" fmla="*/ 163 h 183"/>
              <a:gd name="T8" fmla="*/ 96 w 162"/>
              <a:gd name="T9" fmla="*/ 154 h 183"/>
              <a:gd name="T10" fmla="*/ 89 w 162"/>
              <a:gd name="T11" fmla="*/ 139 h 183"/>
              <a:gd name="T12" fmla="*/ 112 w 162"/>
              <a:gd name="T13" fmla="*/ 147 h 183"/>
              <a:gd name="T14" fmla="*/ 98 w 162"/>
              <a:gd name="T15" fmla="*/ 156 h 183"/>
              <a:gd name="T16" fmla="*/ 103 w 162"/>
              <a:gd name="T17" fmla="*/ 129 h 183"/>
              <a:gd name="T18" fmla="*/ 91 w 162"/>
              <a:gd name="T19" fmla="*/ 155 h 183"/>
              <a:gd name="T20" fmla="*/ 99 w 162"/>
              <a:gd name="T21" fmla="*/ 158 h 183"/>
              <a:gd name="T22" fmla="*/ 110 w 162"/>
              <a:gd name="T23" fmla="*/ 133 h 183"/>
              <a:gd name="T24" fmla="*/ 125 w 162"/>
              <a:gd name="T25" fmla="*/ 141 h 183"/>
              <a:gd name="T26" fmla="*/ 126 w 162"/>
              <a:gd name="T27" fmla="*/ 141 h 183"/>
              <a:gd name="T28" fmla="*/ 136 w 162"/>
              <a:gd name="T29" fmla="*/ 117 h 183"/>
              <a:gd name="T30" fmla="*/ 121 w 162"/>
              <a:gd name="T31" fmla="*/ 142 h 183"/>
              <a:gd name="T32" fmla="*/ 145 w 162"/>
              <a:gd name="T33" fmla="*/ 139 h 183"/>
              <a:gd name="T34" fmla="*/ 139 w 162"/>
              <a:gd name="T35" fmla="*/ 118 h 183"/>
              <a:gd name="T36" fmla="*/ 64 w 162"/>
              <a:gd name="T37" fmla="*/ 118 h 183"/>
              <a:gd name="T38" fmla="*/ 54 w 162"/>
              <a:gd name="T39" fmla="*/ 137 h 183"/>
              <a:gd name="T40" fmla="*/ 43 w 162"/>
              <a:gd name="T41" fmla="*/ 122 h 183"/>
              <a:gd name="T42" fmla="*/ 54 w 162"/>
              <a:gd name="T43" fmla="*/ 142 h 183"/>
              <a:gd name="T44" fmla="*/ 74 w 162"/>
              <a:gd name="T45" fmla="*/ 128 h 183"/>
              <a:gd name="T46" fmla="*/ 78 w 162"/>
              <a:gd name="T47" fmla="*/ 113 h 183"/>
              <a:gd name="T48" fmla="*/ 93 w 162"/>
              <a:gd name="T49" fmla="*/ 106 h 183"/>
              <a:gd name="T50" fmla="*/ 93 w 162"/>
              <a:gd name="T51" fmla="*/ 102 h 183"/>
              <a:gd name="T52" fmla="*/ 74 w 162"/>
              <a:gd name="T53" fmla="*/ 115 h 183"/>
              <a:gd name="T54" fmla="*/ 103 w 162"/>
              <a:gd name="T55" fmla="*/ 123 h 183"/>
              <a:gd name="T56" fmla="*/ 98 w 162"/>
              <a:gd name="T57" fmla="*/ 107 h 183"/>
              <a:gd name="T58" fmla="*/ 109 w 162"/>
              <a:gd name="T59" fmla="*/ 99 h 183"/>
              <a:gd name="T60" fmla="*/ 126 w 162"/>
              <a:gd name="T61" fmla="*/ 88 h 183"/>
              <a:gd name="T62" fmla="*/ 112 w 162"/>
              <a:gd name="T63" fmla="*/ 118 h 183"/>
              <a:gd name="T64" fmla="*/ 135 w 162"/>
              <a:gd name="T65" fmla="*/ 111 h 183"/>
              <a:gd name="T66" fmla="*/ 128 w 162"/>
              <a:gd name="T67" fmla="*/ 89 h 183"/>
              <a:gd name="T68" fmla="*/ 53 w 162"/>
              <a:gd name="T69" fmla="*/ 90 h 183"/>
              <a:gd name="T70" fmla="*/ 43 w 162"/>
              <a:gd name="T71" fmla="*/ 110 h 183"/>
              <a:gd name="T72" fmla="*/ 32 w 162"/>
              <a:gd name="T73" fmla="*/ 93 h 183"/>
              <a:gd name="T74" fmla="*/ 43 w 162"/>
              <a:gd name="T75" fmla="*/ 115 h 183"/>
              <a:gd name="T76" fmla="*/ 63 w 162"/>
              <a:gd name="T77" fmla="*/ 102 h 183"/>
              <a:gd name="T78" fmla="*/ 68 w 162"/>
              <a:gd name="T79" fmla="*/ 84 h 183"/>
              <a:gd name="T80" fmla="*/ 89 w 162"/>
              <a:gd name="T81" fmla="*/ 92 h 183"/>
              <a:gd name="T82" fmla="*/ 64 w 162"/>
              <a:gd name="T83" fmla="*/ 80 h 183"/>
              <a:gd name="T84" fmla="*/ 72 w 162"/>
              <a:gd name="T85" fmla="*/ 103 h 183"/>
              <a:gd name="T86" fmla="*/ 94 w 162"/>
              <a:gd name="T87" fmla="*/ 95 h 183"/>
              <a:gd name="T88" fmla="*/ 84 w 162"/>
              <a:gd name="T89" fmla="*/ 74 h 183"/>
              <a:gd name="T90" fmla="*/ 120 w 162"/>
              <a:gd name="T91" fmla="*/ 80 h 183"/>
              <a:gd name="T92" fmla="*/ 113 w 162"/>
              <a:gd name="T93" fmla="*/ 61 h 183"/>
              <a:gd name="T94" fmla="*/ 102 w 162"/>
              <a:gd name="T95" fmla="*/ 92 h 183"/>
              <a:gd name="T96" fmla="*/ 123 w 162"/>
              <a:gd name="T97" fmla="*/ 83 h 183"/>
              <a:gd name="T98" fmla="*/ 114 w 162"/>
              <a:gd name="T99" fmla="*/ 61 h 183"/>
              <a:gd name="T100" fmla="*/ 97 w 162"/>
              <a:gd name="T101" fmla="*/ 40 h 183"/>
              <a:gd name="T102" fmla="*/ 93 w 162"/>
              <a:gd name="T103" fmla="*/ 24 h 183"/>
              <a:gd name="T104" fmla="*/ 22 w 162"/>
              <a:gd name="T105" fmla="*/ 53 h 183"/>
              <a:gd name="T106" fmla="*/ 33 w 162"/>
              <a:gd name="T107" fmla="*/ 73 h 183"/>
              <a:gd name="T108" fmla="*/ 95 w 162"/>
              <a:gd name="T109" fmla="*/ 25 h 183"/>
              <a:gd name="T110" fmla="*/ 5 w 162"/>
              <a:gd name="T111" fmla="*/ 44 h 183"/>
              <a:gd name="T112" fmla="*/ 153 w 162"/>
              <a:gd name="T113" fmla="*/ 142 h 183"/>
              <a:gd name="T114" fmla="*/ 109 w 162"/>
              <a:gd name="T115" fmla="*/ 0 h 183"/>
              <a:gd name="T116" fmla="*/ 0 w 162"/>
              <a:gd name="T117" fmla="*/ 44 h 183"/>
              <a:gd name="T118" fmla="*/ 57 w 162"/>
              <a:gd name="T119" fmla="*/ 183 h 183"/>
              <a:gd name="T120" fmla="*/ 160 w 162"/>
              <a:gd name="T121" fmla="*/ 13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183">
                <a:moveTo>
                  <a:pt x="67" y="166"/>
                </a:moveTo>
                <a:cubicBezTo>
                  <a:pt x="60" y="151"/>
                  <a:pt x="60" y="151"/>
                  <a:pt x="60" y="151"/>
                </a:cubicBezTo>
                <a:cubicBezTo>
                  <a:pt x="74" y="146"/>
                  <a:pt x="74" y="146"/>
                  <a:pt x="74" y="146"/>
                </a:cubicBezTo>
                <a:cubicBezTo>
                  <a:pt x="81" y="161"/>
                  <a:pt x="81" y="161"/>
                  <a:pt x="81" y="161"/>
                </a:cubicBezTo>
                <a:cubicBezTo>
                  <a:pt x="67" y="166"/>
                  <a:pt x="67" y="166"/>
                  <a:pt x="67" y="166"/>
                </a:cubicBezTo>
                <a:moveTo>
                  <a:pt x="76" y="141"/>
                </a:moveTo>
                <a:cubicBezTo>
                  <a:pt x="75" y="141"/>
                  <a:pt x="75" y="141"/>
                  <a:pt x="75" y="141"/>
                </a:cubicBezTo>
                <a:cubicBezTo>
                  <a:pt x="56" y="147"/>
                  <a:pt x="56" y="147"/>
                  <a:pt x="56" y="147"/>
                </a:cubicBezTo>
                <a:cubicBezTo>
                  <a:pt x="55" y="147"/>
                  <a:pt x="55" y="148"/>
                  <a:pt x="54" y="148"/>
                </a:cubicBezTo>
                <a:cubicBezTo>
                  <a:pt x="54" y="149"/>
                  <a:pt x="54" y="150"/>
                  <a:pt x="54" y="150"/>
                </a:cubicBezTo>
                <a:cubicBezTo>
                  <a:pt x="64" y="170"/>
                  <a:pt x="64" y="170"/>
                  <a:pt x="64" y="170"/>
                </a:cubicBezTo>
                <a:cubicBezTo>
                  <a:pt x="64" y="171"/>
                  <a:pt x="65" y="172"/>
                  <a:pt x="66" y="172"/>
                </a:cubicBezTo>
                <a:cubicBezTo>
                  <a:pt x="66" y="172"/>
                  <a:pt x="66" y="171"/>
                  <a:pt x="66" y="171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85" y="164"/>
                  <a:pt x="85" y="164"/>
                  <a:pt x="85" y="164"/>
                </a:cubicBezTo>
                <a:cubicBezTo>
                  <a:pt x="86" y="164"/>
                  <a:pt x="86" y="164"/>
                  <a:pt x="86" y="163"/>
                </a:cubicBezTo>
                <a:cubicBezTo>
                  <a:pt x="87" y="162"/>
                  <a:pt x="87" y="162"/>
                  <a:pt x="86" y="161"/>
                </a:cubicBezTo>
                <a:cubicBezTo>
                  <a:pt x="78" y="142"/>
                  <a:pt x="78" y="142"/>
                  <a:pt x="78" y="142"/>
                </a:cubicBezTo>
                <a:cubicBezTo>
                  <a:pt x="77" y="141"/>
                  <a:pt x="76" y="141"/>
                  <a:pt x="76" y="141"/>
                </a:cubicBezTo>
                <a:moveTo>
                  <a:pt x="96" y="154"/>
                </a:moveTo>
                <a:cubicBezTo>
                  <a:pt x="96" y="154"/>
                  <a:pt x="96" y="154"/>
                  <a:pt x="96" y="154"/>
                </a:cubicBezTo>
                <a:cubicBezTo>
                  <a:pt x="96" y="154"/>
                  <a:pt x="95" y="154"/>
                  <a:pt x="95" y="154"/>
                </a:cubicBezTo>
                <a:cubicBezTo>
                  <a:pt x="95" y="153"/>
                  <a:pt x="95" y="153"/>
                  <a:pt x="95" y="153"/>
                </a:cubicBezTo>
                <a:cubicBezTo>
                  <a:pt x="89" y="139"/>
                  <a:pt x="89" y="139"/>
                  <a:pt x="89" y="139"/>
                </a:cubicBezTo>
                <a:cubicBezTo>
                  <a:pt x="104" y="134"/>
                  <a:pt x="104" y="134"/>
                  <a:pt x="104" y="134"/>
                </a:cubicBezTo>
                <a:cubicBezTo>
                  <a:pt x="105" y="133"/>
                  <a:pt x="105" y="133"/>
                  <a:pt x="105" y="133"/>
                </a:cubicBezTo>
                <a:cubicBezTo>
                  <a:pt x="105" y="133"/>
                  <a:pt x="106" y="133"/>
                  <a:pt x="106" y="135"/>
                </a:cubicBezTo>
                <a:cubicBezTo>
                  <a:pt x="112" y="147"/>
                  <a:pt x="112" y="147"/>
                  <a:pt x="112" y="147"/>
                </a:cubicBezTo>
                <a:cubicBezTo>
                  <a:pt x="112" y="147"/>
                  <a:pt x="112" y="148"/>
                  <a:pt x="112" y="148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8" y="156"/>
                  <a:pt x="98" y="156"/>
                  <a:pt x="98" y="156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6" y="154"/>
                  <a:pt x="96" y="154"/>
                  <a:pt x="96" y="154"/>
                </a:cubicBezTo>
                <a:moveTo>
                  <a:pt x="105" y="129"/>
                </a:moveTo>
                <a:cubicBezTo>
                  <a:pt x="104" y="129"/>
                  <a:pt x="103" y="129"/>
                  <a:pt x="103" y="129"/>
                </a:cubicBezTo>
                <a:cubicBezTo>
                  <a:pt x="86" y="135"/>
                  <a:pt x="86" y="135"/>
                  <a:pt x="86" y="135"/>
                </a:cubicBezTo>
                <a:cubicBezTo>
                  <a:pt x="85" y="136"/>
                  <a:pt x="84" y="136"/>
                  <a:pt x="84" y="137"/>
                </a:cubicBezTo>
                <a:cubicBezTo>
                  <a:pt x="84" y="137"/>
                  <a:pt x="84" y="138"/>
                  <a:pt x="84" y="138"/>
                </a:cubicBezTo>
                <a:cubicBezTo>
                  <a:pt x="91" y="155"/>
                  <a:pt x="91" y="155"/>
                  <a:pt x="91" y="155"/>
                </a:cubicBezTo>
                <a:cubicBezTo>
                  <a:pt x="91" y="156"/>
                  <a:pt x="92" y="157"/>
                  <a:pt x="93" y="158"/>
                </a:cubicBezTo>
                <a:cubicBezTo>
                  <a:pt x="94" y="158"/>
                  <a:pt x="95" y="159"/>
                  <a:pt x="96" y="159"/>
                </a:cubicBezTo>
                <a:cubicBezTo>
                  <a:pt x="97" y="159"/>
                  <a:pt x="98" y="158"/>
                  <a:pt x="99" y="158"/>
                </a:cubicBezTo>
                <a:cubicBezTo>
                  <a:pt x="99" y="158"/>
                  <a:pt x="99" y="158"/>
                  <a:pt x="99" y="158"/>
                </a:cubicBezTo>
                <a:cubicBezTo>
                  <a:pt x="113" y="152"/>
                  <a:pt x="113" y="152"/>
                  <a:pt x="113" y="152"/>
                </a:cubicBezTo>
                <a:cubicBezTo>
                  <a:pt x="114" y="152"/>
                  <a:pt x="116" y="151"/>
                  <a:pt x="116" y="150"/>
                </a:cubicBezTo>
                <a:cubicBezTo>
                  <a:pt x="117" y="148"/>
                  <a:pt x="116" y="146"/>
                  <a:pt x="116" y="145"/>
                </a:cubicBezTo>
                <a:cubicBezTo>
                  <a:pt x="110" y="133"/>
                  <a:pt x="110" y="133"/>
                  <a:pt x="110" y="133"/>
                </a:cubicBezTo>
                <a:cubicBezTo>
                  <a:pt x="110" y="132"/>
                  <a:pt x="109" y="130"/>
                  <a:pt x="106" y="129"/>
                </a:cubicBezTo>
                <a:cubicBezTo>
                  <a:pt x="106" y="129"/>
                  <a:pt x="106" y="129"/>
                  <a:pt x="105" y="129"/>
                </a:cubicBezTo>
                <a:moveTo>
                  <a:pt x="125" y="141"/>
                </a:moveTo>
                <a:cubicBezTo>
                  <a:pt x="125" y="141"/>
                  <a:pt x="125" y="141"/>
                  <a:pt x="125" y="141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36" y="122"/>
                  <a:pt x="136" y="122"/>
                  <a:pt x="136" y="122"/>
                </a:cubicBezTo>
                <a:cubicBezTo>
                  <a:pt x="141" y="136"/>
                  <a:pt x="141" y="136"/>
                  <a:pt x="141" y="136"/>
                </a:cubicBezTo>
                <a:cubicBezTo>
                  <a:pt x="126" y="141"/>
                  <a:pt x="126" y="141"/>
                  <a:pt x="126" y="141"/>
                </a:cubicBezTo>
                <a:cubicBezTo>
                  <a:pt x="125" y="141"/>
                  <a:pt x="125" y="141"/>
                  <a:pt x="125" y="141"/>
                </a:cubicBezTo>
                <a:cubicBezTo>
                  <a:pt x="125" y="141"/>
                  <a:pt x="125" y="141"/>
                  <a:pt x="125" y="141"/>
                </a:cubicBezTo>
                <a:moveTo>
                  <a:pt x="137" y="117"/>
                </a:moveTo>
                <a:cubicBezTo>
                  <a:pt x="137" y="117"/>
                  <a:pt x="136" y="117"/>
                  <a:pt x="136" y="117"/>
                </a:cubicBezTo>
                <a:cubicBezTo>
                  <a:pt x="117" y="124"/>
                  <a:pt x="117" y="124"/>
                  <a:pt x="117" y="124"/>
                </a:cubicBezTo>
                <a:cubicBezTo>
                  <a:pt x="117" y="124"/>
                  <a:pt x="117" y="124"/>
                  <a:pt x="117" y="124"/>
                </a:cubicBezTo>
                <a:cubicBezTo>
                  <a:pt x="115" y="125"/>
                  <a:pt x="115" y="126"/>
                  <a:pt x="115" y="127"/>
                </a:cubicBezTo>
                <a:cubicBezTo>
                  <a:pt x="121" y="142"/>
                  <a:pt x="121" y="142"/>
                  <a:pt x="121" y="142"/>
                </a:cubicBezTo>
                <a:cubicBezTo>
                  <a:pt x="121" y="143"/>
                  <a:pt x="122" y="145"/>
                  <a:pt x="123" y="146"/>
                </a:cubicBezTo>
                <a:cubicBezTo>
                  <a:pt x="124" y="146"/>
                  <a:pt x="124" y="146"/>
                  <a:pt x="125" y="146"/>
                </a:cubicBezTo>
                <a:cubicBezTo>
                  <a:pt x="126" y="146"/>
                  <a:pt x="126" y="146"/>
                  <a:pt x="127" y="145"/>
                </a:cubicBezTo>
                <a:cubicBezTo>
                  <a:pt x="145" y="139"/>
                  <a:pt x="145" y="139"/>
                  <a:pt x="145" y="139"/>
                </a:cubicBezTo>
                <a:cubicBezTo>
                  <a:pt x="145" y="139"/>
                  <a:pt x="145" y="139"/>
                  <a:pt x="145" y="139"/>
                </a:cubicBezTo>
                <a:cubicBezTo>
                  <a:pt x="146" y="139"/>
                  <a:pt x="146" y="139"/>
                  <a:pt x="146" y="138"/>
                </a:cubicBezTo>
                <a:cubicBezTo>
                  <a:pt x="147" y="138"/>
                  <a:pt x="147" y="137"/>
                  <a:pt x="146" y="136"/>
                </a:cubicBezTo>
                <a:cubicBezTo>
                  <a:pt x="139" y="118"/>
                  <a:pt x="139" y="118"/>
                  <a:pt x="139" y="118"/>
                </a:cubicBezTo>
                <a:cubicBezTo>
                  <a:pt x="139" y="117"/>
                  <a:pt x="138" y="117"/>
                  <a:pt x="137" y="117"/>
                </a:cubicBezTo>
                <a:moveTo>
                  <a:pt x="54" y="137"/>
                </a:moveTo>
                <a:cubicBezTo>
                  <a:pt x="48" y="124"/>
                  <a:pt x="48" y="124"/>
                  <a:pt x="48" y="124"/>
                </a:cubicBezTo>
                <a:cubicBezTo>
                  <a:pt x="64" y="118"/>
                  <a:pt x="64" y="118"/>
                  <a:pt x="64" y="118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1" y="132"/>
                  <a:pt x="71" y="132"/>
                  <a:pt x="71" y="132"/>
                </a:cubicBezTo>
                <a:cubicBezTo>
                  <a:pt x="71" y="132"/>
                  <a:pt x="70" y="132"/>
                  <a:pt x="70" y="132"/>
                </a:cubicBezTo>
                <a:cubicBezTo>
                  <a:pt x="54" y="137"/>
                  <a:pt x="54" y="137"/>
                  <a:pt x="54" y="137"/>
                </a:cubicBezTo>
                <a:moveTo>
                  <a:pt x="65" y="113"/>
                </a:moveTo>
                <a:cubicBezTo>
                  <a:pt x="65" y="113"/>
                  <a:pt x="65" y="113"/>
                  <a:pt x="65" y="113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3" y="121"/>
                  <a:pt x="43" y="121"/>
                  <a:pt x="43" y="122"/>
                </a:cubicBezTo>
                <a:cubicBezTo>
                  <a:pt x="42" y="122"/>
                  <a:pt x="42" y="123"/>
                  <a:pt x="43" y="123"/>
                </a:cubicBezTo>
                <a:cubicBezTo>
                  <a:pt x="51" y="141"/>
                  <a:pt x="51" y="141"/>
                  <a:pt x="51" y="141"/>
                </a:cubicBezTo>
                <a:cubicBezTo>
                  <a:pt x="52" y="142"/>
                  <a:pt x="52" y="142"/>
                  <a:pt x="53" y="142"/>
                </a:cubicBezTo>
                <a:cubicBezTo>
                  <a:pt x="54" y="142"/>
                  <a:pt x="54" y="142"/>
                  <a:pt x="54" y="142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72" y="137"/>
                  <a:pt x="72" y="137"/>
                  <a:pt x="72" y="137"/>
                </a:cubicBezTo>
                <a:cubicBezTo>
                  <a:pt x="72" y="136"/>
                  <a:pt x="73" y="136"/>
                  <a:pt x="74" y="135"/>
                </a:cubicBezTo>
                <a:cubicBezTo>
                  <a:pt x="76" y="132"/>
                  <a:pt x="75" y="129"/>
                  <a:pt x="74" y="128"/>
                </a:cubicBezTo>
                <a:cubicBezTo>
                  <a:pt x="67" y="114"/>
                  <a:pt x="67" y="114"/>
                  <a:pt x="67" y="114"/>
                </a:cubicBezTo>
                <a:cubicBezTo>
                  <a:pt x="67" y="113"/>
                  <a:pt x="66" y="113"/>
                  <a:pt x="65" y="113"/>
                </a:cubicBezTo>
                <a:moveTo>
                  <a:pt x="85" y="125"/>
                </a:moveTo>
                <a:cubicBezTo>
                  <a:pt x="78" y="113"/>
                  <a:pt x="78" y="113"/>
                  <a:pt x="78" y="113"/>
                </a:cubicBezTo>
                <a:cubicBezTo>
                  <a:pt x="78" y="112"/>
                  <a:pt x="78" y="112"/>
                  <a:pt x="78" y="112"/>
                </a:cubicBezTo>
                <a:cubicBezTo>
                  <a:pt x="91" y="107"/>
                  <a:pt x="91" y="107"/>
                  <a:pt x="91" y="107"/>
                </a:cubicBezTo>
                <a:cubicBezTo>
                  <a:pt x="92" y="106"/>
                  <a:pt x="92" y="106"/>
                  <a:pt x="93" y="106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94" y="107"/>
                  <a:pt x="94" y="108"/>
                  <a:pt x="94" y="108"/>
                </a:cubicBezTo>
                <a:cubicBezTo>
                  <a:pt x="99" y="120"/>
                  <a:pt x="99" y="120"/>
                  <a:pt x="99" y="120"/>
                </a:cubicBezTo>
                <a:cubicBezTo>
                  <a:pt x="85" y="125"/>
                  <a:pt x="85" y="125"/>
                  <a:pt x="85" y="125"/>
                </a:cubicBezTo>
                <a:moveTo>
                  <a:pt x="93" y="102"/>
                </a:moveTo>
                <a:cubicBezTo>
                  <a:pt x="92" y="102"/>
                  <a:pt x="91" y="102"/>
                  <a:pt x="90" y="103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108"/>
                  <a:pt x="75" y="109"/>
                  <a:pt x="74" y="110"/>
                </a:cubicBezTo>
                <a:cubicBezTo>
                  <a:pt x="73" y="111"/>
                  <a:pt x="73" y="112"/>
                  <a:pt x="74" y="115"/>
                </a:cubicBezTo>
                <a:cubicBezTo>
                  <a:pt x="82" y="129"/>
                  <a:pt x="82" y="129"/>
                  <a:pt x="82" y="129"/>
                </a:cubicBezTo>
                <a:cubicBezTo>
                  <a:pt x="82" y="130"/>
                  <a:pt x="83" y="130"/>
                  <a:pt x="84" y="130"/>
                </a:cubicBezTo>
                <a:cubicBezTo>
                  <a:pt x="84" y="130"/>
                  <a:pt x="84" y="130"/>
                  <a:pt x="85" y="130"/>
                </a:cubicBezTo>
                <a:cubicBezTo>
                  <a:pt x="103" y="123"/>
                  <a:pt x="103" y="123"/>
                  <a:pt x="103" y="123"/>
                </a:cubicBezTo>
                <a:cubicBezTo>
                  <a:pt x="103" y="123"/>
                  <a:pt x="103" y="123"/>
                  <a:pt x="103" y="123"/>
                </a:cubicBezTo>
                <a:cubicBezTo>
                  <a:pt x="104" y="123"/>
                  <a:pt x="104" y="123"/>
                  <a:pt x="104" y="122"/>
                </a:cubicBezTo>
                <a:cubicBezTo>
                  <a:pt x="105" y="122"/>
                  <a:pt x="105" y="121"/>
                  <a:pt x="104" y="120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98" y="105"/>
                  <a:pt x="97" y="103"/>
                  <a:pt x="95" y="102"/>
                </a:cubicBezTo>
                <a:cubicBezTo>
                  <a:pt x="94" y="102"/>
                  <a:pt x="94" y="102"/>
                  <a:pt x="93" y="102"/>
                </a:cubicBezTo>
                <a:moveTo>
                  <a:pt x="115" y="114"/>
                </a:moveTo>
                <a:cubicBezTo>
                  <a:pt x="112" y="109"/>
                  <a:pt x="110" y="104"/>
                  <a:pt x="109" y="99"/>
                </a:cubicBezTo>
                <a:cubicBezTo>
                  <a:pt x="125" y="93"/>
                  <a:pt x="125" y="93"/>
                  <a:pt x="125" y="93"/>
                </a:cubicBezTo>
                <a:cubicBezTo>
                  <a:pt x="131" y="108"/>
                  <a:pt x="131" y="108"/>
                  <a:pt x="131" y="108"/>
                </a:cubicBezTo>
                <a:cubicBezTo>
                  <a:pt x="115" y="114"/>
                  <a:pt x="115" y="114"/>
                  <a:pt x="115" y="114"/>
                </a:cubicBezTo>
                <a:moveTo>
                  <a:pt x="126" y="88"/>
                </a:moveTo>
                <a:cubicBezTo>
                  <a:pt x="126" y="88"/>
                  <a:pt x="125" y="88"/>
                  <a:pt x="125" y="88"/>
                </a:cubicBezTo>
                <a:cubicBezTo>
                  <a:pt x="106" y="95"/>
                  <a:pt x="106" y="95"/>
                  <a:pt x="106" y="95"/>
                </a:cubicBezTo>
                <a:cubicBezTo>
                  <a:pt x="105" y="96"/>
                  <a:pt x="104" y="97"/>
                  <a:pt x="104" y="98"/>
                </a:cubicBezTo>
                <a:cubicBezTo>
                  <a:pt x="106" y="105"/>
                  <a:pt x="108" y="112"/>
                  <a:pt x="112" y="118"/>
                </a:cubicBezTo>
                <a:cubicBezTo>
                  <a:pt x="112" y="118"/>
                  <a:pt x="113" y="119"/>
                  <a:pt x="114" y="119"/>
                </a:cubicBezTo>
                <a:cubicBezTo>
                  <a:pt x="114" y="119"/>
                  <a:pt x="114" y="119"/>
                  <a:pt x="115" y="119"/>
                </a:cubicBezTo>
                <a:cubicBezTo>
                  <a:pt x="134" y="111"/>
                  <a:pt x="134" y="111"/>
                  <a:pt x="134" y="111"/>
                </a:cubicBezTo>
                <a:cubicBezTo>
                  <a:pt x="135" y="111"/>
                  <a:pt x="135" y="111"/>
                  <a:pt x="135" y="111"/>
                </a:cubicBezTo>
                <a:cubicBezTo>
                  <a:pt x="135" y="111"/>
                  <a:pt x="135" y="111"/>
                  <a:pt x="135" y="111"/>
                </a:cubicBezTo>
                <a:cubicBezTo>
                  <a:pt x="135" y="111"/>
                  <a:pt x="136" y="110"/>
                  <a:pt x="136" y="110"/>
                </a:cubicBezTo>
                <a:cubicBezTo>
                  <a:pt x="136" y="109"/>
                  <a:pt x="136" y="109"/>
                  <a:pt x="136" y="108"/>
                </a:cubicBezTo>
                <a:cubicBezTo>
                  <a:pt x="128" y="89"/>
                  <a:pt x="128" y="89"/>
                  <a:pt x="128" y="89"/>
                </a:cubicBezTo>
                <a:cubicBezTo>
                  <a:pt x="128" y="89"/>
                  <a:pt x="127" y="88"/>
                  <a:pt x="126" y="88"/>
                </a:cubicBezTo>
                <a:moveTo>
                  <a:pt x="43" y="110"/>
                </a:moveTo>
                <a:cubicBezTo>
                  <a:pt x="37" y="95"/>
                  <a:pt x="37" y="95"/>
                  <a:pt x="37" y="95"/>
                </a:cubicBezTo>
                <a:cubicBezTo>
                  <a:pt x="53" y="90"/>
                  <a:pt x="53" y="90"/>
                  <a:pt x="53" y="90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43" y="110"/>
                  <a:pt x="43" y="110"/>
                  <a:pt x="43" y="110"/>
                </a:cubicBezTo>
                <a:moveTo>
                  <a:pt x="54" y="85"/>
                </a:moveTo>
                <a:cubicBezTo>
                  <a:pt x="54" y="85"/>
                  <a:pt x="54" y="85"/>
                  <a:pt x="54" y="85"/>
                </a:cubicBezTo>
                <a:cubicBezTo>
                  <a:pt x="34" y="92"/>
                  <a:pt x="34" y="92"/>
                  <a:pt x="34" y="92"/>
                </a:cubicBezTo>
                <a:cubicBezTo>
                  <a:pt x="33" y="92"/>
                  <a:pt x="33" y="92"/>
                  <a:pt x="32" y="93"/>
                </a:cubicBezTo>
                <a:cubicBezTo>
                  <a:pt x="32" y="94"/>
                  <a:pt x="32" y="94"/>
                  <a:pt x="32" y="95"/>
                </a:cubicBezTo>
                <a:cubicBezTo>
                  <a:pt x="40" y="114"/>
                  <a:pt x="40" y="114"/>
                  <a:pt x="40" y="114"/>
                </a:cubicBezTo>
                <a:cubicBezTo>
                  <a:pt x="40" y="115"/>
                  <a:pt x="41" y="116"/>
                  <a:pt x="42" y="116"/>
                </a:cubicBezTo>
                <a:cubicBezTo>
                  <a:pt x="42" y="116"/>
                  <a:pt x="43" y="116"/>
                  <a:pt x="43" y="115"/>
                </a:cubicBezTo>
                <a:cubicBezTo>
                  <a:pt x="43" y="115"/>
                  <a:pt x="43" y="115"/>
                  <a:pt x="43" y="115"/>
                </a:cubicBezTo>
                <a:cubicBezTo>
                  <a:pt x="61" y="109"/>
                  <a:pt x="61" y="109"/>
                  <a:pt x="61" y="109"/>
                </a:cubicBezTo>
                <a:cubicBezTo>
                  <a:pt x="62" y="108"/>
                  <a:pt x="63" y="108"/>
                  <a:pt x="64" y="106"/>
                </a:cubicBezTo>
                <a:cubicBezTo>
                  <a:pt x="65" y="104"/>
                  <a:pt x="64" y="103"/>
                  <a:pt x="63" y="102"/>
                </a:cubicBezTo>
                <a:cubicBezTo>
                  <a:pt x="56" y="86"/>
                  <a:pt x="56" y="86"/>
                  <a:pt x="56" y="86"/>
                </a:cubicBezTo>
                <a:cubicBezTo>
                  <a:pt x="56" y="85"/>
                  <a:pt x="55" y="85"/>
                  <a:pt x="54" y="85"/>
                </a:cubicBezTo>
                <a:moveTo>
                  <a:pt x="73" y="98"/>
                </a:moveTo>
                <a:cubicBezTo>
                  <a:pt x="68" y="84"/>
                  <a:pt x="68" y="84"/>
                  <a:pt x="68" y="84"/>
                </a:cubicBezTo>
                <a:cubicBezTo>
                  <a:pt x="83" y="78"/>
                  <a:pt x="83" y="78"/>
                  <a:pt x="83" y="78"/>
                </a:cubicBezTo>
                <a:cubicBezTo>
                  <a:pt x="83" y="78"/>
                  <a:pt x="83" y="78"/>
                  <a:pt x="83" y="78"/>
                </a:cubicBezTo>
                <a:cubicBezTo>
                  <a:pt x="84" y="79"/>
                  <a:pt x="84" y="79"/>
                  <a:pt x="84" y="79"/>
                </a:cubicBezTo>
                <a:cubicBezTo>
                  <a:pt x="89" y="92"/>
                  <a:pt x="89" y="92"/>
                  <a:pt x="89" y="92"/>
                </a:cubicBezTo>
                <a:cubicBezTo>
                  <a:pt x="73" y="98"/>
                  <a:pt x="73" y="98"/>
                  <a:pt x="73" y="98"/>
                </a:cubicBezTo>
                <a:moveTo>
                  <a:pt x="84" y="74"/>
                </a:moveTo>
                <a:cubicBezTo>
                  <a:pt x="82" y="74"/>
                  <a:pt x="82" y="74"/>
                  <a:pt x="81" y="74"/>
                </a:cubicBezTo>
                <a:cubicBezTo>
                  <a:pt x="64" y="80"/>
                  <a:pt x="64" y="80"/>
                  <a:pt x="64" y="80"/>
                </a:cubicBezTo>
                <a:cubicBezTo>
                  <a:pt x="63" y="80"/>
                  <a:pt x="63" y="81"/>
                  <a:pt x="63" y="81"/>
                </a:cubicBezTo>
                <a:cubicBezTo>
                  <a:pt x="62" y="82"/>
                  <a:pt x="62" y="83"/>
                  <a:pt x="63" y="83"/>
                </a:cubicBezTo>
                <a:cubicBezTo>
                  <a:pt x="70" y="102"/>
                  <a:pt x="70" y="102"/>
                  <a:pt x="70" y="102"/>
                </a:cubicBezTo>
                <a:cubicBezTo>
                  <a:pt x="70" y="103"/>
                  <a:pt x="71" y="103"/>
                  <a:pt x="72" y="103"/>
                </a:cubicBezTo>
                <a:cubicBezTo>
                  <a:pt x="72" y="103"/>
                  <a:pt x="73" y="103"/>
                  <a:pt x="73" y="103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4" y="95"/>
                  <a:pt x="94" y="95"/>
                </a:cubicBezTo>
                <a:cubicBezTo>
                  <a:pt x="94" y="94"/>
                  <a:pt x="94" y="93"/>
                  <a:pt x="94" y="93"/>
                </a:cubicBezTo>
                <a:cubicBezTo>
                  <a:pt x="88" y="77"/>
                  <a:pt x="88" y="77"/>
                  <a:pt x="88" y="77"/>
                </a:cubicBezTo>
                <a:cubicBezTo>
                  <a:pt x="87" y="76"/>
                  <a:pt x="87" y="75"/>
                  <a:pt x="85" y="74"/>
                </a:cubicBezTo>
                <a:cubicBezTo>
                  <a:pt x="85" y="74"/>
                  <a:pt x="84" y="74"/>
                  <a:pt x="84" y="74"/>
                </a:cubicBezTo>
                <a:moveTo>
                  <a:pt x="103" y="87"/>
                </a:moveTo>
                <a:cubicBezTo>
                  <a:pt x="98" y="72"/>
                  <a:pt x="98" y="72"/>
                  <a:pt x="98" y="72"/>
                </a:cubicBezTo>
                <a:cubicBezTo>
                  <a:pt x="113" y="66"/>
                  <a:pt x="113" y="66"/>
                  <a:pt x="113" y="66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03" y="87"/>
                  <a:pt x="103" y="87"/>
                  <a:pt x="103" y="87"/>
                </a:cubicBezTo>
                <a:moveTo>
                  <a:pt x="114" y="61"/>
                </a:moveTo>
                <a:cubicBezTo>
                  <a:pt x="114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94" y="69"/>
                  <a:pt x="94" y="69"/>
                  <a:pt x="94" y="69"/>
                </a:cubicBezTo>
                <a:cubicBezTo>
                  <a:pt x="93" y="69"/>
                  <a:pt x="92" y="71"/>
                  <a:pt x="93" y="72"/>
                </a:cubicBezTo>
                <a:cubicBezTo>
                  <a:pt x="100" y="91"/>
                  <a:pt x="100" y="91"/>
                  <a:pt x="100" y="91"/>
                </a:cubicBezTo>
                <a:cubicBezTo>
                  <a:pt x="100" y="91"/>
                  <a:pt x="101" y="92"/>
                  <a:pt x="102" y="92"/>
                </a:cubicBezTo>
                <a:cubicBezTo>
                  <a:pt x="102" y="92"/>
                  <a:pt x="102" y="92"/>
                  <a:pt x="102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23" y="83"/>
                  <a:pt x="123" y="83"/>
                  <a:pt x="123" y="83"/>
                </a:cubicBezTo>
                <a:cubicBezTo>
                  <a:pt x="124" y="83"/>
                  <a:pt x="124" y="83"/>
                  <a:pt x="125" y="82"/>
                </a:cubicBezTo>
                <a:cubicBezTo>
                  <a:pt x="125" y="82"/>
                  <a:pt x="125" y="81"/>
                  <a:pt x="125" y="80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1"/>
                  <a:pt x="115" y="61"/>
                  <a:pt x="114" y="61"/>
                </a:cubicBezTo>
                <a:moveTo>
                  <a:pt x="34" y="68"/>
                </a:moveTo>
                <a:cubicBezTo>
                  <a:pt x="27" y="53"/>
                  <a:pt x="27" y="53"/>
                  <a:pt x="27" y="53"/>
                </a:cubicBezTo>
                <a:cubicBezTo>
                  <a:pt x="92" y="29"/>
                  <a:pt x="92" y="29"/>
                  <a:pt x="92" y="29"/>
                </a:cubicBezTo>
                <a:cubicBezTo>
                  <a:pt x="97" y="40"/>
                  <a:pt x="97" y="40"/>
                  <a:pt x="97" y="40"/>
                </a:cubicBezTo>
                <a:cubicBezTo>
                  <a:pt x="97" y="41"/>
                  <a:pt x="97" y="42"/>
                  <a:pt x="97" y="42"/>
                </a:cubicBezTo>
                <a:cubicBezTo>
                  <a:pt x="97" y="43"/>
                  <a:pt x="96" y="43"/>
                  <a:pt x="95" y="44"/>
                </a:cubicBezTo>
                <a:cubicBezTo>
                  <a:pt x="34" y="68"/>
                  <a:pt x="34" y="68"/>
                  <a:pt x="34" y="68"/>
                </a:cubicBezTo>
                <a:moveTo>
                  <a:pt x="93" y="24"/>
                </a:moveTo>
                <a:cubicBezTo>
                  <a:pt x="92" y="24"/>
                  <a:pt x="92" y="24"/>
                  <a:pt x="92" y="24"/>
                </a:cubicBezTo>
                <a:cubicBezTo>
                  <a:pt x="24" y="50"/>
                  <a:pt x="24" y="50"/>
                  <a:pt x="24" y="50"/>
                </a:cubicBezTo>
                <a:cubicBezTo>
                  <a:pt x="23" y="50"/>
                  <a:pt x="23" y="50"/>
                  <a:pt x="22" y="51"/>
                </a:cubicBezTo>
                <a:cubicBezTo>
                  <a:pt x="22" y="51"/>
                  <a:pt x="22" y="52"/>
                  <a:pt x="22" y="53"/>
                </a:cubicBezTo>
                <a:cubicBezTo>
                  <a:pt x="30" y="71"/>
                  <a:pt x="30" y="71"/>
                  <a:pt x="30" y="71"/>
                </a:cubicBezTo>
                <a:cubicBezTo>
                  <a:pt x="31" y="72"/>
                  <a:pt x="32" y="73"/>
                  <a:pt x="33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97" y="48"/>
                  <a:pt x="97" y="48"/>
                  <a:pt x="97" y="48"/>
                </a:cubicBezTo>
                <a:cubicBezTo>
                  <a:pt x="98" y="47"/>
                  <a:pt x="101" y="46"/>
                  <a:pt x="101" y="44"/>
                </a:cubicBezTo>
                <a:cubicBezTo>
                  <a:pt x="102" y="42"/>
                  <a:pt x="101" y="40"/>
                  <a:pt x="101" y="38"/>
                </a:cubicBezTo>
                <a:cubicBezTo>
                  <a:pt x="95" y="25"/>
                  <a:pt x="95" y="25"/>
                  <a:pt x="95" y="25"/>
                </a:cubicBezTo>
                <a:cubicBezTo>
                  <a:pt x="94" y="25"/>
                  <a:pt x="94" y="24"/>
                  <a:pt x="93" y="24"/>
                </a:cubicBezTo>
                <a:moveTo>
                  <a:pt x="57" y="178"/>
                </a:moveTo>
                <a:cubicBezTo>
                  <a:pt x="47" y="156"/>
                  <a:pt x="47" y="156"/>
                  <a:pt x="47" y="156"/>
                </a:cubicBezTo>
                <a:cubicBezTo>
                  <a:pt x="31" y="120"/>
                  <a:pt x="14" y="83"/>
                  <a:pt x="5" y="44"/>
                </a:cubicBezTo>
                <a:cubicBezTo>
                  <a:pt x="108" y="5"/>
                  <a:pt x="108" y="5"/>
                  <a:pt x="108" y="5"/>
                </a:cubicBezTo>
                <a:cubicBezTo>
                  <a:pt x="155" y="135"/>
                  <a:pt x="155" y="135"/>
                  <a:pt x="155" y="135"/>
                </a:cubicBezTo>
                <a:cubicBezTo>
                  <a:pt x="156" y="137"/>
                  <a:pt x="157" y="139"/>
                  <a:pt x="156" y="140"/>
                </a:cubicBezTo>
                <a:cubicBezTo>
                  <a:pt x="155" y="141"/>
                  <a:pt x="154" y="141"/>
                  <a:pt x="153" y="142"/>
                </a:cubicBezTo>
                <a:cubicBezTo>
                  <a:pt x="153" y="144"/>
                  <a:pt x="153" y="144"/>
                  <a:pt x="153" y="144"/>
                </a:cubicBezTo>
                <a:cubicBezTo>
                  <a:pt x="152" y="142"/>
                  <a:pt x="152" y="142"/>
                  <a:pt x="152" y="142"/>
                </a:cubicBezTo>
                <a:cubicBezTo>
                  <a:pt x="57" y="178"/>
                  <a:pt x="57" y="178"/>
                  <a:pt x="57" y="178"/>
                </a:cubicBezTo>
                <a:moveTo>
                  <a:pt x="109" y="0"/>
                </a:moveTo>
                <a:cubicBezTo>
                  <a:pt x="109" y="0"/>
                  <a:pt x="108" y="0"/>
                  <a:pt x="108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1"/>
                  <a:pt x="0" y="43"/>
                  <a:pt x="0" y="44"/>
                </a:cubicBezTo>
                <a:cubicBezTo>
                  <a:pt x="9" y="84"/>
                  <a:pt x="26" y="121"/>
                  <a:pt x="43" y="158"/>
                </a:cubicBezTo>
                <a:cubicBezTo>
                  <a:pt x="54" y="182"/>
                  <a:pt x="54" y="182"/>
                  <a:pt x="54" y="182"/>
                </a:cubicBezTo>
                <a:cubicBezTo>
                  <a:pt x="54" y="183"/>
                  <a:pt x="55" y="183"/>
                  <a:pt x="56" y="183"/>
                </a:cubicBezTo>
                <a:cubicBezTo>
                  <a:pt x="56" y="183"/>
                  <a:pt x="56" y="183"/>
                  <a:pt x="57" y="183"/>
                </a:cubicBezTo>
                <a:cubicBezTo>
                  <a:pt x="154" y="146"/>
                  <a:pt x="154" y="146"/>
                  <a:pt x="154" y="146"/>
                </a:cubicBezTo>
                <a:cubicBezTo>
                  <a:pt x="154" y="146"/>
                  <a:pt x="154" y="146"/>
                  <a:pt x="154" y="146"/>
                </a:cubicBezTo>
                <a:cubicBezTo>
                  <a:pt x="156" y="145"/>
                  <a:pt x="159" y="144"/>
                  <a:pt x="160" y="142"/>
                </a:cubicBezTo>
                <a:cubicBezTo>
                  <a:pt x="162" y="139"/>
                  <a:pt x="160" y="135"/>
                  <a:pt x="160" y="133"/>
                </a:cubicBezTo>
                <a:cubicBezTo>
                  <a:pt x="111" y="1"/>
                  <a:pt x="111" y="1"/>
                  <a:pt x="111" y="1"/>
                </a:cubicBezTo>
                <a:cubicBezTo>
                  <a:pt x="111" y="0"/>
                  <a:pt x="110" y="0"/>
                  <a:pt x="110" y="0"/>
                </a:cubicBezTo>
                <a:cubicBezTo>
                  <a:pt x="110" y="0"/>
                  <a:pt x="109" y="0"/>
                  <a:pt x="109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5" name="Freeform 103">
            <a:extLst>
              <a:ext uri="{FF2B5EF4-FFF2-40B4-BE49-F238E27FC236}">
                <a16:creationId xmlns:a16="http://schemas.microsoft.com/office/drawing/2014/main" id="{3A169153-531F-0905-AB7B-FF187C846862}"/>
              </a:ext>
            </a:extLst>
          </p:cNvPr>
          <p:cNvSpPr>
            <a:spLocks noEditPoints="1"/>
          </p:cNvSpPr>
          <p:nvPr/>
        </p:nvSpPr>
        <p:spPr bwMode="auto">
          <a:xfrm>
            <a:off x="3424936" y="6172000"/>
            <a:ext cx="1215709" cy="1222058"/>
          </a:xfrm>
          <a:custGeom>
            <a:avLst/>
            <a:gdLst>
              <a:gd name="T0" fmla="*/ 51 w 170"/>
              <a:gd name="T1" fmla="*/ 149 h 170"/>
              <a:gd name="T2" fmla="*/ 73 w 170"/>
              <a:gd name="T3" fmla="*/ 123 h 170"/>
              <a:gd name="T4" fmla="*/ 140 w 170"/>
              <a:gd name="T5" fmla="*/ 79 h 170"/>
              <a:gd name="T6" fmla="*/ 131 w 170"/>
              <a:gd name="T7" fmla="*/ 124 h 170"/>
              <a:gd name="T8" fmla="*/ 56 w 170"/>
              <a:gd name="T9" fmla="*/ 23 h 170"/>
              <a:gd name="T10" fmla="*/ 48 w 170"/>
              <a:gd name="T11" fmla="*/ 70 h 170"/>
              <a:gd name="T12" fmla="*/ 44 w 170"/>
              <a:gd name="T13" fmla="*/ 95 h 170"/>
              <a:gd name="T14" fmla="*/ 66 w 170"/>
              <a:gd name="T15" fmla="*/ 92 h 170"/>
              <a:gd name="T16" fmla="*/ 82 w 170"/>
              <a:gd name="T17" fmla="*/ 109 h 170"/>
              <a:gd name="T18" fmla="*/ 82 w 170"/>
              <a:gd name="T19" fmla="*/ 146 h 170"/>
              <a:gd name="T20" fmla="*/ 62 w 170"/>
              <a:gd name="T21" fmla="*/ 160 h 170"/>
              <a:gd name="T22" fmla="*/ 32 w 170"/>
              <a:gd name="T23" fmla="*/ 156 h 170"/>
              <a:gd name="T24" fmla="*/ 11 w 170"/>
              <a:gd name="T25" fmla="*/ 146 h 170"/>
              <a:gd name="T26" fmla="*/ 12 w 170"/>
              <a:gd name="T27" fmla="*/ 122 h 170"/>
              <a:gd name="T28" fmla="*/ 21 w 170"/>
              <a:gd name="T29" fmla="*/ 106 h 170"/>
              <a:gd name="T30" fmla="*/ 122 w 170"/>
              <a:gd name="T31" fmla="*/ 67 h 170"/>
              <a:gd name="T32" fmla="*/ 142 w 170"/>
              <a:gd name="T33" fmla="*/ 64 h 170"/>
              <a:gd name="T34" fmla="*/ 159 w 170"/>
              <a:gd name="T35" fmla="*/ 76 h 170"/>
              <a:gd name="T36" fmla="*/ 157 w 170"/>
              <a:gd name="T37" fmla="*/ 113 h 170"/>
              <a:gd name="T38" fmla="*/ 143 w 170"/>
              <a:gd name="T39" fmla="*/ 133 h 170"/>
              <a:gd name="T40" fmla="*/ 118 w 170"/>
              <a:gd name="T41" fmla="*/ 128 h 170"/>
              <a:gd name="T42" fmla="*/ 95 w 170"/>
              <a:gd name="T43" fmla="*/ 116 h 170"/>
              <a:gd name="T44" fmla="*/ 86 w 170"/>
              <a:gd name="T45" fmla="*/ 94 h 170"/>
              <a:gd name="T46" fmla="*/ 99 w 170"/>
              <a:gd name="T47" fmla="*/ 77 h 170"/>
              <a:gd name="T48" fmla="*/ 54 w 170"/>
              <a:gd name="T49" fmla="*/ 15 h 170"/>
              <a:gd name="T50" fmla="*/ 76 w 170"/>
              <a:gd name="T51" fmla="*/ 13 h 170"/>
              <a:gd name="T52" fmla="*/ 89 w 170"/>
              <a:gd name="T53" fmla="*/ 25 h 170"/>
              <a:gd name="T54" fmla="*/ 91 w 170"/>
              <a:gd name="T55" fmla="*/ 53 h 170"/>
              <a:gd name="T56" fmla="*/ 81 w 170"/>
              <a:gd name="T57" fmla="*/ 81 h 170"/>
              <a:gd name="T58" fmla="*/ 58 w 170"/>
              <a:gd name="T59" fmla="*/ 81 h 170"/>
              <a:gd name="T60" fmla="*/ 33 w 170"/>
              <a:gd name="T61" fmla="*/ 63 h 170"/>
              <a:gd name="T62" fmla="*/ 19 w 170"/>
              <a:gd name="T63" fmla="*/ 43 h 170"/>
              <a:gd name="T64" fmla="*/ 33 w 170"/>
              <a:gd name="T65" fmla="*/ 24 h 170"/>
              <a:gd name="T66" fmla="*/ 54 w 170"/>
              <a:gd name="T67" fmla="*/ 15 h 170"/>
              <a:gd name="T68" fmla="*/ 37 w 170"/>
              <a:gd name="T69" fmla="*/ 8 h 170"/>
              <a:gd name="T70" fmla="*/ 21 w 170"/>
              <a:gd name="T71" fmla="*/ 38 h 170"/>
              <a:gd name="T72" fmla="*/ 24 w 170"/>
              <a:gd name="T73" fmla="*/ 68 h 170"/>
              <a:gd name="T74" fmla="*/ 43 w 170"/>
              <a:gd name="T75" fmla="*/ 84 h 170"/>
              <a:gd name="T76" fmla="*/ 21 w 170"/>
              <a:gd name="T77" fmla="*/ 102 h 170"/>
              <a:gd name="T78" fmla="*/ 8 w 170"/>
              <a:gd name="T79" fmla="*/ 132 h 170"/>
              <a:gd name="T80" fmla="*/ 18 w 170"/>
              <a:gd name="T81" fmla="*/ 149 h 170"/>
              <a:gd name="T82" fmla="*/ 40 w 170"/>
              <a:gd name="T83" fmla="*/ 166 h 170"/>
              <a:gd name="T84" fmla="*/ 72 w 170"/>
              <a:gd name="T85" fmla="*/ 164 h 170"/>
              <a:gd name="T86" fmla="*/ 85 w 170"/>
              <a:gd name="T87" fmla="*/ 143 h 170"/>
              <a:gd name="T88" fmla="*/ 83 w 170"/>
              <a:gd name="T89" fmla="*/ 120 h 170"/>
              <a:gd name="T90" fmla="*/ 69 w 170"/>
              <a:gd name="T91" fmla="*/ 88 h 170"/>
              <a:gd name="T92" fmla="*/ 51 w 170"/>
              <a:gd name="T93" fmla="*/ 79 h 170"/>
              <a:gd name="T94" fmla="*/ 74 w 170"/>
              <a:gd name="T95" fmla="*/ 81 h 170"/>
              <a:gd name="T96" fmla="*/ 91 w 170"/>
              <a:gd name="T97" fmla="*/ 85 h 170"/>
              <a:gd name="T98" fmla="*/ 88 w 170"/>
              <a:gd name="T99" fmla="*/ 110 h 170"/>
              <a:gd name="T100" fmla="*/ 105 w 170"/>
              <a:gd name="T101" fmla="*/ 136 h 170"/>
              <a:gd name="T102" fmla="*/ 131 w 170"/>
              <a:gd name="T103" fmla="*/ 133 h 170"/>
              <a:gd name="T104" fmla="*/ 157 w 170"/>
              <a:gd name="T105" fmla="*/ 124 h 170"/>
              <a:gd name="T106" fmla="*/ 167 w 170"/>
              <a:gd name="T107" fmla="*/ 104 h 170"/>
              <a:gd name="T108" fmla="*/ 161 w 170"/>
              <a:gd name="T109" fmla="*/ 73 h 170"/>
              <a:gd name="T110" fmla="*/ 135 w 170"/>
              <a:gd name="T111" fmla="*/ 62 h 170"/>
              <a:gd name="T112" fmla="*/ 111 w 170"/>
              <a:gd name="T113" fmla="*/ 59 h 170"/>
              <a:gd name="T114" fmla="*/ 96 w 170"/>
              <a:gd name="T115" fmla="*/ 59 h 170"/>
              <a:gd name="T116" fmla="*/ 95 w 170"/>
              <a:gd name="T117" fmla="*/ 33 h 170"/>
              <a:gd name="T118" fmla="*/ 80 w 170"/>
              <a:gd name="T119" fmla="*/ 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0" h="170">
                <a:moveTo>
                  <a:pt x="44" y="150"/>
                </a:moveTo>
                <a:cubicBezTo>
                  <a:pt x="41" y="150"/>
                  <a:pt x="38" y="149"/>
                  <a:pt x="36" y="148"/>
                </a:cubicBezTo>
                <a:cubicBezTo>
                  <a:pt x="27" y="143"/>
                  <a:pt x="24" y="132"/>
                  <a:pt x="24" y="124"/>
                </a:cubicBezTo>
                <a:cubicBezTo>
                  <a:pt x="24" y="121"/>
                  <a:pt x="24" y="112"/>
                  <a:pt x="31" y="108"/>
                </a:cubicBezTo>
                <a:cubicBezTo>
                  <a:pt x="34" y="106"/>
                  <a:pt x="38" y="105"/>
                  <a:pt x="42" y="105"/>
                </a:cubicBezTo>
                <a:cubicBezTo>
                  <a:pt x="43" y="105"/>
                  <a:pt x="44" y="105"/>
                  <a:pt x="45" y="105"/>
                </a:cubicBezTo>
                <a:cubicBezTo>
                  <a:pt x="51" y="106"/>
                  <a:pt x="57" y="106"/>
                  <a:pt x="61" y="109"/>
                </a:cubicBezTo>
                <a:cubicBezTo>
                  <a:pt x="66" y="111"/>
                  <a:pt x="69" y="117"/>
                  <a:pt x="69" y="123"/>
                </a:cubicBezTo>
                <a:cubicBezTo>
                  <a:pt x="70" y="129"/>
                  <a:pt x="68" y="135"/>
                  <a:pt x="63" y="140"/>
                </a:cubicBezTo>
                <a:cubicBezTo>
                  <a:pt x="60" y="144"/>
                  <a:pt x="55" y="148"/>
                  <a:pt x="51" y="149"/>
                </a:cubicBezTo>
                <a:cubicBezTo>
                  <a:pt x="49" y="150"/>
                  <a:pt x="47" y="150"/>
                  <a:pt x="44" y="150"/>
                </a:cubicBezTo>
                <a:moveTo>
                  <a:pt x="42" y="101"/>
                </a:moveTo>
                <a:cubicBezTo>
                  <a:pt x="38" y="101"/>
                  <a:pt x="33" y="102"/>
                  <a:pt x="28" y="105"/>
                </a:cubicBezTo>
                <a:cubicBezTo>
                  <a:pt x="23" y="108"/>
                  <a:pt x="20" y="115"/>
                  <a:pt x="20" y="124"/>
                </a:cubicBezTo>
                <a:cubicBezTo>
                  <a:pt x="20" y="136"/>
                  <a:pt x="25" y="147"/>
                  <a:pt x="34" y="151"/>
                </a:cubicBezTo>
                <a:cubicBezTo>
                  <a:pt x="37" y="153"/>
                  <a:pt x="41" y="154"/>
                  <a:pt x="44" y="154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47" y="154"/>
                  <a:pt x="49" y="154"/>
                  <a:pt x="52" y="153"/>
                </a:cubicBezTo>
                <a:cubicBezTo>
                  <a:pt x="57" y="151"/>
                  <a:pt x="63" y="147"/>
                  <a:pt x="66" y="142"/>
                </a:cubicBezTo>
                <a:cubicBezTo>
                  <a:pt x="71" y="137"/>
                  <a:pt x="74" y="130"/>
                  <a:pt x="73" y="123"/>
                </a:cubicBezTo>
                <a:cubicBezTo>
                  <a:pt x="73" y="116"/>
                  <a:pt x="69" y="109"/>
                  <a:pt x="63" y="105"/>
                </a:cubicBezTo>
                <a:cubicBezTo>
                  <a:pt x="58" y="102"/>
                  <a:pt x="52" y="102"/>
                  <a:pt x="45" y="101"/>
                </a:cubicBezTo>
                <a:cubicBezTo>
                  <a:pt x="44" y="101"/>
                  <a:pt x="43" y="101"/>
                  <a:pt x="42" y="101"/>
                </a:cubicBezTo>
                <a:moveTo>
                  <a:pt x="123" y="121"/>
                </a:moveTo>
                <a:cubicBezTo>
                  <a:pt x="120" y="121"/>
                  <a:pt x="117" y="120"/>
                  <a:pt x="114" y="119"/>
                </a:cubicBezTo>
                <a:cubicBezTo>
                  <a:pt x="106" y="114"/>
                  <a:pt x="102" y="103"/>
                  <a:pt x="103" y="95"/>
                </a:cubicBezTo>
                <a:cubicBezTo>
                  <a:pt x="103" y="91"/>
                  <a:pt x="103" y="83"/>
                  <a:pt x="109" y="79"/>
                </a:cubicBezTo>
                <a:cubicBezTo>
                  <a:pt x="113" y="76"/>
                  <a:pt x="117" y="76"/>
                  <a:pt x="121" y="76"/>
                </a:cubicBezTo>
                <a:cubicBezTo>
                  <a:pt x="122" y="76"/>
                  <a:pt x="123" y="76"/>
                  <a:pt x="124" y="76"/>
                </a:cubicBezTo>
                <a:cubicBezTo>
                  <a:pt x="130" y="76"/>
                  <a:pt x="136" y="77"/>
                  <a:pt x="140" y="79"/>
                </a:cubicBezTo>
                <a:cubicBezTo>
                  <a:pt x="145" y="82"/>
                  <a:pt x="148" y="88"/>
                  <a:pt x="148" y="94"/>
                </a:cubicBezTo>
                <a:cubicBezTo>
                  <a:pt x="148" y="100"/>
                  <a:pt x="146" y="106"/>
                  <a:pt x="142" y="111"/>
                </a:cubicBezTo>
                <a:cubicBezTo>
                  <a:pt x="139" y="115"/>
                  <a:pt x="134" y="118"/>
                  <a:pt x="130" y="120"/>
                </a:cubicBezTo>
                <a:cubicBezTo>
                  <a:pt x="127" y="120"/>
                  <a:pt x="125" y="121"/>
                  <a:pt x="123" y="121"/>
                </a:cubicBezTo>
                <a:moveTo>
                  <a:pt x="121" y="72"/>
                </a:moveTo>
                <a:cubicBezTo>
                  <a:pt x="117" y="72"/>
                  <a:pt x="111" y="73"/>
                  <a:pt x="107" y="75"/>
                </a:cubicBezTo>
                <a:cubicBezTo>
                  <a:pt x="102" y="79"/>
                  <a:pt x="99" y="86"/>
                  <a:pt x="99" y="95"/>
                </a:cubicBezTo>
                <a:cubicBezTo>
                  <a:pt x="99" y="107"/>
                  <a:pt x="104" y="118"/>
                  <a:pt x="113" y="122"/>
                </a:cubicBezTo>
                <a:cubicBezTo>
                  <a:pt x="116" y="124"/>
                  <a:pt x="119" y="125"/>
                  <a:pt x="123" y="125"/>
                </a:cubicBezTo>
                <a:cubicBezTo>
                  <a:pt x="126" y="125"/>
                  <a:pt x="128" y="124"/>
                  <a:pt x="131" y="124"/>
                </a:cubicBezTo>
                <a:cubicBezTo>
                  <a:pt x="136" y="122"/>
                  <a:pt x="141" y="118"/>
                  <a:pt x="145" y="113"/>
                </a:cubicBezTo>
                <a:cubicBezTo>
                  <a:pt x="150" y="107"/>
                  <a:pt x="152" y="101"/>
                  <a:pt x="152" y="94"/>
                </a:cubicBezTo>
                <a:cubicBezTo>
                  <a:pt x="152" y="86"/>
                  <a:pt x="148" y="80"/>
                  <a:pt x="142" y="76"/>
                </a:cubicBezTo>
                <a:cubicBezTo>
                  <a:pt x="137" y="73"/>
                  <a:pt x="131" y="72"/>
                  <a:pt x="124" y="72"/>
                </a:cubicBezTo>
                <a:cubicBezTo>
                  <a:pt x="123" y="72"/>
                  <a:pt x="122" y="72"/>
                  <a:pt x="121" y="72"/>
                </a:cubicBezTo>
                <a:moveTo>
                  <a:pt x="58" y="68"/>
                </a:moveTo>
                <a:cubicBezTo>
                  <a:pt x="55" y="68"/>
                  <a:pt x="52" y="68"/>
                  <a:pt x="50" y="66"/>
                </a:cubicBezTo>
                <a:cubicBezTo>
                  <a:pt x="41" y="62"/>
                  <a:pt x="38" y="50"/>
                  <a:pt x="38" y="42"/>
                </a:cubicBezTo>
                <a:cubicBezTo>
                  <a:pt x="38" y="39"/>
                  <a:pt x="39" y="30"/>
                  <a:pt x="45" y="26"/>
                </a:cubicBezTo>
                <a:cubicBezTo>
                  <a:pt x="48" y="24"/>
                  <a:pt x="52" y="23"/>
                  <a:pt x="56" y="23"/>
                </a:cubicBezTo>
                <a:cubicBezTo>
                  <a:pt x="57" y="23"/>
                  <a:pt x="58" y="23"/>
                  <a:pt x="59" y="24"/>
                </a:cubicBezTo>
                <a:cubicBezTo>
                  <a:pt x="65" y="24"/>
                  <a:pt x="71" y="24"/>
                  <a:pt x="75" y="27"/>
                </a:cubicBezTo>
                <a:cubicBezTo>
                  <a:pt x="80" y="30"/>
                  <a:pt x="83" y="35"/>
                  <a:pt x="83" y="41"/>
                </a:cubicBezTo>
                <a:cubicBezTo>
                  <a:pt x="84" y="47"/>
                  <a:pt x="82" y="53"/>
                  <a:pt x="77" y="58"/>
                </a:cubicBezTo>
                <a:cubicBezTo>
                  <a:pt x="74" y="63"/>
                  <a:pt x="69" y="66"/>
                  <a:pt x="65" y="67"/>
                </a:cubicBezTo>
                <a:cubicBezTo>
                  <a:pt x="63" y="68"/>
                  <a:pt x="61" y="68"/>
                  <a:pt x="58" y="68"/>
                </a:cubicBezTo>
                <a:moveTo>
                  <a:pt x="56" y="20"/>
                </a:moveTo>
                <a:cubicBezTo>
                  <a:pt x="52" y="20"/>
                  <a:pt x="47" y="20"/>
                  <a:pt x="42" y="23"/>
                </a:cubicBezTo>
                <a:cubicBezTo>
                  <a:pt x="37" y="26"/>
                  <a:pt x="34" y="33"/>
                  <a:pt x="34" y="42"/>
                </a:cubicBezTo>
                <a:cubicBezTo>
                  <a:pt x="34" y="54"/>
                  <a:pt x="39" y="65"/>
                  <a:pt x="48" y="70"/>
                </a:cubicBezTo>
                <a:cubicBezTo>
                  <a:pt x="51" y="71"/>
                  <a:pt x="55" y="72"/>
                  <a:pt x="58" y="72"/>
                </a:cubicBezTo>
                <a:cubicBezTo>
                  <a:pt x="61" y="72"/>
                  <a:pt x="63" y="72"/>
                  <a:pt x="66" y="71"/>
                </a:cubicBezTo>
                <a:cubicBezTo>
                  <a:pt x="71" y="69"/>
                  <a:pt x="77" y="66"/>
                  <a:pt x="80" y="61"/>
                </a:cubicBezTo>
                <a:cubicBezTo>
                  <a:pt x="85" y="55"/>
                  <a:pt x="88" y="48"/>
                  <a:pt x="87" y="41"/>
                </a:cubicBezTo>
                <a:cubicBezTo>
                  <a:pt x="87" y="34"/>
                  <a:pt x="83" y="27"/>
                  <a:pt x="77" y="23"/>
                </a:cubicBezTo>
                <a:cubicBezTo>
                  <a:pt x="72" y="20"/>
                  <a:pt x="66" y="20"/>
                  <a:pt x="59" y="20"/>
                </a:cubicBezTo>
                <a:cubicBezTo>
                  <a:pt x="58" y="20"/>
                  <a:pt x="57" y="20"/>
                  <a:pt x="56" y="20"/>
                </a:cubicBezTo>
                <a:moveTo>
                  <a:pt x="40" y="97"/>
                </a:moveTo>
                <a:cubicBezTo>
                  <a:pt x="41" y="97"/>
                  <a:pt x="42" y="97"/>
                  <a:pt x="43" y="96"/>
                </a:cubicBezTo>
                <a:cubicBezTo>
                  <a:pt x="43" y="96"/>
                  <a:pt x="44" y="96"/>
                  <a:pt x="44" y="95"/>
                </a:cubicBezTo>
                <a:cubicBezTo>
                  <a:pt x="46" y="85"/>
                  <a:pt x="46" y="85"/>
                  <a:pt x="46" y="85"/>
                </a:cubicBezTo>
                <a:cubicBezTo>
                  <a:pt x="47" y="85"/>
                  <a:pt x="47" y="85"/>
                  <a:pt x="47" y="85"/>
                </a:cubicBezTo>
                <a:cubicBezTo>
                  <a:pt x="48" y="85"/>
                  <a:pt x="49" y="86"/>
                  <a:pt x="50" y="87"/>
                </a:cubicBezTo>
                <a:cubicBezTo>
                  <a:pt x="50" y="88"/>
                  <a:pt x="51" y="89"/>
                  <a:pt x="51" y="90"/>
                </a:cubicBezTo>
                <a:cubicBezTo>
                  <a:pt x="52" y="91"/>
                  <a:pt x="52" y="92"/>
                  <a:pt x="53" y="93"/>
                </a:cubicBezTo>
                <a:cubicBezTo>
                  <a:pt x="54" y="95"/>
                  <a:pt x="57" y="97"/>
                  <a:pt x="59" y="97"/>
                </a:cubicBezTo>
                <a:cubicBezTo>
                  <a:pt x="60" y="97"/>
                  <a:pt x="60" y="97"/>
                  <a:pt x="61" y="97"/>
                </a:cubicBezTo>
                <a:cubicBezTo>
                  <a:pt x="62" y="97"/>
                  <a:pt x="62" y="96"/>
                  <a:pt x="62" y="95"/>
                </a:cubicBezTo>
                <a:cubicBezTo>
                  <a:pt x="62" y="94"/>
                  <a:pt x="63" y="93"/>
                  <a:pt x="63" y="93"/>
                </a:cubicBezTo>
                <a:cubicBezTo>
                  <a:pt x="64" y="92"/>
                  <a:pt x="65" y="92"/>
                  <a:pt x="66" y="92"/>
                </a:cubicBezTo>
                <a:cubicBezTo>
                  <a:pt x="66" y="92"/>
                  <a:pt x="67" y="92"/>
                  <a:pt x="67" y="92"/>
                </a:cubicBezTo>
                <a:cubicBezTo>
                  <a:pt x="68" y="92"/>
                  <a:pt x="69" y="94"/>
                  <a:pt x="69" y="95"/>
                </a:cubicBezTo>
                <a:cubicBezTo>
                  <a:pt x="69" y="96"/>
                  <a:pt x="69" y="97"/>
                  <a:pt x="68" y="98"/>
                </a:cubicBezTo>
                <a:cubicBezTo>
                  <a:pt x="67" y="98"/>
                  <a:pt x="67" y="99"/>
                  <a:pt x="67" y="99"/>
                </a:cubicBezTo>
                <a:cubicBezTo>
                  <a:pt x="67" y="100"/>
                  <a:pt x="67" y="100"/>
                  <a:pt x="67" y="101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73" y="107"/>
                  <a:pt x="74" y="107"/>
                  <a:pt x="74" y="107"/>
                </a:cubicBezTo>
                <a:cubicBezTo>
                  <a:pt x="74" y="107"/>
                  <a:pt x="74" y="107"/>
                  <a:pt x="75" y="107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82" y="109"/>
                  <a:pt x="82" y="109"/>
                  <a:pt x="82" y="109"/>
                </a:cubicBezTo>
                <a:cubicBezTo>
                  <a:pt x="78" y="112"/>
                  <a:pt x="78" y="112"/>
                  <a:pt x="78" y="112"/>
                </a:cubicBezTo>
                <a:cubicBezTo>
                  <a:pt x="77" y="112"/>
                  <a:pt x="77" y="113"/>
                  <a:pt x="77" y="114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79" y="122"/>
                  <a:pt x="80" y="123"/>
                  <a:pt x="80" y="123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87" y="129"/>
                  <a:pt x="87" y="129"/>
                  <a:pt x="87" y="129"/>
                </a:cubicBezTo>
                <a:cubicBezTo>
                  <a:pt x="87" y="129"/>
                  <a:pt x="87" y="129"/>
                  <a:pt x="86" y="129"/>
                </a:cubicBezTo>
                <a:cubicBezTo>
                  <a:pt x="82" y="129"/>
                  <a:pt x="78" y="131"/>
                  <a:pt x="77" y="135"/>
                </a:cubicBezTo>
                <a:cubicBezTo>
                  <a:pt x="76" y="138"/>
                  <a:pt x="77" y="140"/>
                  <a:pt x="78" y="143"/>
                </a:cubicBezTo>
                <a:cubicBezTo>
                  <a:pt x="79" y="144"/>
                  <a:pt x="80" y="145"/>
                  <a:pt x="82" y="146"/>
                </a:cubicBezTo>
                <a:cubicBezTo>
                  <a:pt x="79" y="149"/>
                  <a:pt x="79" y="149"/>
                  <a:pt x="79" y="149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5" y="146"/>
                  <a:pt x="75" y="145"/>
                  <a:pt x="74" y="145"/>
                </a:cubicBezTo>
                <a:cubicBezTo>
                  <a:pt x="74" y="145"/>
                  <a:pt x="73" y="146"/>
                  <a:pt x="73" y="146"/>
                </a:cubicBezTo>
                <a:cubicBezTo>
                  <a:pt x="66" y="153"/>
                  <a:pt x="66" y="153"/>
                  <a:pt x="66" y="153"/>
                </a:cubicBezTo>
                <a:cubicBezTo>
                  <a:pt x="65" y="153"/>
                  <a:pt x="65" y="154"/>
                  <a:pt x="65" y="155"/>
                </a:cubicBezTo>
                <a:cubicBezTo>
                  <a:pt x="68" y="162"/>
                  <a:pt x="68" y="162"/>
                  <a:pt x="68" y="162"/>
                </a:cubicBezTo>
                <a:cubicBezTo>
                  <a:pt x="68" y="162"/>
                  <a:pt x="67" y="162"/>
                  <a:pt x="67" y="162"/>
                </a:cubicBezTo>
                <a:cubicBezTo>
                  <a:pt x="66" y="162"/>
                  <a:pt x="65" y="162"/>
                  <a:pt x="64" y="162"/>
                </a:cubicBezTo>
                <a:cubicBezTo>
                  <a:pt x="63" y="162"/>
                  <a:pt x="63" y="161"/>
                  <a:pt x="62" y="160"/>
                </a:cubicBezTo>
                <a:cubicBezTo>
                  <a:pt x="61" y="159"/>
                  <a:pt x="60" y="158"/>
                  <a:pt x="59" y="158"/>
                </a:cubicBezTo>
                <a:cubicBezTo>
                  <a:pt x="58" y="157"/>
                  <a:pt x="57" y="157"/>
                  <a:pt x="56" y="157"/>
                </a:cubicBezTo>
                <a:cubicBezTo>
                  <a:pt x="54" y="157"/>
                  <a:pt x="51" y="158"/>
                  <a:pt x="50" y="159"/>
                </a:cubicBezTo>
                <a:cubicBezTo>
                  <a:pt x="48" y="161"/>
                  <a:pt x="47" y="164"/>
                  <a:pt x="48" y="166"/>
                </a:cubicBezTo>
                <a:cubicBezTo>
                  <a:pt x="47" y="167"/>
                  <a:pt x="47" y="167"/>
                  <a:pt x="47" y="167"/>
                </a:cubicBezTo>
                <a:cubicBezTo>
                  <a:pt x="46" y="167"/>
                  <a:pt x="44" y="166"/>
                  <a:pt x="44" y="165"/>
                </a:cubicBezTo>
                <a:cubicBezTo>
                  <a:pt x="44" y="165"/>
                  <a:pt x="44" y="164"/>
                  <a:pt x="44" y="164"/>
                </a:cubicBezTo>
                <a:cubicBezTo>
                  <a:pt x="44" y="163"/>
                  <a:pt x="44" y="163"/>
                  <a:pt x="44" y="162"/>
                </a:cubicBezTo>
                <a:cubicBezTo>
                  <a:pt x="43" y="160"/>
                  <a:pt x="41" y="158"/>
                  <a:pt x="39" y="157"/>
                </a:cubicBezTo>
                <a:cubicBezTo>
                  <a:pt x="37" y="156"/>
                  <a:pt x="34" y="156"/>
                  <a:pt x="32" y="156"/>
                </a:cubicBezTo>
                <a:cubicBezTo>
                  <a:pt x="32" y="156"/>
                  <a:pt x="32" y="156"/>
                  <a:pt x="32" y="156"/>
                </a:cubicBezTo>
                <a:cubicBezTo>
                  <a:pt x="32" y="156"/>
                  <a:pt x="31" y="157"/>
                  <a:pt x="31" y="158"/>
                </a:cubicBezTo>
                <a:cubicBezTo>
                  <a:pt x="30" y="160"/>
                  <a:pt x="29" y="161"/>
                  <a:pt x="28" y="161"/>
                </a:cubicBezTo>
                <a:cubicBezTo>
                  <a:pt x="27" y="161"/>
                  <a:pt x="27" y="161"/>
                  <a:pt x="26" y="161"/>
                </a:cubicBezTo>
                <a:cubicBezTo>
                  <a:pt x="26" y="161"/>
                  <a:pt x="25" y="161"/>
                  <a:pt x="24" y="161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26" y="149"/>
                  <a:pt x="22" y="146"/>
                  <a:pt x="19" y="145"/>
                </a:cubicBezTo>
                <a:cubicBezTo>
                  <a:pt x="18" y="145"/>
                  <a:pt x="17" y="145"/>
                  <a:pt x="16" y="145"/>
                </a:cubicBezTo>
                <a:cubicBezTo>
                  <a:pt x="14" y="145"/>
                  <a:pt x="12" y="145"/>
                  <a:pt x="11" y="146"/>
                </a:cubicBezTo>
                <a:cubicBezTo>
                  <a:pt x="11" y="145"/>
                  <a:pt x="11" y="145"/>
                  <a:pt x="11" y="144"/>
                </a:cubicBezTo>
                <a:cubicBezTo>
                  <a:pt x="11" y="143"/>
                  <a:pt x="12" y="143"/>
                  <a:pt x="13" y="142"/>
                </a:cubicBezTo>
                <a:cubicBezTo>
                  <a:pt x="13" y="141"/>
                  <a:pt x="13" y="141"/>
                  <a:pt x="13" y="141"/>
                </a:cubicBezTo>
                <a:cubicBezTo>
                  <a:pt x="15" y="139"/>
                  <a:pt x="16" y="137"/>
                  <a:pt x="16" y="135"/>
                </a:cubicBezTo>
                <a:cubicBezTo>
                  <a:pt x="15" y="132"/>
                  <a:pt x="13" y="130"/>
                  <a:pt x="11" y="129"/>
                </a:cubicBezTo>
                <a:cubicBezTo>
                  <a:pt x="10" y="129"/>
                  <a:pt x="10" y="129"/>
                  <a:pt x="9" y="128"/>
                </a:cubicBezTo>
                <a:cubicBezTo>
                  <a:pt x="8" y="128"/>
                  <a:pt x="7" y="128"/>
                  <a:pt x="6" y="127"/>
                </a:cubicBezTo>
                <a:cubicBezTo>
                  <a:pt x="5" y="126"/>
                  <a:pt x="5" y="125"/>
                  <a:pt x="5" y="125"/>
                </a:cubicBezTo>
                <a:cubicBezTo>
                  <a:pt x="5" y="124"/>
                  <a:pt x="6" y="124"/>
                  <a:pt x="8" y="124"/>
                </a:cubicBezTo>
                <a:cubicBezTo>
                  <a:pt x="9" y="123"/>
                  <a:pt x="11" y="123"/>
                  <a:pt x="12" y="122"/>
                </a:cubicBezTo>
                <a:cubicBezTo>
                  <a:pt x="13" y="120"/>
                  <a:pt x="14" y="119"/>
                  <a:pt x="14" y="118"/>
                </a:cubicBezTo>
                <a:cubicBezTo>
                  <a:pt x="15" y="116"/>
                  <a:pt x="15" y="115"/>
                  <a:pt x="16" y="114"/>
                </a:cubicBezTo>
                <a:cubicBezTo>
                  <a:pt x="17" y="114"/>
                  <a:pt x="17" y="113"/>
                  <a:pt x="17" y="112"/>
                </a:cubicBezTo>
                <a:cubicBezTo>
                  <a:pt x="17" y="112"/>
                  <a:pt x="16" y="111"/>
                  <a:pt x="15" y="111"/>
                </a:cubicBezTo>
                <a:cubicBezTo>
                  <a:pt x="14" y="111"/>
                  <a:pt x="13" y="110"/>
                  <a:pt x="12" y="109"/>
                </a:cubicBezTo>
                <a:cubicBezTo>
                  <a:pt x="12" y="108"/>
                  <a:pt x="12" y="106"/>
                  <a:pt x="12" y="105"/>
                </a:cubicBezTo>
                <a:cubicBezTo>
                  <a:pt x="13" y="104"/>
                  <a:pt x="14" y="104"/>
                  <a:pt x="15" y="104"/>
                </a:cubicBezTo>
                <a:cubicBezTo>
                  <a:pt x="17" y="104"/>
                  <a:pt x="18" y="104"/>
                  <a:pt x="18" y="105"/>
                </a:cubicBezTo>
                <a:cubicBezTo>
                  <a:pt x="19" y="106"/>
                  <a:pt x="19" y="106"/>
                  <a:pt x="20" y="106"/>
                </a:cubicBezTo>
                <a:cubicBezTo>
                  <a:pt x="20" y="106"/>
                  <a:pt x="21" y="106"/>
                  <a:pt x="21" y="106"/>
                </a:cubicBezTo>
                <a:cubicBezTo>
                  <a:pt x="25" y="105"/>
                  <a:pt x="27" y="101"/>
                  <a:pt x="27" y="97"/>
                </a:cubicBezTo>
                <a:cubicBezTo>
                  <a:pt x="27" y="96"/>
                  <a:pt x="27" y="95"/>
                  <a:pt x="27" y="95"/>
                </a:cubicBezTo>
                <a:cubicBezTo>
                  <a:pt x="26" y="93"/>
                  <a:pt x="26" y="92"/>
                  <a:pt x="27" y="91"/>
                </a:cubicBezTo>
                <a:cubicBezTo>
                  <a:pt x="27" y="91"/>
                  <a:pt x="28" y="91"/>
                  <a:pt x="28" y="91"/>
                </a:cubicBezTo>
                <a:cubicBezTo>
                  <a:pt x="29" y="91"/>
                  <a:pt x="29" y="91"/>
                  <a:pt x="30" y="91"/>
                </a:cubicBezTo>
                <a:cubicBezTo>
                  <a:pt x="31" y="92"/>
                  <a:pt x="32" y="93"/>
                  <a:pt x="33" y="94"/>
                </a:cubicBezTo>
                <a:cubicBezTo>
                  <a:pt x="33" y="94"/>
                  <a:pt x="34" y="95"/>
                  <a:pt x="35" y="95"/>
                </a:cubicBezTo>
                <a:cubicBezTo>
                  <a:pt x="36" y="96"/>
                  <a:pt x="38" y="97"/>
                  <a:pt x="40" y="97"/>
                </a:cubicBezTo>
                <a:moveTo>
                  <a:pt x="119" y="68"/>
                </a:moveTo>
                <a:cubicBezTo>
                  <a:pt x="120" y="68"/>
                  <a:pt x="121" y="68"/>
                  <a:pt x="122" y="67"/>
                </a:cubicBezTo>
                <a:cubicBezTo>
                  <a:pt x="122" y="67"/>
                  <a:pt x="123" y="66"/>
                  <a:pt x="123" y="66"/>
                </a:cubicBezTo>
                <a:cubicBezTo>
                  <a:pt x="125" y="56"/>
                  <a:pt x="125" y="56"/>
                  <a:pt x="125" y="56"/>
                </a:cubicBezTo>
                <a:cubicBezTo>
                  <a:pt x="125" y="56"/>
                  <a:pt x="126" y="56"/>
                  <a:pt x="126" y="56"/>
                </a:cubicBezTo>
                <a:cubicBezTo>
                  <a:pt x="127" y="56"/>
                  <a:pt x="128" y="57"/>
                  <a:pt x="128" y="58"/>
                </a:cubicBezTo>
                <a:cubicBezTo>
                  <a:pt x="129" y="59"/>
                  <a:pt x="130" y="60"/>
                  <a:pt x="130" y="61"/>
                </a:cubicBezTo>
                <a:cubicBezTo>
                  <a:pt x="131" y="62"/>
                  <a:pt x="131" y="63"/>
                  <a:pt x="132" y="64"/>
                </a:cubicBezTo>
                <a:cubicBezTo>
                  <a:pt x="133" y="66"/>
                  <a:pt x="135" y="68"/>
                  <a:pt x="138" y="68"/>
                </a:cubicBezTo>
                <a:cubicBezTo>
                  <a:pt x="139" y="68"/>
                  <a:pt x="139" y="68"/>
                  <a:pt x="140" y="68"/>
                </a:cubicBezTo>
                <a:cubicBezTo>
                  <a:pt x="141" y="68"/>
                  <a:pt x="141" y="67"/>
                  <a:pt x="141" y="66"/>
                </a:cubicBezTo>
                <a:cubicBezTo>
                  <a:pt x="141" y="65"/>
                  <a:pt x="142" y="64"/>
                  <a:pt x="142" y="64"/>
                </a:cubicBezTo>
                <a:cubicBezTo>
                  <a:pt x="143" y="63"/>
                  <a:pt x="144" y="62"/>
                  <a:pt x="145" y="62"/>
                </a:cubicBezTo>
                <a:cubicBezTo>
                  <a:pt x="145" y="62"/>
                  <a:pt x="146" y="63"/>
                  <a:pt x="146" y="63"/>
                </a:cubicBezTo>
                <a:cubicBezTo>
                  <a:pt x="147" y="63"/>
                  <a:pt x="147" y="64"/>
                  <a:pt x="148" y="65"/>
                </a:cubicBezTo>
                <a:cubicBezTo>
                  <a:pt x="148" y="66"/>
                  <a:pt x="147" y="68"/>
                  <a:pt x="146" y="69"/>
                </a:cubicBezTo>
                <a:cubicBezTo>
                  <a:pt x="146" y="69"/>
                  <a:pt x="146" y="69"/>
                  <a:pt x="146" y="70"/>
                </a:cubicBezTo>
                <a:cubicBezTo>
                  <a:pt x="145" y="70"/>
                  <a:pt x="146" y="71"/>
                  <a:pt x="146" y="71"/>
                </a:cubicBezTo>
                <a:cubicBezTo>
                  <a:pt x="152" y="77"/>
                  <a:pt x="152" y="77"/>
                  <a:pt x="152" y="77"/>
                </a:cubicBezTo>
                <a:cubicBezTo>
                  <a:pt x="152" y="78"/>
                  <a:pt x="152" y="78"/>
                  <a:pt x="153" y="78"/>
                </a:cubicBezTo>
                <a:cubicBezTo>
                  <a:pt x="153" y="78"/>
                  <a:pt x="153" y="78"/>
                  <a:pt x="153" y="78"/>
                </a:cubicBezTo>
                <a:cubicBezTo>
                  <a:pt x="159" y="76"/>
                  <a:pt x="159" y="76"/>
                  <a:pt x="159" y="76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57" y="83"/>
                  <a:pt x="157" y="83"/>
                  <a:pt x="157" y="83"/>
                </a:cubicBezTo>
                <a:cubicBezTo>
                  <a:pt x="156" y="83"/>
                  <a:pt x="156" y="84"/>
                  <a:pt x="156" y="85"/>
                </a:cubicBezTo>
                <a:cubicBezTo>
                  <a:pt x="158" y="93"/>
                  <a:pt x="158" y="93"/>
                  <a:pt x="158" y="93"/>
                </a:cubicBezTo>
                <a:cubicBezTo>
                  <a:pt x="158" y="93"/>
                  <a:pt x="159" y="94"/>
                  <a:pt x="159" y="94"/>
                </a:cubicBezTo>
                <a:cubicBezTo>
                  <a:pt x="166" y="96"/>
                  <a:pt x="166" y="96"/>
                  <a:pt x="166" y="96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66" y="99"/>
                  <a:pt x="165" y="99"/>
                  <a:pt x="165" y="99"/>
                </a:cubicBezTo>
                <a:cubicBezTo>
                  <a:pt x="161" y="99"/>
                  <a:pt x="157" y="102"/>
                  <a:pt x="156" y="106"/>
                </a:cubicBezTo>
                <a:cubicBezTo>
                  <a:pt x="155" y="108"/>
                  <a:pt x="156" y="111"/>
                  <a:pt x="157" y="113"/>
                </a:cubicBezTo>
                <a:cubicBezTo>
                  <a:pt x="158" y="115"/>
                  <a:pt x="159" y="116"/>
                  <a:pt x="161" y="117"/>
                </a:cubicBezTo>
                <a:cubicBezTo>
                  <a:pt x="158" y="120"/>
                  <a:pt x="158" y="120"/>
                  <a:pt x="158" y="120"/>
                </a:cubicBezTo>
                <a:cubicBezTo>
                  <a:pt x="154" y="117"/>
                  <a:pt x="154" y="117"/>
                  <a:pt x="154" y="117"/>
                </a:cubicBezTo>
                <a:cubicBezTo>
                  <a:pt x="154" y="116"/>
                  <a:pt x="154" y="116"/>
                  <a:pt x="153" y="116"/>
                </a:cubicBezTo>
                <a:cubicBezTo>
                  <a:pt x="153" y="116"/>
                  <a:pt x="152" y="116"/>
                  <a:pt x="152" y="117"/>
                </a:cubicBezTo>
                <a:cubicBezTo>
                  <a:pt x="145" y="123"/>
                  <a:pt x="145" y="123"/>
                  <a:pt x="145" y="123"/>
                </a:cubicBezTo>
                <a:cubicBezTo>
                  <a:pt x="144" y="124"/>
                  <a:pt x="144" y="125"/>
                  <a:pt x="144" y="126"/>
                </a:cubicBezTo>
                <a:cubicBezTo>
                  <a:pt x="147" y="133"/>
                  <a:pt x="147" y="133"/>
                  <a:pt x="147" y="133"/>
                </a:cubicBezTo>
                <a:cubicBezTo>
                  <a:pt x="147" y="133"/>
                  <a:pt x="146" y="133"/>
                  <a:pt x="145" y="133"/>
                </a:cubicBezTo>
                <a:cubicBezTo>
                  <a:pt x="145" y="133"/>
                  <a:pt x="144" y="133"/>
                  <a:pt x="143" y="133"/>
                </a:cubicBezTo>
                <a:cubicBezTo>
                  <a:pt x="142" y="132"/>
                  <a:pt x="142" y="132"/>
                  <a:pt x="141" y="131"/>
                </a:cubicBezTo>
                <a:cubicBezTo>
                  <a:pt x="140" y="130"/>
                  <a:pt x="139" y="129"/>
                  <a:pt x="138" y="129"/>
                </a:cubicBezTo>
                <a:cubicBezTo>
                  <a:pt x="137" y="128"/>
                  <a:pt x="135" y="128"/>
                  <a:pt x="134" y="128"/>
                </a:cubicBezTo>
                <a:cubicBezTo>
                  <a:pt x="132" y="128"/>
                  <a:pt x="130" y="129"/>
                  <a:pt x="129" y="130"/>
                </a:cubicBezTo>
                <a:cubicBezTo>
                  <a:pt x="127" y="132"/>
                  <a:pt x="126" y="135"/>
                  <a:pt x="126" y="137"/>
                </a:cubicBezTo>
                <a:cubicBezTo>
                  <a:pt x="126" y="137"/>
                  <a:pt x="126" y="137"/>
                  <a:pt x="125" y="137"/>
                </a:cubicBezTo>
                <a:cubicBezTo>
                  <a:pt x="124" y="137"/>
                  <a:pt x="123" y="137"/>
                  <a:pt x="123" y="136"/>
                </a:cubicBezTo>
                <a:cubicBezTo>
                  <a:pt x="123" y="136"/>
                  <a:pt x="123" y="135"/>
                  <a:pt x="123" y="135"/>
                </a:cubicBezTo>
                <a:cubicBezTo>
                  <a:pt x="123" y="134"/>
                  <a:pt x="123" y="134"/>
                  <a:pt x="123" y="133"/>
                </a:cubicBezTo>
                <a:cubicBezTo>
                  <a:pt x="122" y="131"/>
                  <a:pt x="120" y="129"/>
                  <a:pt x="118" y="128"/>
                </a:cubicBezTo>
                <a:cubicBezTo>
                  <a:pt x="115" y="127"/>
                  <a:pt x="113" y="127"/>
                  <a:pt x="111" y="127"/>
                </a:cubicBezTo>
                <a:cubicBezTo>
                  <a:pt x="111" y="127"/>
                  <a:pt x="111" y="127"/>
                  <a:pt x="111" y="127"/>
                </a:cubicBezTo>
                <a:cubicBezTo>
                  <a:pt x="110" y="127"/>
                  <a:pt x="110" y="128"/>
                  <a:pt x="109" y="129"/>
                </a:cubicBezTo>
                <a:cubicBezTo>
                  <a:pt x="109" y="130"/>
                  <a:pt x="108" y="132"/>
                  <a:pt x="106" y="132"/>
                </a:cubicBezTo>
                <a:cubicBezTo>
                  <a:pt x="106" y="132"/>
                  <a:pt x="106" y="132"/>
                  <a:pt x="105" y="132"/>
                </a:cubicBezTo>
                <a:cubicBezTo>
                  <a:pt x="104" y="132"/>
                  <a:pt x="103" y="132"/>
                  <a:pt x="103" y="131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5" y="120"/>
                  <a:pt x="101" y="117"/>
                  <a:pt x="98" y="116"/>
                </a:cubicBezTo>
                <a:cubicBezTo>
                  <a:pt x="97" y="116"/>
                  <a:pt x="96" y="116"/>
                  <a:pt x="95" y="116"/>
                </a:cubicBezTo>
                <a:cubicBezTo>
                  <a:pt x="93" y="116"/>
                  <a:pt x="91" y="116"/>
                  <a:pt x="89" y="117"/>
                </a:cubicBezTo>
                <a:cubicBezTo>
                  <a:pt x="89" y="116"/>
                  <a:pt x="89" y="116"/>
                  <a:pt x="90" y="115"/>
                </a:cubicBezTo>
                <a:cubicBezTo>
                  <a:pt x="90" y="114"/>
                  <a:pt x="91" y="113"/>
                  <a:pt x="91" y="112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94" y="109"/>
                  <a:pt x="95" y="107"/>
                  <a:pt x="94" y="105"/>
                </a:cubicBezTo>
                <a:cubicBezTo>
                  <a:pt x="94" y="103"/>
                  <a:pt x="92" y="101"/>
                  <a:pt x="89" y="100"/>
                </a:cubicBezTo>
                <a:cubicBezTo>
                  <a:pt x="89" y="100"/>
                  <a:pt x="88" y="99"/>
                  <a:pt x="88" y="99"/>
                </a:cubicBezTo>
                <a:cubicBezTo>
                  <a:pt x="87" y="99"/>
                  <a:pt x="86" y="98"/>
                  <a:pt x="85" y="98"/>
                </a:cubicBezTo>
                <a:cubicBezTo>
                  <a:pt x="84" y="97"/>
                  <a:pt x="83" y="96"/>
                  <a:pt x="84" y="95"/>
                </a:cubicBezTo>
                <a:cubicBezTo>
                  <a:pt x="84" y="95"/>
                  <a:pt x="85" y="95"/>
                  <a:pt x="86" y="94"/>
                </a:cubicBezTo>
                <a:cubicBezTo>
                  <a:pt x="88" y="94"/>
                  <a:pt x="90" y="94"/>
                  <a:pt x="91" y="92"/>
                </a:cubicBezTo>
                <a:cubicBezTo>
                  <a:pt x="92" y="91"/>
                  <a:pt x="93" y="90"/>
                  <a:pt x="93" y="88"/>
                </a:cubicBezTo>
                <a:cubicBezTo>
                  <a:pt x="94" y="87"/>
                  <a:pt x="94" y="86"/>
                  <a:pt x="95" y="85"/>
                </a:cubicBezTo>
                <a:cubicBezTo>
                  <a:pt x="96" y="85"/>
                  <a:pt x="96" y="84"/>
                  <a:pt x="96" y="83"/>
                </a:cubicBezTo>
                <a:cubicBezTo>
                  <a:pt x="95" y="82"/>
                  <a:pt x="95" y="82"/>
                  <a:pt x="94" y="82"/>
                </a:cubicBezTo>
                <a:cubicBezTo>
                  <a:pt x="93" y="82"/>
                  <a:pt x="92" y="81"/>
                  <a:pt x="91" y="80"/>
                </a:cubicBezTo>
                <a:cubicBezTo>
                  <a:pt x="91" y="78"/>
                  <a:pt x="91" y="77"/>
                  <a:pt x="91" y="76"/>
                </a:cubicBezTo>
                <a:cubicBezTo>
                  <a:pt x="92" y="75"/>
                  <a:pt x="93" y="75"/>
                  <a:pt x="94" y="75"/>
                </a:cubicBezTo>
                <a:cubicBezTo>
                  <a:pt x="96" y="75"/>
                  <a:pt x="97" y="75"/>
                  <a:pt x="97" y="76"/>
                </a:cubicBezTo>
                <a:cubicBezTo>
                  <a:pt x="98" y="77"/>
                  <a:pt x="98" y="77"/>
                  <a:pt x="99" y="77"/>
                </a:cubicBezTo>
                <a:cubicBezTo>
                  <a:pt x="99" y="77"/>
                  <a:pt x="99" y="77"/>
                  <a:pt x="100" y="77"/>
                </a:cubicBezTo>
                <a:cubicBezTo>
                  <a:pt x="103" y="76"/>
                  <a:pt x="106" y="72"/>
                  <a:pt x="106" y="68"/>
                </a:cubicBezTo>
                <a:cubicBezTo>
                  <a:pt x="106" y="67"/>
                  <a:pt x="106" y="66"/>
                  <a:pt x="105" y="65"/>
                </a:cubicBezTo>
                <a:cubicBezTo>
                  <a:pt x="105" y="64"/>
                  <a:pt x="105" y="63"/>
                  <a:pt x="105" y="62"/>
                </a:cubicBezTo>
                <a:cubicBezTo>
                  <a:pt x="106" y="62"/>
                  <a:pt x="106" y="62"/>
                  <a:pt x="107" y="62"/>
                </a:cubicBezTo>
                <a:cubicBezTo>
                  <a:pt x="107" y="62"/>
                  <a:pt x="108" y="62"/>
                  <a:pt x="109" y="62"/>
                </a:cubicBezTo>
                <a:cubicBezTo>
                  <a:pt x="110" y="63"/>
                  <a:pt x="111" y="63"/>
                  <a:pt x="111" y="64"/>
                </a:cubicBezTo>
                <a:cubicBezTo>
                  <a:pt x="112" y="65"/>
                  <a:pt x="113" y="66"/>
                  <a:pt x="114" y="66"/>
                </a:cubicBezTo>
                <a:cubicBezTo>
                  <a:pt x="115" y="67"/>
                  <a:pt x="116" y="68"/>
                  <a:pt x="119" y="68"/>
                </a:cubicBezTo>
                <a:moveTo>
                  <a:pt x="54" y="15"/>
                </a:moveTo>
                <a:cubicBezTo>
                  <a:pt x="55" y="15"/>
                  <a:pt x="56" y="15"/>
                  <a:pt x="57" y="15"/>
                </a:cubicBezTo>
                <a:cubicBezTo>
                  <a:pt x="57" y="14"/>
                  <a:pt x="58" y="14"/>
                  <a:pt x="58" y="13"/>
                </a:cubicBezTo>
                <a:cubicBezTo>
                  <a:pt x="60" y="4"/>
                  <a:pt x="60" y="4"/>
                  <a:pt x="60" y="4"/>
                </a:cubicBezTo>
                <a:cubicBezTo>
                  <a:pt x="61" y="4"/>
                  <a:pt x="61" y="4"/>
                  <a:pt x="61" y="4"/>
                </a:cubicBezTo>
                <a:cubicBezTo>
                  <a:pt x="62" y="4"/>
                  <a:pt x="63" y="4"/>
                  <a:pt x="64" y="5"/>
                </a:cubicBezTo>
                <a:cubicBezTo>
                  <a:pt x="64" y="6"/>
                  <a:pt x="65" y="7"/>
                  <a:pt x="65" y="8"/>
                </a:cubicBezTo>
                <a:cubicBezTo>
                  <a:pt x="66" y="9"/>
                  <a:pt x="66" y="10"/>
                  <a:pt x="67" y="11"/>
                </a:cubicBezTo>
                <a:cubicBezTo>
                  <a:pt x="68" y="13"/>
                  <a:pt x="71" y="16"/>
                  <a:pt x="73" y="16"/>
                </a:cubicBezTo>
                <a:cubicBezTo>
                  <a:pt x="74" y="16"/>
                  <a:pt x="74" y="16"/>
                  <a:pt x="75" y="15"/>
                </a:cubicBezTo>
                <a:cubicBezTo>
                  <a:pt x="76" y="15"/>
                  <a:pt x="76" y="14"/>
                  <a:pt x="76" y="13"/>
                </a:cubicBezTo>
                <a:cubicBezTo>
                  <a:pt x="76" y="12"/>
                  <a:pt x="77" y="12"/>
                  <a:pt x="77" y="11"/>
                </a:cubicBezTo>
                <a:cubicBezTo>
                  <a:pt x="78" y="10"/>
                  <a:pt x="79" y="10"/>
                  <a:pt x="80" y="10"/>
                </a:cubicBezTo>
                <a:cubicBezTo>
                  <a:pt x="80" y="10"/>
                  <a:pt x="81" y="10"/>
                  <a:pt x="81" y="10"/>
                </a:cubicBezTo>
                <a:cubicBezTo>
                  <a:pt x="82" y="11"/>
                  <a:pt x="83" y="12"/>
                  <a:pt x="83" y="13"/>
                </a:cubicBezTo>
                <a:cubicBezTo>
                  <a:pt x="83" y="14"/>
                  <a:pt x="83" y="15"/>
                  <a:pt x="82" y="16"/>
                </a:cubicBezTo>
                <a:cubicBezTo>
                  <a:pt x="81" y="16"/>
                  <a:pt x="81" y="17"/>
                  <a:pt x="81" y="17"/>
                </a:cubicBezTo>
                <a:cubicBezTo>
                  <a:pt x="81" y="18"/>
                  <a:pt x="81" y="18"/>
                  <a:pt x="81" y="19"/>
                </a:cubicBezTo>
                <a:cubicBezTo>
                  <a:pt x="87" y="25"/>
                  <a:pt x="87" y="25"/>
                  <a:pt x="87" y="25"/>
                </a:cubicBezTo>
                <a:cubicBezTo>
                  <a:pt x="87" y="25"/>
                  <a:pt x="88" y="25"/>
                  <a:pt x="88" y="25"/>
                </a:cubicBezTo>
                <a:cubicBezTo>
                  <a:pt x="88" y="25"/>
                  <a:pt x="89" y="25"/>
                  <a:pt x="89" y="25"/>
                </a:cubicBezTo>
                <a:cubicBezTo>
                  <a:pt x="94" y="24"/>
                  <a:pt x="94" y="24"/>
                  <a:pt x="94" y="24"/>
                </a:cubicBezTo>
                <a:cubicBezTo>
                  <a:pt x="96" y="28"/>
                  <a:pt x="96" y="28"/>
                  <a:pt x="96" y="28"/>
                </a:cubicBezTo>
                <a:cubicBezTo>
                  <a:pt x="92" y="30"/>
                  <a:pt x="92" y="30"/>
                  <a:pt x="92" y="30"/>
                </a:cubicBezTo>
                <a:cubicBezTo>
                  <a:pt x="91" y="30"/>
                  <a:pt x="91" y="31"/>
                  <a:pt x="91" y="32"/>
                </a:cubicBezTo>
                <a:cubicBezTo>
                  <a:pt x="93" y="40"/>
                  <a:pt x="93" y="40"/>
                  <a:pt x="93" y="40"/>
                </a:cubicBezTo>
                <a:cubicBezTo>
                  <a:pt x="93" y="41"/>
                  <a:pt x="94" y="41"/>
                  <a:pt x="94" y="41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101" y="47"/>
                  <a:pt x="101" y="47"/>
                  <a:pt x="100" y="47"/>
                </a:cubicBezTo>
                <a:cubicBezTo>
                  <a:pt x="96" y="47"/>
                  <a:pt x="92" y="50"/>
                  <a:pt x="91" y="53"/>
                </a:cubicBezTo>
                <a:cubicBezTo>
                  <a:pt x="90" y="56"/>
                  <a:pt x="91" y="58"/>
                  <a:pt x="92" y="61"/>
                </a:cubicBezTo>
                <a:cubicBezTo>
                  <a:pt x="93" y="62"/>
                  <a:pt x="94" y="63"/>
                  <a:pt x="96" y="64"/>
                </a:cubicBezTo>
                <a:cubicBezTo>
                  <a:pt x="93" y="68"/>
                  <a:pt x="93" y="68"/>
                  <a:pt x="93" y="68"/>
                </a:cubicBezTo>
                <a:cubicBezTo>
                  <a:pt x="90" y="64"/>
                  <a:pt x="90" y="64"/>
                  <a:pt x="90" y="64"/>
                </a:cubicBezTo>
                <a:cubicBezTo>
                  <a:pt x="89" y="64"/>
                  <a:pt x="89" y="64"/>
                  <a:pt x="88" y="64"/>
                </a:cubicBezTo>
                <a:cubicBezTo>
                  <a:pt x="88" y="64"/>
                  <a:pt x="87" y="64"/>
                  <a:pt x="87" y="64"/>
                </a:cubicBezTo>
                <a:cubicBezTo>
                  <a:pt x="80" y="71"/>
                  <a:pt x="80" y="71"/>
                  <a:pt x="80" y="71"/>
                </a:cubicBezTo>
                <a:cubicBezTo>
                  <a:pt x="79" y="71"/>
                  <a:pt x="79" y="72"/>
                  <a:pt x="79" y="73"/>
                </a:cubicBezTo>
                <a:cubicBezTo>
                  <a:pt x="82" y="80"/>
                  <a:pt x="82" y="80"/>
                  <a:pt x="82" y="80"/>
                </a:cubicBezTo>
                <a:cubicBezTo>
                  <a:pt x="82" y="81"/>
                  <a:pt x="81" y="81"/>
                  <a:pt x="81" y="81"/>
                </a:cubicBezTo>
                <a:cubicBezTo>
                  <a:pt x="80" y="81"/>
                  <a:pt x="79" y="80"/>
                  <a:pt x="78" y="80"/>
                </a:cubicBezTo>
                <a:cubicBezTo>
                  <a:pt x="78" y="80"/>
                  <a:pt x="77" y="79"/>
                  <a:pt x="76" y="78"/>
                </a:cubicBezTo>
                <a:cubicBezTo>
                  <a:pt x="75" y="78"/>
                  <a:pt x="74" y="77"/>
                  <a:pt x="73" y="76"/>
                </a:cubicBezTo>
                <a:cubicBezTo>
                  <a:pt x="72" y="76"/>
                  <a:pt x="71" y="75"/>
                  <a:pt x="70" y="75"/>
                </a:cubicBezTo>
                <a:cubicBezTo>
                  <a:pt x="68" y="75"/>
                  <a:pt x="65" y="76"/>
                  <a:pt x="64" y="77"/>
                </a:cubicBezTo>
                <a:cubicBezTo>
                  <a:pt x="62" y="79"/>
                  <a:pt x="61" y="82"/>
                  <a:pt x="62" y="85"/>
                </a:cubicBezTo>
                <a:cubicBezTo>
                  <a:pt x="61" y="85"/>
                  <a:pt x="61" y="85"/>
                  <a:pt x="61" y="85"/>
                </a:cubicBezTo>
                <a:cubicBezTo>
                  <a:pt x="60" y="85"/>
                  <a:pt x="59" y="84"/>
                  <a:pt x="58" y="83"/>
                </a:cubicBezTo>
                <a:cubicBezTo>
                  <a:pt x="58" y="83"/>
                  <a:pt x="58" y="83"/>
                  <a:pt x="58" y="82"/>
                </a:cubicBezTo>
                <a:cubicBezTo>
                  <a:pt x="58" y="82"/>
                  <a:pt x="58" y="81"/>
                  <a:pt x="58" y="81"/>
                </a:cubicBezTo>
                <a:cubicBezTo>
                  <a:pt x="57" y="78"/>
                  <a:pt x="55" y="76"/>
                  <a:pt x="53" y="75"/>
                </a:cubicBezTo>
                <a:cubicBezTo>
                  <a:pt x="51" y="75"/>
                  <a:pt x="48" y="75"/>
                  <a:pt x="47" y="75"/>
                </a:cubicBezTo>
                <a:cubicBezTo>
                  <a:pt x="46" y="75"/>
                  <a:pt x="46" y="75"/>
                  <a:pt x="46" y="75"/>
                </a:cubicBezTo>
                <a:cubicBezTo>
                  <a:pt x="46" y="75"/>
                  <a:pt x="45" y="75"/>
                  <a:pt x="45" y="76"/>
                </a:cubicBezTo>
                <a:cubicBezTo>
                  <a:pt x="44" y="78"/>
                  <a:pt x="43" y="79"/>
                  <a:pt x="42" y="80"/>
                </a:cubicBezTo>
                <a:cubicBezTo>
                  <a:pt x="41" y="80"/>
                  <a:pt x="41" y="80"/>
                  <a:pt x="40" y="80"/>
                </a:cubicBezTo>
                <a:cubicBezTo>
                  <a:pt x="40" y="80"/>
                  <a:pt x="39" y="79"/>
                  <a:pt x="38" y="79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71"/>
                  <a:pt x="40" y="71"/>
                  <a:pt x="40" y="71"/>
                </a:cubicBezTo>
                <a:cubicBezTo>
                  <a:pt x="40" y="67"/>
                  <a:pt x="36" y="64"/>
                  <a:pt x="33" y="63"/>
                </a:cubicBezTo>
                <a:cubicBezTo>
                  <a:pt x="32" y="63"/>
                  <a:pt x="31" y="63"/>
                  <a:pt x="30" y="63"/>
                </a:cubicBezTo>
                <a:cubicBezTo>
                  <a:pt x="28" y="63"/>
                  <a:pt x="26" y="64"/>
                  <a:pt x="25" y="64"/>
                </a:cubicBezTo>
                <a:cubicBezTo>
                  <a:pt x="25" y="64"/>
                  <a:pt x="25" y="63"/>
                  <a:pt x="25" y="63"/>
                </a:cubicBezTo>
                <a:cubicBezTo>
                  <a:pt x="25" y="62"/>
                  <a:pt x="26" y="61"/>
                  <a:pt x="27" y="60"/>
                </a:cubicBezTo>
                <a:cubicBezTo>
                  <a:pt x="27" y="59"/>
                  <a:pt x="27" y="59"/>
                  <a:pt x="27" y="59"/>
                </a:cubicBezTo>
                <a:cubicBezTo>
                  <a:pt x="29" y="57"/>
                  <a:pt x="30" y="55"/>
                  <a:pt x="30" y="53"/>
                </a:cubicBezTo>
                <a:cubicBezTo>
                  <a:pt x="29" y="51"/>
                  <a:pt x="27" y="49"/>
                  <a:pt x="25" y="47"/>
                </a:cubicBezTo>
                <a:cubicBezTo>
                  <a:pt x="24" y="47"/>
                  <a:pt x="24" y="47"/>
                  <a:pt x="23" y="47"/>
                </a:cubicBezTo>
                <a:cubicBezTo>
                  <a:pt x="22" y="46"/>
                  <a:pt x="21" y="46"/>
                  <a:pt x="20" y="45"/>
                </a:cubicBezTo>
                <a:cubicBezTo>
                  <a:pt x="19" y="44"/>
                  <a:pt x="19" y="43"/>
                  <a:pt x="19" y="43"/>
                </a:cubicBezTo>
                <a:cubicBezTo>
                  <a:pt x="19" y="42"/>
                  <a:pt x="20" y="42"/>
                  <a:pt x="22" y="42"/>
                </a:cubicBezTo>
                <a:cubicBezTo>
                  <a:pt x="23" y="41"/>
                  <a:pt x="25" y="41"/>
                  <a:pt x="26" y="40"/>
                </a:cubicBezTo>
                <a:cubicBezTo>
                  <a:pt x="27" y="39"/>
                  <a:pt x="28" y="37"/>
                  <a:pt x="28" y="36"/>
                </a:cubicBezTo>
                <a:cubicBezTo>
                  <a:pt x="29" y="35"/>
                  <a:pt x="29" y="33"/>
                  <a:pt x="30" y="33"/>
                </a:cubicBezTo>
                <a:cubicBezTo>
                  <a:pt x="31" y="32"/>
                  <a:pt x="31" y="31"/>
                  <a:pt x="31" y="31"/>
                </a:cubicBezTo>
                <a:cubicBezTo>
                  <a:pt x="31" y="30"/>
                  <a:pt x="30" y="29"/>
                  <a:pt x="29" y="29"/>
                </a:cubicBezTo>
                <a:cubicBezTo>
                  <a:pt x="28" y="29"/>
                  <a:pt x="27" y="28"/>
                  <a:pt x="26" y="27"/>
                </a:cubicBezTo>
                <a:cubicBezTo>
                  <a:pt x="26" y="26"/>
                  <a:pt x="26" y="25"/>
                  <a:pt x="26" y="24"/>
                </a:cubicBezTo>
                <a:cubicBezTo>
                  <a:pt x="27" y="23"/>
                  <a:pt x="28" y="22"/>
                  <a:pt x="29" y="22"/>
                </a:cubicBezTo>
                <a:cubicBezTo>
                  <a:pt x="31" y="22"/>
                  <a:pt x="32" y="23"/>
                  <a:pt x="33" y="24"/>
                </a:cubicBezTo>
                <a:cubicBezTo>
                  <a:pt x="33" y="24"/>
                  <a:pt x="34" y="24"/>
                  <a:pt x="34" y="24"/>
                </a:cubicBezTo>
                <a:cubicBezTo>
                  <a:pt x="34" y="24"/>
                  <a:pt x="35" y="24"/>
                  <a:pt x="35" y="24"/>
                </a:cubicBezTo>
                <a:cubicBezTo>
                  <a:pt x="39" y="23"/>
                  <a:pt x="41" y="19"/>
                  <a:pt x="41" y="15"/>
                </a:cubicBezTo>
                <a:cubicBezTo>
                  <a:pt x="41" y="14"/>
                  <a:pt x="41" y="14"/>
                  <a:pt x="41" y="13"/>
                </a:cubicBezTo>
                <a:cubicBezTo>
                  <a:pt x="40" y="11"/>
                  <a:pt x="40" y="10"/>
                  <a:pt x="41" y="10"/>
                </a:cubicBezTo>
                <a:cubicBezTo>
                  <a:pt x="41" y="9"/>
                  <a:pt x="42" y="9"/>
                  <a:pt x="42" y="9"/>
                </a:cubicBezTo>
                <a:cubicBezTo>
                  <a:pt x="43" y="9"/>
                  <a:pt x="43" y="9"/>
                  <a:pt x="44" y="9"/>
                </a:cubicBezTo>
                <a:cubicBezTo>
                  <a:pt x="45" y="10"/>
                  <a:pt x="46" y="11"/>
                  <a:pt x="47" y="12"/>
                </a:cubicBezTo>
                <a:cubicBezTo>
                  <a:pt x="47" y="12"/>
                  <a:pt x="48" y="13"/>
                  <a:pt x="49" y="13"/>
                </a:cubicBezTo>
                <a:cubicBezTo>
                  <a:pt x="50" y="14"/>
                  <a:pt x="52" y="15"/>
                  <a:pt x="54" y="15"/>
                </a:cubicBezTo>
                <a:moveTo>
                  <a:pt x="61" y="0"/>
                </a:moveTo>
                <a:cubicBezTo>
                  <a:pt x="60" y="0"/>
                  <a:pt x="58" y="0"/>
                  <a:pt x="58" y="1"/>
                </a:cubicBezTo>
                <a:cubicBezTo>
                  <a:pt x="57" y="1"/>
                  <a:pt x="57" y="2"/>
                  <a:pt x="57" y="2"/>
                </a:cubicBezTo>
                <a:cubicBezTo>
                  <a:pt x="54" y="11"/>
                  <a:pt x="54" y="11"/>
                  <a:pt x="54" y="11"/>
                </a:cubicBezTo>
                <a:cubicBezTo>
                  <a:pt x="54" y="12"/>
                  <a:pt x="54" y="12"/>
                  <a:pt x="54" y="12"/>
                </a:cubicBezTo>
                <a:cubicBezTo>
                  <a:pt x="53" y="12"/>
                  <a:pt x="52" y="11"/>
                  <a:pt x="51" y="10"/>
                </a:cubicBezTo>
                <a:cubicBezTo>
                  <a:pt x="50" y="10"/>
                  <a:pt x="50" y="9"/>
                  <a:pt x="49" y="9"/>
                </a:cubicBezTo>
                <a:cubicBezTo>
                  <a:pt x="48" y="8"/>
                  <a:pt x="47" y="7"/>
                  <a:pt x="46" y="6"/>
                </a:cubicBezTo>
                <a:cubicBezTo>
                  <a:pt x="45" y="5"/>
                  <a:pt x="43" y="5"/>
                  <a:pt x="42" y="5"/>
                </a:cubicBezTo>
                <a:cubicBezTo>
                  <a:pt x="40" y="5"/>
                  <a:pt x="38" y="6"/>
                  <a:pt x="37" y="8"/>
                </a:cubicBezTo>
                <a:cubicBezTo>
                  <a:pt x="36" y="10"/>
                  <a:pt x="36" y="12"/>
                  <a:pt x="37" y="14"/>
                </a:cubicBezTo>
                <a:cubicBezTo>
                  <a:pt x="37" y="14"/>
                  <a:pt x="37" y="15"/>
                  <a:pt x="37" y="15"/>
                </a:cubicBezTo>
                <a:cubicBezTo>
                  <a:pt x="37" y="17"/>
                  <a:pt x="36" y="19"/>
                  <a:pt x="35" y="20"/>
                </a:cubicBezTo>
                <a:cubicBezTo>
                  <a:pt x="33" y="19"/>
                  <a:pt x="32" y="18"/>
                  <a:pt x="30" y="18"/>
                </a:cubicBezTo>
                <a:cubicBezTo>
                  <a:pt x="27" y="18"/>
                  <a:pt x="24" y="19"/>
                  <a:pt x="23" y="22"/>
                </a:cubicBezTo>
                <a:cubicBezTo>
                  <a:pt x="22" y="24"/>
                  <a:pt x="22" y="26"/>
                  <a:pt x="23" y="29"/>
                </a:cubicBezTo>
                <a:cubicBezTo>
                  <a:pt x="24" y="30"/>
                  <a:pt x="25" y="31"/>
                  <a:pt x="26" y="32"/>
                </a:cubicBezTo>
                <a:cubicBezTo>
                  <a:pt x="25" y="33"/>
                  <a:pt x="25" y="34"/>
                  <a:pt x="25" y="35"/>
                </a:cubicBezTo>
                <a:cubicBezTo>
                  <a:pt x="24" y="36"/>
                  <a:pt x="24" y="36"/>
                  <a:pt x="23" y="37"/>
                </a:cubicBezTo>
                <a:cubicBezTo>
                  <a:pt x="23" y="38"/>
                  <a:pt x="22" y="38"/>
                  <a:pt x="21" y="38"/>
                </a:cubicBezTo>
                <a:cubicBezTo>
                  <a:pt x="19" y="38"/>
                  <a:pt x="17" y="39"/>
                  <a:pt x="16" y="41"/>
                </a:cubicBezTo>
                <a:cubicBezTo>
                  <a:pt x="14" y="43"/>
                  <a:pt x="15" y="46"/>
                  <a:pt x="18" y="48"/>
                </a:cubicBezTo>
                <a:cubicBezTo>
                  <a:pt x="19" y="49"/>
                  <a:pt x="20" y="50"/>
                  <a:pt x="22" y="50"/>
                </a:cubicBezTo>
                <a:cubicBezTo>
                  <a:pt x="22" y="50"/>
                  <a:pt x="23" y="51"/>
                  <a:pt x="23" y="51"/>
                </a:cubicBezTo>
                <a:cubicBezTo>
                  <a:pt x="24" y="51"/>
                  <a:pt x="26" y="52"/>
                  <a:pt x="26" y="53"/>
                </a:cubicBezTo>
                <a:cubicBezTo>
                  <a:pt x="26" y="54"/>
                  <a:pt x="25" y="55"/>
                  <a:pt x="24" y="56"/>
                </a:cubicBezTo>
                <a:cubicBezTo>
                  <a:pt x="24" y="57"/>
                  <a:pt x="24" y="57"/>
                  <a:pt x="24" y="57"/>
                </a:cubicBezTo>
                <a:cubicBezTo>
                  <a:pt x="23" y="58"/>
                  <a:pt x="22" y="60"/>
                  <a:pt x="21" y="61"/>
                </a:cubicBezTo>
                <a:cubicBezTo>
                  <a:pt x="20" y="64"/>
                  <a:pt x="21" y="67"/>
                  <a:pt x="23" y="68"/>
                </a:cubicBezTo>
                <a:cubicBezTo>
                  <a:pt x="24" y="68"/>
                  <a:pt x="24" y="68"/>
                  <a:pt x="24" y="68"/>
                </a:cubicBezTo>
                <a:cubicBezTo>
                  <a:pt x="24" y="68"/>
                  <a:pt x="25" y="68"/>
                  <a:pt x="25" y="68"/>
                </a:cubicBezTo>
                <a:cubicBezTo>
                  <a:pt x="27" y="67"/>
                  <a:pt x="29" y="67"/>
                  <a:pt x="30" y="67"/>
                </a:cubicBezTo>
                <a:cubicBezTo>
                  <a:pt x="31" y="67"/>
                  <a:pt x="32" y="67"/>
                  <a:pt x="32" y="67"/>
                </a:cubicBezTo>
                <a:cubicBezTo>
                  <a:pt x="34" y="68"/>
                  <a:pt x="36" y="69"/>
                  <a:pt x="36" y="71"/>
                </a:cubicBezTo>
                <a:cubicBezTo>
                  <a:pt x="34" y="79"/>
                  <a:pt x="34" y="79"/>
                  <a:pt x="34" y="79"/>
                </a:cubicBezTo>
                <a:cubicBezTo>
                  <a:pt x="34" y="80"/>
                  <a:pt x="34" y="80"/>
                  <a:pt x="34" y="81"/>
                </a:cubicBezTo>
                <a:cubicBezTo>
                  <a:pt x="36" y="83"/>
                  <a:pt x="38" y="84"/>
                  <a:pt x="41" y="84"/>
                </a:cubicBezTo>
                <a:cubicBezTo>
                  <a:pt x="41" y="84"/>
                  <a:pt x="42" y="83"/>
                  <a:pt x="43" y="83"/>
                </a:cubicBezTo>
                <a:cubicBezTo>
                  <a:pt x="43" y="83"/>
                  <a:pt x="43" y="83"/>
                  <a:pt x="43" y="83"/>
                </a:cubicBezTo>
                <a:cubicBezTo>
                  <a:pt x="43" y="84"/>
                  <a:pt x="43" y="84"/>
                  <a:pt x="43" y="84"/>
                </a:cubicBezTo>
                <a:cubicBezTo>
                  <a:pt x="40" y="93"/>
                  <a:pt x="40" y="93"/>
                  <a:pt x="40" y="93"/>
                </a:cubicBezTo>
                <a:cubicBezTo>
                  <a:pt x="40" y="93"/>
                  <a:pt x="40" y="93"/>
                  <a:pt x="40" y="93"/>
                </a:cubicBezTo>
                <a:cubicBezTo>
                  <a:pt x="39" y="93"/>
                  <a:pt x="38" y="93"/>
                  <a:pt x="37" y="92"/>
                </a:cubicBezTo>
                <a:cubicBezTo>
                  <a:pt x="36" y="92"/>
                  <a:pt x="36" y="91"/>
                  <a:pt x="35" y="91"/>
                </a:cubicBezTo>
                <a:cubicBezTo>
                  <a:pt x="34" y="90"/>
                  <a:pt x="33" y="89"/>
                  <a:pt x="32" y="88"/>
                </a:cubicBezTo>
                <a:cubicBezTo>
                  <a:pt x="31" y="87"/>
                  <a:pt x="29" y="87"/>
                  <a:pt x="28" y="87"/>
                </a:cubicBezTo>
                <a:cubicBezTo>
                  <a:pt x="26" y="87"/>
                  <a:pt x="24" y="88"/>
                  <a:pt x="23" y="89"/>
                </a:cubicBezTo>
                <a:cubicBezTo>
                  <a:pt x="22" y="91"/>
                  <a:pt x="22" y="94"/>
                  <a:pt x="23" y="95"/>
                </a:cubicBezTo>
                <a:cubicBezTo>
                  <a:pt x="23" y="96"/>
                  <a:pt x="23" y="97"/>
                  <a:pt x="23" y="97"/>
                </a:cubicBezTo>
                <a:cubicBezTo>
                  <a:pt x="23" y="99"/>
                  <a:pt x="22" y="101"/>
                  <a:pt x="21" y="102"/>
                </a:cubicBezTo>
                <a:cubicBezTo>
                  <a:pt x="19" y="101"/>
                  <a:pt x="17" y="100"/>
                  <a:pt x="16" y="100"/>
                </a:cubicBezTo>
                <a:cubicBezTo>
                  <a:pt x="13" y="100"/>
                  <a:pt x="10" y="101"/>
                  <a:pt x="9" y="103"/>
                </a:cubicBezTo>
                <a:cubicBezTo>
                  <a:pt x="8" y="106"/>
                  <a:pt x="8" y="108"/>
                  <a:pt x="9" y="111"/>
                </a:cubicBezTo>
                <a:cubicBezTo>
                  <a:pt x="10" y="112"/>
                  <a:pt x="11" y="113"/>
                  <a:pt x="12" y="114"/>
                </a:cubicBezTo>
                <a:cubicBezTo>
                  <a:pt x="11" y="115"/>
                  <a:pt x="11" y="116"/>
                  <a:pt x="11" y="116"/>
                </a:cubicBezTo>
                <a:cubicBezTo>
                  <a:pt x="10" y="117"/>
                  <a:pt x="10" y="118"/>
                  <a:pt x="9" y="119"/>
                </a:cubicBezTo>
                <a:cubicBezTo>
                  <a:pt x="9" y="119"/>
                  <a:pt x="8" y="120"/>
                  <a:pt x="7" y="120"/>
                </a:cubicBezTo>
                <a:cubicBezTo>
                  <a:pt x="5" y="120"/>
                  <a:pt x="3" y="120"/>
                  <a:pt x="2" y="122"/>
                </a:cubicBezTo>
                <a:cubicBezTo>
                  <a:pt x="0" y="125"/>
                  <a:pt x="1" y="128"/>
                  <a:pt x="4" y="130"/>
                </a:cubicBezTo>
                <a:cubicBezTo>
                  <a:pt x="5" y="131"/>
                  <a:pt x="6" y="132"/>
                  <a:pt x="8" y="132"/>
                </a:cubicBezTo>
                <a:cubicBezTo>
                  <a:pt x="8" y="132"/>
                  <a:pt x="9" y="132"/>
                  <a:pt x="9" y="133"/>
                </a:cubicBezTo>
                <a:cubicBezTo>
                  <a:pt x="10" y="133"/>
                  <a:pt x="12" y="134"/>
                  <a:pt x="12" y="135"/>
                </a:cubicBezTo>
                <a:cubicBezTo>
                  <a:pt x="12" y="136"/>
                  <a:pt x="11" y="137"/>
                  <a:pt x="10" y="138"/>
                </a:cubicBezTo>
                <a:cubicBezTo>
                  <a:pt x="10" y="139"/>
                  <a:pt x="10" y="139"/>
                  <a:pt x="10" y="139"/>
                </a:cubicBezTo>
                <a:cubicBezTo>
                  <a:pt x="9" y="140"/>
                  <a:pt x="8" y="141"/>
                  <a:pt x="7" y="143"/>
                </a:cubicBezTo>
                <a:cubicBezTo>
                  <a:pt x="6" y="145"/>
                  <a:pt x="7" y="149"/>
                  <a:pt x="9" y="150"/>
                </a:cubicBezTo>
                <a:cubicBezTo>
                  <a:pt x="10" y="150"/>
                  <a:pt x="10" y="150"/>
                  <a:pt x="10" y="150"/>
                </a:cubicBezTo>
                <a:cubicBezTo>
                  <a:pt x="10" y="150"/>
                  <a:pt x="11" y="150"/>
                  <a:pt x="11" y="150"/>
                </a:cubicBezTo>
                <a:cubicBezTo>
                  <a:pt x="12" y="149"/>
                  <a:pt x="14" y="149"/>
                  <a:pt x="16" y="149"/>
                </a:cubicBezTo>
                <a:cubicBezTo>
                  <a:pt x="17" y="149"/>
                  <a:pt x="18" y="149"/>
                  <a:pt x="18" y="149"/>
                </a:cubicBezTo>
                <a:cubicBezTo>
                  <a:pt x="20" y="149"/>
                  <a:pt x="22" y="151"/>
                  <a:pt x="22" y="153"/>
                </a:cubicBezTo>
                <a:cubicBezTo>
                  <a:pt x="20" y="161"/>
                  <a:pt x="20" y="161"/>
                  <a:pt x="20" y="161"/>
                </a:cubicBezTo>
                <a:cubicBezTo>
                  <a:pt x="20" y="162"/>
                  <a:pt x="20" y="162"/>
                  <a:pt x="20" y="163"/>
                </a:cubicBezTo>
                <a:cubicBezTo>
                  <a:pt x="22" y="164"/>
                  <a:pt x="24" y="165"/>
                  <a:pt x="26" y="165"/>
                </a:cubicBezTo>
                <a:cubicBezTo>
                  <a:pt x="27" y="165"/>
                  <a:pt x="28" y="165"/>
                  <a:pt x="29" y="165"/>
                </a:cubicBezTo>
                <a:cubicBezTo>
                  <a:pt x="31" y="164"/>
                  <a:pt x="33" y="163"/>
                  <a:pt x="34" y="160"/>
                </a:cubicBezTo>
                <a:cubicBezTo>
                  <a:pt x="35" y="160"/>
                  <a:pt x="36" y="160"/>
                  <a:pt x="37" y="161"/>
                </a:cubicBezTo>
                <a:cubicBezTo>
                  <a:pt x="39" y="161"/>
                  <a:pt x="40" y="162"/>
                  <a:pt x="40" y="163"/>
                </a:cubicBezTo>
                <a:cubicBezTo>
                  <a:pt x="40" y="164"/>
                  <a:pt x="40" y="164"/>
                  <a:pt x="40" y="164"/>
                </a:cubicBezTo>
                <a:cubicBezTo>
                  <a:pt x="40" y="165"/>
                  <a:pt x="40" y="166"/>
                  <a:pt x="40" y="166"/>
                </a:cubicBezTo>
                <a:cubicBezTo>
                  <a:pt x="41" y="169"/>
                  <a:pt x="44" y="170"/>
                  <a:pt x="47" y="170"/>
                </a:cubicBezTo>
                <a:cubicBezTo>
                  <a:pt x="49" y="170"/>
                  <a:pt x="50" y="170"/>
                  <a:pt x="51" y="168"/>
                </a:cubicBezTo>
                <a:cubicBezTo>
                  <a:pt x="52" y="168"/>
                  <a:pt x="52" y="167"/>
                  <a:pt x="52" y="166"/>
                </a:cubicBezTo>
                <a:cubicBezTo>
                  <a:pt x="51" y="165"/>
                  <a:pt x="52" y="163"/>
                  <a:pt x="53" y="162"/>
                </a:cubicBezTo>
                <a:cubicBezTo>
                  <a:pt x="53" y="161"/>
                  <a:pt x="54" y="161"/>
                  <a:pt x="55" y="161"/>
                </a:cubicBezTo>
                <a:cubicBezTo>
                  <a:pt x="56" y="161"/>
                  <a:pt x="57" y="161"/>
                  <a:pt x="57" y="161"/>
                </a:cubicBezTo>
                <a:cubicBezTo>
                  <a:pt x="58" y="162"/>
                  <a:pt x="59" y="162"/>
                  <a:pt x="60" y="163"/>
                </a:cubicBezTo>
                <a:cubicBezTo>
                  <a:pt x="60" y="164"/>
                  <a:pt x="61" y="165"/>
                  <a:pt x="62" y="165"/>
                </a:cubicBezTo>
                <a:cubicBezTo>
                  <a:pt x="64" y="166"/>
                  <a:pt x="65" y="166"/>
                  <a:pt x="67" y="166"/>
                </a:cubicBezTo>
                <a:cubicBezTo>
                  <a:pt x="69" y="166"/>
                  <a:pt x="71" y="166"/>
                  <a:pt x="72" y="164"/>
                </a:cubicBezTo>
                <a:cubicBezTo>
                  <a:pt x="73" y="164"/>
                  <a:pt x="73" y="163"/>
                  <a:pt x="73" y="162"/>
                </a:cubicBezTo>
                <a:cubicBezTo>
                  <a:pt x="69" y="155"/>
                  <a:pt x="69" y="155"/>
                  <a:pt x="69" y="155"/>
                </a:cubicBezTo>
                <a:cubicBezTo>
                  <a:pt x="74" y="150"/>
                  <a:pt x="74" y="150"/>
                  <a:pt x="74" y="150"/>
                </a:cubicBezTo>
                <a:cubicBezTo>
                  <a:pt x="78" y="154"/>
                  <a:pt x="78" y="154"/>
                  <a:pt x="78" y="154"/>
                </a:cubicBezTo>
                <a:cubicBezTo>
                  <a:pt x="79" y="154"/>
                  <a:pt x="79" y="154"/>
                  <a:pt x="80" y="154"/>
                </a:cubicBezTo>
                <a:cubicBezTo>
                  <a:pt x="80" y="154"/>
                  <a:pt x="80" y="154"/>
                  <a:pt x="80" y="154"/>
                </a:cubicBezTo>
                <a:cubicBezTo>
                  <a:pt x="80" y="154"/>
                  <a:pt x="81" y="154"/>
                  <a:pt x="81" y="153"/>
                </a:cubicBezTo>
                <a:cubicBezTo>
                  <a:pt x="86" y="146"/>
                  <a:pt x="86" y="146"/>
                  <a:pt x="86" y="146"/>
                </a:cubicBezTo>
                <a:cubicBezTo>
                  <a:pt x="87" y="146"/>
                  <a:pt x="87" y="145"/>
                  <a:pt x="87" y="144"/>
                </a:cubicBezTo>
                <a:cubicBezTo>
                  <a:pt x="86" y="144"/>
                  <a:pt x="86" y="143"/>
                  <a:pt x="85" y="143"/>
                </a:cubicBezTo>
                <a:cubicBezTo>
                  <a:pt x="84" y="143"/>
                  <a:pt x="82" y="142"/>
                  <a:pt x="82" y="141"/>
                </a:cubicBezTo>
                <a:cubicBezTo>
                  <a:pt x="81" y="139"/>
                  <a:pt x="80" y="138"/>
                  <a:pt x="81" y="136"/>
                </a:cubicBezTo>
                <a:cubicBezTo>
                  <a:pt x="82" y="134"/>
                  <a:pt x="84" y="132"/>
                  <a:pt x="86" y="132"/>
                </a:cubicBezTo>
                <a:cubicBezTo>
                  <a:pt x="87" y="132"/>
                  <a:pt x="88" y="133"/>
                  <a:pt x="88" y="133"/>
                </a:cubicBezTo>
                <a:cubicBezTo>
                  <a:pt x="89" y="133"/>
                  <a:pt x="89" y="133"/>
                  <a:pt x="89" y="133"/>
                </a:cubicBezTo>
                <a:cubicBezTo>
                  <a:pt x="89" y="133"/>
                  <a:pt x="90" y="133"/>
                  <a:pt x="90" y="133"/>
                </a:cubicBezTo>
                <a:cubicBezTo>
                  <a:pt x="91" y="132"/>
                  <a:pt x="91" y="132"/>
                  <a:pt x="91" y="131"/>
                </a:cubicBezTo>
                <a:cubicBezTo>
                  <a:pt x="91" y="124"/>
                  <a:pt x="91" y="124"/>
                  <a:pt x="91" y="124"/>
                </a:cubicBezTo>
                <a:cubicBezTo>
                  <a:pt x="91" y="123"/>
                  <a:pt x="90" y="122"/>
                  <a:pt x="90" y="122"/>
                </a:cubicBezTo>
                <a:cubicBezTo>
                  <a:pt x="83" y="120"/>
                  <a:pt x="83" y="120"/>
                  <a:pt x="83" y="120"/>
                </a:cubicBezTo>
                <a:cubicBezTo>
                  <a:pt x="81" y="114"/>
                  <a:pt x="81" y="114"/>
                  <a:pt x="81" y="114"/>
                </a:cubicBezTo>
                <a:cubicBezTo>
                  <a:pt x="86" y="112"/>
                  <a:pt x="86" y="112"/>
                  <a:pt x="86" y="112"/>
                </a:cubicBezTo>
                <a:cubicBezTo>
                  <a:pt x="87" y="111"/>
                  <a:pt x="87" y="110"/>
                  <a:pt x="86" y="109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82" y="102"/>
                  <a:pt x="81" y="101"/>
                  <a:pt x="81" y="101"/>
                </a:cubicBezTo>
                <a:cubicBezTo>
                  <a:pt x="81" y="101"/>
                  <a:pt x="80" y="101"/>
                  <a:pt x="80" y="101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1" y="99"/>
                  <a:pt x="71" y="99"/>
                  <a:pt x="71" y="99"/>
                </a:cubicBezTo>
                <a:cubicBezTo>
                  <a:pt x="72" y="98"/>
                  <a:pt x="73" y="96"/>
                  <a:pt x="73" y="94"/>
                </a:cubicBezTo>
                <a:cubicBezTo>
                  <a:pt x="72" y="92"/>
                  <a:pt x="71" y="89"/>
                  <a:pt x="69" y="88"/>
                </a:cubicBezTo>
                <a:cubicBezTo>
                  <a:pt x="68" y="88"/>
                  <a:pt x="67" y="88"/>
                  <a:pt x="66" y="88"/>
                </a:cubicBezTo>
                <a:cubicBezTo>
                  <a:pt x="64" y="88"/>
                  <a:pt x="62" y="89"/>
                  <a:pt x="60" y="90"/>
                </a:cubicBezTo>
                <a:cubicBezTo>
                  <a:pt x="59" y="91"/>
                  <a:pt x="59" y="92"/>
                  <a:pt x="59" y="93"/>
                </a:cubicBezTo>
                <a:cubicBezTo>
                  <a:pt x="58" y="93"/>
                  <a:pt x="57" y="92"/>
                  <a:pt x="56" y="91"/>
                </a:cubicBezTo>
                <a:cubicBezTo>
                  <a:pt x="56" y="90"/>
                  <a:pt x="55" y="90"/>
                  <a:pt x="55" y="89"/>
                </a:cubicBezTo>
                <a:cubicBezTo>
                  <a:pt x="54" y="87"/>
                  <a:pt x="54" y="86"/>
                  <a:pt x="53" y="84"/>
                </a:cubicBezTo>
                <a:cubicBezTo>
                  <a:pt x="51" y="83"/>
                  <a:pt x="49" y="82"/>
                  <a:pt x="47" y="82"/>
                </a:cubicBezTo>
                <a:cubicBezTo>
                  <a:pt x="46" y="82"/>
                  <a:pt x="46" y="82"/>
                  <a:pt x="45" y="82"/>
                </a:cubicBezTo>
                <a:cubicBezTo>
                  <a:pt x="46" y="81"/>
                  <a:pt x="47" y="80"/>
                  <a:pt x="48" y="78"/>
                </a:cubicBezTo>
                <a:cubicBezTo>
                  <a:pt x="49" y="78"/>
                  <a:pt x="50" y="79"/>
                  <a:pt x="51" y="79"/>
                </a:cubicBezTo>
                <a:cubicBezTo>
                  <a:pt x="53" y="79"/>
                  <a:pt x="54" y="80"/>
                  <a:pt x="54" y="81"/>
                </a:cubicBezTo>
                <a:cubicBezTo>
                  <a:pt x="54" y="82"/>
                  <a:pt x="54" y="82"/>
                  <a:pt x="54" y="83"/>
                </a:cubicBezTo>
                <a:cubicBezTo>
                  <a:pt x="54" y="83"/>
                  <a:pt x="54" y="84"/>
                  <a:pt x="55" y="84"/>
                </a:cubicBezTo>
                <a:cubicBezTo>
                  <a:pt x="55" y="87"/>
                  <a:pt x="58" y="89"/>
                  <a:pt x="61" y="89"/>
                </a:cubicBezTo>
                <a:cubicBezTo>
                  <a:pt x="63" y="89"/>
                  <a:pt x="64" y="88"/>
                  <a:pt x="65" y="86"/>
                </a:cubicBezTo>
                <a:cubicBezTo>
                  <a:pt x="66" y="86"/>
                  <a:pt x="66" y="85"/>
                  <a:pt x="66" y="85"/>
                </a:cubicBezTo>
                <a:cubicBezTo>
                  <a:pt x="65" y="83"/>
                  <a:pt x="66" y="81"/>
                  <a:pt x="67" y="80"/>
                </a:cubicBezTo>
                <a:cubicBezTo>
                  <a:pt x="67" y="80"/>
                  <a:pt x="68" y="79"/>
                  <a:pt x="70" y="79"/>
                </a:cubicBezTo>
                <a:cubicBezTo>
                  <a:pt x="70" y="79"/>
                  <a:pt x="71" y="79"/>
                  <a:pt x="71" y="80"/>
                </a:cubicBezTo>
                <a:cubicBezTo>
                  <a:pt x="72" y="80"/>
                  <a:pt x="73" y="81"/>
                  <a:pt x="74" y="81"/>
                </a:cubicBezTo>
                <a:cubicBezTo>
                  <a:pt x="74" y="82"/>
                  <a:pt x="75" y="83"/>
                  <a:pt x="76" y="83"/>
                </a:cubicBezTo>
                <a:cubicBezTo>
                  <a:pt x="78" y="84"/>
                  <a:pt x="79" y="84"/>
                  <a:pt x="81" y="84"/>
                </a:cubicBezTo>
                <a:cubicBezTo>
                  <a:pt x="83" y="84"/>
                  <a:pt x="85" y="84"/>
                  <a:pt x="86" y="83"/>
                </a:cubicBezTo>
                <a:cubicBezTo>
                  <a:pt x="87" y="82"/>
                  <a:pt x="87" y="81"/>
                  <a:pt x="87" y="80"/>
                </a:cubicBezTo>
                <a:cubicBezTo>
                  <a:pt x="83" y="73"/>
                  <a:pt x="83" y="73"/>
                  <a:pt x="83" y="73"/>
                </a:cubicBezTo>
                <a:cubicBezTo>
                  <a:pt x="88" y="68"/>
                  <a:pt x="88" y="68"/>
                  <a:pt x="88" y="68"/>
                </a:cubicBezTo>
                <a:cubicBezTo>
                  <a:pt x="92" y="71"/>
                  <a:pt x="92" y="71"/>
                  <a:pt x="92" y="71"/>
                </a:cubicBezTo>
                <a:cubicBezTo>
                  <a:pt x="90" y="72"/>
                  <a:pt x="89" y="73"/>
                  <a:pt x="88" y="74"/>
                </a:cubicBezTo>
                <a:cubicBezTo>
                  <a:pt x="87" y="76"/>
                  <a:pt x="87" y="79"/>
                  <a:pt x="88" y="81"/>
                </a:cubicBezTo>
                <a:cubicBezTo>
                  <a:pt x="88" y="83"/>
                  <a:pt x="89" y="84"/>
                  <a:pt x="91" y="85"/>
                </a:cubicBezTo>
                <a:cubicBezTo>
                  <a:pt x="90" y="85"/>
                  <a:pt x="90" y="86"/>
                  <a:pt x="89" y="87"/>
                </a:cubicBezTo>
                <a:cubicBezTo>
                  <a:pt x="89" y="88"/>
                  <a:pt x="89" y="89"/>
                  <a:pt x="88" y="90"/>
                </a:cubicBezTo>
                <a:cubicBezTo>
                  <a:pt x="88" y="90"/>
                  <a:pt x="87" y="90"/>
                  <a:pt x="86" y="91"/>
                </a:cubicBezTo>
                <a:cubicBezTo>
                  <a:pt x="84" y="91"/>
                  <a:pt x="82" y="91"/>
                  <a:pt x="81" y="93"/>
                </a:cubicBezTo>
                <a:cubicBezTo>
                  <a:pt x="79" y="96"/>
                  <a:pt x="80" y="99"/>
                  <a:pt x="82" y="101"/>
                </a:cubicBezTo>
                <a:cubicBezTo>
                  <a:pt x="84" y="102"/>
                  <a:pt x="85" y="102"/>
                  <a:pt x="86" y="103"/>
                </a:cubicBezTo>
                <a:cubicBezTo>
                  <a:pt x="87" y="103"/>
                  <a:pt x="87" y="103"/>
                  <a:pt x="88" y="103"/>
                </a:cubicBezTo>
                <a:cubicBezTo>
                  <a:pt x="89" y="104"/>
                  <a:pt x="90" y="105"/>
                  <a:pt x="91" y="106"/>
                </a:cubicBezTo>
                <a:cubicBezTo>
                  <a:pt x="91" y="107"/>
                  <a:pt x="90" y="108"/>
                  <a:pt x="89" y="109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88" y="111"/>
                  <a:pt x="87" y="112"/>
                  <a:pt x="86" y="114"/>
                </a:cubicBezTo>
                <a:cubicBezTo>
                  <a:pt x="85" y="116"/>
                  <a:pt x="86" y="119"/>
                  <a:pt x="88" y="121"/>
                </a:cubicBezTo>
                <a:cubicBezTo>
                  <a:pt x="88" y="121"/>
                  <a:pt x="89" y="121"/>
                  <a:pt x="89" y="121"/>
                </a:cubicBezTo>
                <a:cubicBezTo>
                  <a:pt x="89" y="121"/>
                  <a:pt x="89" y="121"/>
                  <a:pt x="90" y="121"/>
                </a:cubicBezTo>
                <a:cubicBezTo>
                  <a:pt x="92" y="120"/>
                  <a:pt x="93" y="120"/>
                  <a:pt x="95" y="120"/>
                </a:cubicBezTo>
                <a:cubicBezTo>
                  <a:pt x="96" y="120"/>
                  <a:pt x="96" y="120"/>
                  <a:pt x="97" y="120"/>
                </a:cubicBezTo>
                <a:cubicBezTo>
                  <a:pt x="99" y="120"/>
                  <a:pt x="101" y="122"/>
                  <a:pt x="101" y="124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99" y="132"/>
                  <a:pt x="99" y="133"/>
                  <a:pt x="99" y="133"/>
                </a:cubicBezTo>
                <a:cubicBezTo>
                  <a:pt x="101" y="135"/>
                  <a:pt x="103" y="136"/>
                  <a:pt x="105" y="136"/>
                </a:cubicBezTo>
                <a:cubicBezTo>
                  <a:pt x="106" y="136"/>
                  <a:pt x="107" y="136"/>
                  <a:pt x="107" y="136"/>
                </a:cubicBezTo>
                <a:cubicBezTo>
                  <a:pt x="110" y="135"/>
                  <a:pt x="112" y="133"/>
                  <a:pt x="113" y="131"/>
                </a:cubicBezTo>
                <a:cubicBezTo>
                  <a:pt x="114" y="131"/>
                  <a:pt x="115" y="131"/>
                  <a:pt x="116" y="132"/>
                </a:cubicBezTo>
                <a:cubicBezTo>
                  <a:pt x="118" y="132"/>
                  <a:pt x="119" y="133"/>
                  <a:pt x="119" y="134"/>
                </a:cubicBezTo>
                <a:cubicBezTo>
                  <a:pt x="119" y="134"/>
                  <a:pt x="119" y="135"/>
                  <a:pt x="119" y="135"/>
                </a:cubicBezTo>
                <a:cubicBezTo>
                  <a:pt x="119" y="136"/>
                  <a:pt x="119" y="136"/>
                  <a:pt x="119" y="137"/>
                </a:cubicBezTo>
                <a:cubicBezTo>
                  <a:pt x="120" y="139"/>
                  <a:pt x="122" y="141"/>
                  <a:pt x="125" y="141"/>
                </a:cubicBezTo>
                <a:cubicBezTo>
                  <a:pt x="127" y="141"/>
                  <a:pt x="129" y="140"/>
                  <a:pt x="130" y="139"/>
                </a:cubicBezTo>
                <a:cubicBezTo>
                  <a:pt x="131" y="138"/>
                  <a:pt x="131" y="138"/>
                  <a:pt x="130" y="137"/>
                </a:cubicBezTo>
                <a:cubicBezTo>
                  <a:pt x="130" y="136"/>
                  <a:pt x="130" y="134"/>
                  <a:pt x="131" y="133"/>
                </a:cubicBezTo>
                <a:cubicBezTo>
                  <a:pt x="132" y="132"/>
                  <a:pt x="133" y="132"/>
                  <a:pt x="134" y="132"/>
                </a:cubicBezTo>
                <a:cubicBezTo>
                  <a:pt x="135" y="132"/>
                  <a:pt x="135" y="132"/>
                  <a:pt x="136" y="132"/>
                </a:cubicBezTo>
                <a:cubicBezTo>
                  <a:pt x="137" y="133"/>
                  <a:pt x="138" y="133"/>
                  <a:pt x="138" y="134"/>
                </a:cubicBezTo>
                <a:cubicBezTo>
                  <a:pt x="139" y="135"/>
                  <a:pt x="140" y="135"/>
                  <a:pt x="141" y="136"/>
                </a:cubicBezTo>
                <a:cubicBezTo>
                  <a:pt x="142" y="137"/>
                  <a:pt x="144" y="137"/>
                  <a:pt x="145" y="137"/>
                </a:cubicBezTo>
                <a:cubicBezTo>
                  <a:pt x="147" y="137"/>
                  <a:pt x="149" y="136"/>
                  <a:pt x="151" y="135"/>
                </a:cubicBezTo>
                <a:cubicBezTo>
                  <a:pt x="152" y="135"/>
                  <a:pt x="152" y="134"/>
                  <a:pt x="151" y="133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7" y="124"/>
                  <a:pt x="157" y="124"/>
                  <a:pt x="157" y="124"/>
                </a:cubicBezTo>
                <a:cubicBezTo>
                  <a:pt x="157" y="125"/>
                  <a:pt x="158" y="125"/>
                  <a:pt x="158" y="125"/>
                </a:cubicBezTo>
                <a:cubicBezTo>
                  <a:pt x="158" y="125"/>
                  <a:pt x="159" y="125"/>
                  <a:pt x="159" y="125"/>
                </a:cubicBezTo>
                <a:cubicBezTo>
                  <a:pt x="159" y="125"/>
                  <a:pt x="160" y="125"/>
                  <a:pt x="160" y="124"/>
                </a:cubicBezTo>
                <a:cubicBezTo>
                  <a:pt x="165" y="117"/>
                  <a:pt x="165" y="117"/>
                  <a:pt x="165" y="117"/>
                </a:cubicBezTo>
                <a:cubicBezTo>
                  <a:pt x="166" y="116"/>
                  <a:pt x="166" y="116"/>
                  <a:pt x="165" y="115"/>
                </a:cubicBezTo>
                <a:cubicBezTo>
                  <a:pt x="165" y="115"/>
                  <a:pt x="165" y="114"/>
                  <a:pt x="164" y="114"/>
                </a:cubicBezTo>
                <a:cubicBezTo>
                  <a:pt x="163" y="114"/>
                  <a:pt x="161" y="113"/>
                  <a:pt x="160" y="111"/>
                </a:cubicBezTo>
                <a:cubicBezTo>
                  <a:pt x="160" y="110"/>
                  <a:pt x="159" y="108"/>
                  <a:pt x="160" y="107"/>
                </a:cubicBezTo>
                <a:cubicBezTo>
                  <a:pt x="160" y="105"/>
                  <a:pt x="163" y="103"/>
                  <a:pt x="165" y="103"/>
                </a:cubicBezTo>
                <a:cubicBezTo>
                  <a:pt x="166" y="103"/>
                  <a:pt x="167" y="103"/>
                  <a:pt x="167" y="104"/>
                </a:cubicBezTo>
                <a:cubicBezTo>
                  <a:pt x="167" y="104"/>
                  <a:pt x="168" y="104"/>
                  <a:pt x="168" y="104"/>
                </a:cubicBezTo>
                <a:cubicBezTo>
                  <a:pt x="168" y="104"/>
                  <a:pt x="169" y="104"/>
                  <a:pt x="169" y="103"/>
                </a:cubicBezTo>
                <a:cubicBezTo>
                  <a:pt x="169" y="103"/>
                  <a:pt x="170" y="102"/>
                  <a:pt x="170" y="102"/>
                </a:cubicBezTo>
                <a:cubicBezTo>
                  <a:pt x="170" y="95"/>
                  <a:pt x="170" y="95"/>
                  <a:pt x="170" y="95"/>
                </a:cubicBezTo>
                <a:cubicBezTo>
                  <a:pt x="170" y="94"/>
                  <a:pt x="169" y="93"/>
                  <a:pt x="168" y="93"/>
                </a:cubicBezTo>
                <a:cubicBezTo>
                  <a:pt x="161" y="91"/>
                  <a:pt x="161" y="91"/>
                  <a:pt x="161" y="91"/>
                </a:cubicBezTo>
                <a:cubicBezTo>
                  <a:pt x="160" y="85"/>
                  <a:pt x="160" y="85"/>
                  <a:pt x="160" y="85"/>
                </a:cubicBezTo>
                <a:cubicBezTo>
                  <a:pt x="164" y="83"/>
                  <a:pt x="164" y="83"/>
                  <a:pt x="164" y="83"/>
                </a:cubicBezTo>
                <a:cubicBezTo>
                  <a:pt x="165" y="82"/>
                  <a:pt x="166" y="81"/>
                  <a:pt x="165" y="80"/>
                </a:cubicBezTo>
                <a:cubicBezTo>
                  <a:pt x="161" y="73"/>
                  <a:pt x="161" y="73"/>
                  <a:pt x="161" y="73"/>
                </a:cubicBezTo>
                <a:cubicBezTo>
                  <a:pt x="161" y="72"/>
                  <a:pt x="160" y="72"/>
                  <a:pt x="160" y="72"/>
                </a:cubicBezTo>
                <a:cubicBezTo>
                  <a:pt x="159" y="72"/>
                  <a:pt x="159" y="72"/>
                  <a:pt x="159" y="72"/>
                </a:cubicBezTo>
                <a:cubicBezTo>
                  <a:pt x="154" y="74"/>
                  <a:pt x="154" y="74"/>
                  <a:pt x="154" y="74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51" y="69"/>
                  <a:pt x="152" y="67"/>
                  <a:pt x="151" y="65"/>
                </a:cubicBezTo>
                <a:cubicBezTo>
                  <a:pt x="151" y="63"/>
                  <a:pt x="150" y="60"/>
                  <a:pt x="148" y="59"/>
                </a:cubicBezTo>
                <a:cubicBezTo>
                  <a:pt x="147" y="59"/>
                  <a:pt x="146" y="59"/>
                  <a:pt x="145" y="59"/>
                </a:cubicBezTo>
                <a:cubicBezTo>
                  <a:pt x="143" y="59"/>
                  <a:pt x="141" y="60"/>
                  <a:pt x="139" y="61"/>
                </a:cubicBezTo>
                <a:cubicBezTo>
                  <a:pt x="138" y="62"/>
                  <a:pt x="138" y="63"/>
                  <a:pt x="137" y="64"/>
                </a:cubicBezTo>
                <a:cubicBezTo>
                  <a:pt x="137" y="64"/>
                  <a:pt x="136" y="63"/>
                  <a:pt x="135" y="62"/>
                </a:cubicBezTo>
                <a:cubicBezTo>
                  <a:pt x="135" y="61"/>
                  <a:pt x="134" y="60"/>
                  <a:pt x="134" y="59"/>
                </a:cubicBezTo>
                <a:cubicBezTo>
                  <a:pt x="133" y="58"/>
                  <a:pt x="133" y="57"/>
                  <a:pt x="131" y="55"/>
                </a:cubicBezTo>
                <a:cubicBezTo>
                  <a:pt x="130" y="53"/>
                  <a:pt x="128" y="52"/>
                  <a:pt x="126" y="52"/>
                </a:cubicBezTo>
                <a:cubicBezTo>
                  <a:pt x="124" y="52"/>
                  <a:pt x="123" y="53"/>
                  <a:pt x="122" y="54"/>
                </a:cubicBezTo>
                <a:cubicBezTo>
                  <a:pt x="122" y="54"/>
                  <a:pt x="122" y="54"/>
                  <a:pt x="122" y="55"/>
                </a:cubicBezTo>
                <a:cubicBezTo>
                  <a:pt x="119" y="64"/>
                  <a:pt x="119" y="64"/>
                  <a:pt x="119" y="64"/>
                </a:cubicBezTo>
                <a:cubicBezTo>
                  <a:pt x="119" y="64"/>
                  <a:pt x="119" y="64"/>
                  <a:pt x="119" y="64"/>
                </a:cubicBezTo>
                <a:cubicBezTo>
                  <a:pt x="118" y="64"/>
                  <a:pt x="117" y="64"/>
                  <a:pt x="116" y="63"/>
                </a:cubicBezTo>
                <a:cubicBezTo>
                  <a:pt x="115" y="63"/>
                  <a:pt x="115" y="62"/>
                  <a:pt x="114" y="61"/>
                </a:cubicBezTo>
                <a:cubicBezTo>
                  <a:pt x="113" y="60"/>
                  <a:pt x="112" y="59"/>
                  <a:pt x="111" y="59"/>
                </a:cubicBezTo>
                <a:cubicBezTo>
                  <a:pt x="109" y="58"/>
                  <a:pt x="108" y="58"/>
                  <a:pt x="107" y="58"/>
                </a:cubicBezTo>
                <a:cubicBezTo>
                  <a:pt x="105" y="58"/>
                  <a:pt x="103" y="59"/>
                  <a:pt x="102" y="60"/>
                </a:cubicBezTo>
                <a:cubicBezTo>
                  <a:pt x="101" y="62"/>
                  <a:pt x="101" y="64"/>
                  <a:pt x="102" y="66"/>
                </a:cubicBezTo>
                <a:cubicBezTo>
                  <a:pt x="102" y="67"/>
                  <a:pt x="102" y="67"/>
                  <a:pt x="102" y="68"/>
                </a:cubicBezTo>
                <a:cubicBezTo>
                  <a:pt x="102" y="70"/>
                  <a:pt x="101" y="72"/>
                  <a:pt x="99" y="73"/>
                </a:cubicBezTo>
                <a:cubicBezTo>
                  <a:pt x="98" y="72"/>
                  <a:pt x="97" y="71"/>
                  <a:pt x="96" y="71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01" y="64"/>
                  <a:pt x="101" y="63"/>
                  <a:pt x="101" y="63"/>
                </a:cubicBezTo>
                <a:cubicBezTo>
                  <a:pt x="100" y="62"/>
                  <a:pt x="100" y="62"/>
                  <a:pt x="99" y="61"/>
                </a:cubicBezTo>
                <a:cubicBezTo>
                  <a:pt x="98" y="61"/>
                  <a:pt x="96" y="60"/>
                  <a:pt x="96" y="59"/>
                </a:cubicBezTo>
                <a:cubicBezTo>
                  <a:pt x="95" y="57"/>
                  <a:pt x="94" y="56"/>
                  <a:pt x="95" y="54"/>
                </a:cubicBezTo>
                <a:cubicBezTo>
                  <a:pt x="96" y="52"/>
                  <a:pt x="98" y="51"/>
                  <a:pt x="100" y="51"/>
                </a:cubicBezTo>
                <a:cubicBezTo>
                  <a:pt x="101" y="51"/>
                  <a:pt x="102" y="51"/>
                  <a:pt x="102" y="51"/>
                </a:cubicBezTo>
                <a:cubicBezTo>
                  <a:pt x="103" y="51"/>
                  <a:pt x="103" y="51"/>
                  <a:pt x="103" y="51"/>
                </a:cubicBezTo>
                <a:cubicBezTo>
                  <a:pt x="103" y="51"/>
                  <a:pt x="104" y="51"/>
                  <a:pt x="104" y="51"/>
                </a:cubicBezTo>
                <a:cubicBezTo>
                  <a:pt x="105" y="50"/>
                  <a:pt x="105" y="50"/>
                  <a:pt x="105" y="49"/>
                </a:cubicBezTo>
                <a:cubicBezTo>
                  <a:pt x="105" y="42"/>
                  <a:pt x="105" y="42"/>
                  <a:pt x="105" y="42"/>
                </a:cubicBezTo>
                <a:cubicBezTo>
                  <a:pt x="105" y="41"/>
                  <a:pt x="104" y="40"/>
                  <a:pt x="104" y="40"/>
                </a:cubicBezTo>
                <a:cubicBezTo>
                  <a:pt x="97" y="38"/>
                  <a:pt x="97" y="38"/>
                  <a:pt x="97" y="38"/>
                </a:cubicBezTo>
                <a:cubicBezTo>
                  <a:pt x="95" y="33"/>
                  <a:pt x="95" y="33"/>
                  <a:pt x="95" y="33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101" y="29"/>
                  <a:pt x="101" y="28"/>
                  <a:pt x="100" y="27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5" y="19"/>
                  <a:pt x="95" y="19"/>
                </a:cubicBezTo>
                <a:cubicBezTo>
                  <a:pt x="95" y="19"/>
                  <a:pt x="94" y="19"/>
                  <a:pt x="94" y="20"/>
                </a:cubicBezTo>
                <a:cubicBezTo>
                  <a:pt x="89" y="21"/>
                  <a:pt x="89" y="21"/>
                  <a:pt x="89" y="21"/>
                </a:cubicBezTo>
                <a:cubicBezTo>
                  <a:pt x="85" y="18"/>
                  <a:pt x="85" y="18"/>
                  <a:pt x="85" y="18"/>
                </a:cubicBezTo>
                <a:cubicBezTo>
                  <a:pt x="86" y="16"/>
                  <a:pt x="87" y="14"/>
                  <a:pt x="87" y="13"/>
                </a:cubicBezTo>
                <a:cubicBezTo>
                  <a:pt x="86" y="10"/>
                  <a:pt x="85" y="8"/>
                  <a:pt x="83" y="7"/>
                </a:cubicBezTo>
                <a:cubicBezTo>
                  <a:pt x="82" y="6"/>
                  <a:pt x="81" y="6"/>
                  <a:pt x="80" y="6"/>
                </a:cubicBezTo>
                <a:cubicBezTo>
                  <a:pt x="78" y="6"/>
                  <a:pt x="76" y="7"/>
                  <a:pt x="74" y="9"/>
                </a:cubicBezTo>
                <a:cubicBezTo>
                  <a:pt x="73" y="9"/>
                  <a:pt x="73" y="11"/>
                  <a:pt x="73" y="12"/>
                </a:cubicBezTo>
                <a:cubicBezTo>
                  <a:pt x="72" y="11"/>
                  <a:pt x="71" y="10"/>
                  <a:pt x="70" y="9"/>
                </a:cubicBezTo>
                <a:cubicBezTo>
                  <a:pt x="70" y="9"/>
                  <a:pt x="69" y="8"/>
                  <a:pt x="69" y="7"/>
                </a:cubicBezTo>
                <a:cubicBezTo>
                  <a:pt x="68" y="5"/>
                  <a:pt x="68" y="4"/>
                  <a:pt x="67" y="3"/>
                </a:cubicBezTo>
                <a:cubicBezTo>
                  <a:pt x="65" y="1"/>
                  <a:pt x="63" y="0"/>
                  <a:pt x="61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6" name="Freeform 104">
            <a:extLst>
              <a:ext uri="{FF2B5EF4-FFF2-40B4-BE49-F238E27FC236}">
                <a16:creationId xmlns:a16="http://schemas.microsoft.com/office/drawing/2014/main" id="{AA4B5DD7-53DE-CBF9-0667-BCCA7AEFC69B}"/>
              </a:ext>
            </a:extLst>
          </p:cNvPr>
          <p:cNvSpPr>
            <a:spLocks noEditPoints="1"/>
          </p:cNvSpPr>
          <p:nvPr/>
        </p:nvSpPr>
        <p:spPr bwMode="auto">
          <a:xfrm>
            <a:off x="14137770" y="8568502"/>
            <a:ext cx="1218883" cy="1225231"/>
          </a:xfrm>
          <a:custGeom>
            <a:avLst/>
            <a:gdLst>
              <a:gd name="T0" fmla="*/ 51 w 170"/>
              <a:gd name="T1" fmla="*/ 149 h 171"/>
              <a:gd name="T2" fmla="*/ 73 w 170"/>
              <a:gd name="T3" fmla="*/ 123 h 171"/>
              <a:gd name="T4" fmla="*/ 140 w 170"/>
              <a:gd name="T5" fmla="*/ 79 h 171"/>
              <a:gd name="T6" fmla="*/ 131 w 170"/>
              <a:gd name="T7" fmla="*/ 124 h 171"/>
              <a:gd name="T8" fmla="*/ 56 w 170"/>
              <a:gd name="T9" fmla="*/ 24 h 171"/>
              <a:gd name="T10" fmla="*/ 48 w 170"/>
              <a:gd name="T11" fmla="*/ 70 h 171"/>
              <a:gd name="T12" fmla="*/ 44 w 170"/>
              <a:gd name="T13" fmla="*/ 95 h 171"/>
              <a:gd name="T14" fmla="*/ 66 w 170"/>
              <a:gd name="T15" fmla="*/ 92 h 171"/>
              <a:gd name="T16" fmla="*/ 82 w 170"/>
              <a:gd name="T17" fmla="*/ 110 h 171"/>
              <a:gd name="T18" fmla="*/ 82 w 170"/>
              <a:gd name="T19" fmla="*/ 146 h 171"/>
              <a:gd name="T20" fmla="*/ 62 w 170"/>
              <a:gd name="T21" fmla="*/ 160 h 171"/>
              <a:gd name="T22" fmla="*/ 32 w 170"/>
              <a:gd name="T23" fmla="*/ 157 h 171"/>
              <a:gd name="T24" fmla="*/ 11 w 170"/>
              <a:gd name="T25" fmla="*/ 146 h 171"/>
              <a:gd name="T26" fmla="*/ 12 w 170"/>
              <a:gd name="T27" fmla="*/ 122 h 171"/>
              <a:gd name="T28" fmla="*/ 21 w 170"/>
              <a:gd name="T29" fmla="*/ 106 h 171"/>
              <a:gd name="T30" fmla="*/ 122 w 170"/>
              <a:gd name="T31" fmla="*/ 67 h 171"/>
              <a:gd name="T32" fmla="*/ 142 w 170"/>
              <a:gd name="T33" fmla="*/ 64 h 171"/>
              <a:gd name="T34" fmla="*/ 159 w 170"/>
              <a:gd name="T35" fmla="*/ 76 h 171"/>
              <a:gd name="T36" fmla="*/ 157 w 170"/>
              <a:gd name="T37" fmla="*/ 113 h 171"/>
              <a:gd name="T38" fmla="*/ 143 w 170"/>
              <a:gd name="T39" fmla="*/ 133 h 171"/>
              <a:gd name="T40" fmla="*/ 117 w 170"/>
              <a:gd name="T41" fmla="*/ 128 h 171"/>
              <a:gd name="T42" fmla="*/ 95 w 170"/>
              <a:gd name="T43" fmla="*/ 116 h 171"/>
              <a:gd name="T44" fmla="*/ 86 w 170"/>
              <a:gd name="T45" fmla="*/ 94 h 171"/>
              <a:gd name="T46" fmla="*/ 99 w 170"/>
              <a:gd name="T47" fmla="*/ 77 h 171"/>
              <a:gd name="T48" fmla="*/ 54 w 170"/>
              <a:gd name="T49" fmla="*/ 16 h 171"/>
              <a:gd name="T50" fmla="*/ 76 w 170"/>
              <a:gd name="T51" fmla="*/ 14 h 171"/>
              <a:gd name="T52" fmla="*/ 89 w 170"/>
              <a:gd name="T53" fmla="*/ 25 h 171"/>
              <a:gd name="T54" fmla="*/ 91 w 170"/>
              <a:gd name="T55" fmla="*/ 53 h 171"/>
              <a:gd name="T56" fmla="*/ 80 w 170"/>
              <a:gd name="T57" fmla="*/ 81 h 171"/>
              <a:gd name="T58" fmla="*/ 58 w 170"/>
              <a:gd name="T59" fmla="*/ 81 h 171"/>
              <a:gd name="T60" fmla="*/ 33 w 170"/>
              <a:gd name="T61" fmla="*/ 64 h 171"/>
              <a:gd name="T62" fmla="*/ 19 w 170"/>
              <a:gd name="T63" fmla="*/ 43 h 171"/>
              <a:gd name="T64" fmla="*/ 32 w 170"/>
              <a:gd name="T65" fmla="*/ 24 h 171"/>
              <a:gd name="T66" fmla="*/ 54 w 170"/>
              <a:gd name="T67" fmla="*/ 16 h 171"/>
              <a:gd name="T68" fmla="*/ 37 w 170"/>
              <a:gd name="T69" fmla="*/ 8 h 171"/>
              <a:gd name="T70" fmla="*/ 21 w 170"/>
              <a:gd name="T71" fmla="*/ 38 h 171"/>
              <a:gd name="T72" fmla="*/ 24 w 170"/>
              <a:gd name="T73" fmla="*/ 68 h 171"/>
              <a:gd name="T74" fmla="*/ 43 w 170"/>
              <a:gd name="T75" fmla="*/ 84 h 171"/>
              <a:gd name="T76" fmla="*/ 20 w 170"/>
              <a:gd name="T77" fmla="*/ 102 h 171"/>
              <a:gd name="T78" fmla="*/ 7 w 170"/>
              <a:gd name="T79" fmla="*/ 132 h 171"/>
              <a:gd name="T80" fmla="*/ 18 w 170"/>
              <a:gd name="T81" fmla="*/ 149 h 171"/>
              <a:gd name="T82" fmla="*/ 40 w 170"/>
              <a:gd name="T83" fmla="*/ 166 h 171"/>
              <a:gd name="T84" fmla="*/ 72 w 170"/>
              <a:gd name="T85" fmla="*/ 165 h 171"/>
              <a:gd name="T86" fmla="*/ 85 w 170"/>
              <a:gd name="T87" fmla="*/ 143 h 171"/>
              <a:gd name="T88" fmla="*/ 82 w 170"/>
              <a:gd name="T89" fmla="*/ 120 h 171"/>
              <a:gd name="T90" fmla="*/ 69 w 170"/>
              <a:gd name="T91" fmla="*/ 89 h 171"/>
              <a:gd name="T92" fmla="*/ 51 w 170"/>
              <a:gd name="T93" fmla="*/ 79 h 171"/>
              <a:gd name="T94" fmla="*/ 73 w 170"/>
              <a:gd name="T95" fmla="*/ 81 h 171"/>
              <a:gd name="T96" fmla="*/ 90 w 170"/>
              <a:gd name="T97" fmla="*/ 85 h 171"/>
              <a:gd name="T98" fmla="*/ 88 w 170"/>
              <a:gd name="T99" fmla="*/ 110 h 171"/>
              <a:gd name="T100" fmla="*/ 105 w 170"/>
              <a:gd name="T101" fmla="*/ 136 h 171"/>
              <a:gd name="T102" fmla="*/ 131 w 170"/>
              <a:gd name="T103" fmla="*/ 133 h 171"/>
              <a:gd name="T104" fmla="*/ 157 w 170"/>
              <a:gd name="T105" fmla="*/ 125 h 171"/>
              <a:gd name="T106" fmla="*/ 167 w 170"/>
              <a:gd name="T107" fmla="*/ 104 h 171"/>
              <a:gd name="T108" fmla="*/ 161 w 170"/>
              <a:gd name="T109" fmla="*/ 73 h 171"/>
              <a:gd name="T110" fmla="*/ 135 w 170"/>
              <a:gd name="T111" fmla="*/ 62 h 171"/>
              <a:gd name="T112" fmla="*/ 110 w 170"/>
              <a:gd name="T113" fmla="*/ 59 h 171"/>
              <a:gd name="T114" fmla="*/ 95 w 170"/>
              <a:gd name="T115" fmla="*/ 59 h 171"/>
              <a:gd name="T116" fmla="*/ 95 w 170"/>
              <a:gd name="T117" fmla="*/ 33 h 171"/>
              <a:gd name="T118" fmla="*/ 80 w 170"/>
              <a:gd name="T119" fmla="*/ 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0" h="171">
                <a:moveTo>
                  <a:pt x="44" y="150"/>
                </a:moveTo>
                <a:cubicBezTo>
                  <a:pt x="41" y="150"/>
                  <a:pt x="38" y="149"/>
                  <a:pt x="35" y="148"/>
                </a:cubicBezTo>
                <a:cubicBezTo>
                  <a:pt x="27" y="144"/>
                  <a:pt x="23" y="132"/>
                  <a:pt x="24" y="124"/>
                </a:cubicBezTo>
                <a:cubicBezTo>
                  <a:pt x="24" y="121"/>
                  <a:pt x="24" y="112"/>
                  <a:pt x="30" y="108"/>
                </a:cubicBezTo>
                <a:cubicBezTo>
                  <a:pt x="34" y="106"/>
                  <a:pt x="38" y="105"/>
                  <a:pt x="42" y="105"/>
                </a:cubicBezTo>
                <a:cubicBezTo>
                  <a:pt x="43" y="105"/>
                  <a:pt x="44" y="105"/>
                  <a:pt x="45" y="105"/>
                </a:cubicBezTo>
                <a:cubicBezTo>
                  <a:pt x="51" y="106"/>
                  <a:pt x="57" y="106"/>
                  <a:pt x="61" y="109"/>
                </a:cubicBezTo>
                <a:cubicBezTo>
                  <a:pt x="66" y="112"/>
                  <a:pt x="69" y="117"/>
                  <a:pt x="69" y="123"/>
                </a:cubicBezTo>
                <a:cubicBezTo>
                  <a:pt x="69" y="129"/>
                  <a:pt x="67" y="135"/>
                  <a:pt x="63" y="140"/>
                </a:cubicBezTo>
                <a:cubicBezTo>
                  <a:pt x="60" y="145"/>
                  <a:pt x="55" y="148"/>
                  <a:pt x="51" y="149"/>
                </a:cubicBezTo>
                <a:cubicBezTo>
                  <a:pt x="48" y="150"/>
                  <a:pt x="46" y="150"/>
                  <a:pt x="44" y="150"/>
                </a:cubicBezTo>
                <a:moveTo>
                  <a:pt x="42" y="102"/>
                </a:moveTo>
                <a:cubicBezTo>
                  <a:pt x="38" y="102"/>
                  <a:pt x="33" y="102"/>
                  <a:pt x="28" y="105"/>
                </a:cubicBezTo>
                <a:cubicBezTo>
                  <a:pt x="23" y="108"/>
                  <a:pt x="20" y="115"/>
                  <a:pt x="20" y="124"/>
                </a:cubicBezTo>
                <a:cubicBezTo>
                  <a:pt x="20" y="136"/>
                  <a:pt x="25" y="147"/>
                  <a:pt x="34" y="152"/>
                </a:cubicBezTo>
                <a:cubicBezTo>
                  <a:pt x="37" y="153"/>
                  <a:pt x="40" y="154"/>
                  <a:pt x="44" y="154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47" y="154"/>
                  <a:pt x="49" y="154"/>
                  <a:pt x="52" y="153"/>
                </a:cubicBezTo>
                <a:cubicBezTo>
                  <a:pt x="57" y="151"/>
                  <a:pt x="62" y="148"/>
                  <a:pt x="66" y="143"/>
                </a:cubicBezTo>
                <a:cubicBezTo>
                  <a:pt x="71" y="137"/>
                  <a:pt x="73" y="130"/>
                  <a:pt x="73" y="123"/>
                </a:cubicBezTo>
                <a:cubicBezTo>
                  <a:pt x="73" y="116"/>
                  <a:pt x="69" y="109"/>
                  <a:pt x="63" y="105"/>
                </a:cubicBezTo>
                <a:cubicBezTo>
                  <a:pt x="58" y="102"/>
                  <a:pt x="52" y="102"/>
                  <a:pt x="45" y="102"/>
                </a:cubicBezTo>
                <a:cubicBezTo>
                  <a:pt x="44" y="102"/>
                  <a:pt x="43" y="102"/>
                  <a:pt x="42" y="102"/>
                </a:cubicBezTo>
                <a:moveTo>
                  <a:pt x="123" y="121"/>
                </a:moveTo>
                <a:cubicBezTo>
                  <a:pt x="120" y="121"/>
                  <a:pt x="117" y="120"/>
                  <a:pt x="114" y="119"/>
                </a:cubicBezTo>
                <a:cubicBezTo>
                  <a:pt x="105" y="114"/>
                  <a:pt x="102" y="103"/>
                  <a:pt x="102" y="95"/>
                </a:cubicBezTo>
                <a:cubicBezTo>
                  <a:pt x="102" y="91"/>
                  <a:pt x="103" y="83"/>
                  <a:pt x="109" y="79"/>
                </a:cubicBezTo>
                <a:cubicBezTo>
                  <a:pt x="113" y="76"/>
                  <a:pt x="117" y="76"/>
                  <a:pt x="121" y="76"/>
                </a:cubicBezTo>
                <a:cubicBezTo>
                  <a:pt x="122" y="76"/>
                  <a:pt x="123" y="76"/>
                  <a:pt x="124" y="76"/>
                </a:cubicBezTo>
                <a:cubicBezTo>
                  <a:pt x="130" y="76"/>
                  <a:pt x="135" y="77"/>
                  <a:pt x="140" y="79"/>
                </a:cubicBezTo>
                <a:cubicBezTo>
                  <a:pt x="145" y="82"/>
                  <a:pt x="148" y="88"/>
                  <a:pt x="148" y="94"/>
                </a:cubicBezTo>
                <a:cubicBezTo>
                  <a:pt x="148" y="100"/>
                  <a:pt x="146" y="106"/>
                  <a:pt x="142" y="111"/>
                </a:cubicBezTo>
                <a:cubicBezTo>
                  <a:pt x="139" y="115"/>
                  <a:pt x="134" y="118"/>
                  <a:pt x="129" y="120"/>
                </a:cubicBezTo>
                <a:cubicBezTo>
                  <a:pt x="127" y="121"/>
                  <a:pt x="125" y="121"/>
                  <a:pt x="123" y="121"/>
                </a:cubicBezTo>
                <a:moveTo>
                  <a:pt x="121" y="72"/>
                </a:moveTo>
                <a:cubicBezTo>
                  <a:pt x="117" y="72"/>
                  <a:pt x="111" y="73"/>
                  <a:pt x="107" y="76"/>
                </a:cubicBezTo>
                <a:cubicBezTo>
                  <a:pt x="102" y="79"/>
                  <a:pt x="99" y="86"/>
                  <a:pt x="99" y="95"/>
                </a:cubicBezTo>
                <a:cubicBezTo>
                  <a:pt x="98" y="107"/>
                  <a:pt x="104" y="118"/>
                  <a:pt x="113" y="122"/>
                </a:cubicBezTo>
                <a:cubicBezTo>
                  <a:pt x="116" y="124"/>
                  <a:pt x="119" y="125"/>
                  <a:pt x="123" y="125"/>
                </a:cubicBezTo>
                <a:cubicBezTo>
                  <a:pt x="126" y="125"/>
                  <a:pt x="128" y="124"/>
                  <a:pt x="131" y="124"/>
                </a:cubicBezTo>
                <a:cubicBezTo>
                  <a:pt x="136" y="122"/>
                  <a:pt x="141" y="118"/>
                  <a:pt x="145" y="113"/>
                </a:cubicBezTo>
                <a:cubicBezTo>
                  <a:pt x="150" y="108"/>
                  <a:pt x="152" y="101"/>
                  <a:pt x="152" y="94"/>
                </a:cubicBezTo>
                <a:cubicBezTo>
                  <a:pt x="152" y="87"/>
                  <a:pt x="148" y="80"/>
                  <a:pt x="142" y="76"/>
                </a:cubicBezTo>
                <a:cubicBezTo>
                  <a:pt x="137" y="73"/>
                  <a:pt x="130" y="73"/>
                  <a:pt x="124" y="72"/>
                </a:cubicBezTo>
                <a:cubicBezTo>
                  <a:pt x="123" y="72"/>
                  <a:pt x="122" y="72"/>
                  <a:pt x="121" y="72"/>
                </a:cubicBezTo>
                <a:moveTo>
                  <a:pt x="58" y="68"/>
                </a:moveTo>
                <a:cubicBezTo>
                  <a:pt x="55" y="68"/>
                  <a:pt x="52" y="68"/>
                  <a:pt x="50" y="66"/>
                </a:cubicBezTo>
                <a:cubicBezTo>
                  <a:pt x="41" y="62"/>
                  <a:pt x="38" y="51"/>
                  <a:pt x="38" y="42"/>
                </a:cubicBezTo>
                <a:cubicBezTo>
                  <a:pt x="38" y="39"/>
                  <a:pt x="38" y="30"/>
                  <a:pt x="44" y="26"/>
                </a:cubicBezTo>
                <a:cubicBezTo>
                  <a:pt x="48" y="24"/>
                  <a:pt x="52" y="24"/>
                  <a:pt x="56" y="24"/>
                </a:cubicBezTo>
                <a:cubicBezTo>
                  <a:pt x="57" y="24"/>
                  <a:pt x="58" y="24"/>
                  <a:pt x="59" y="24"/>
                </a:cubicBezTo>
                <a:cubicBezTo>
                  <a:pt x="65" y="24"/>
                  <a:pt x="71" y="24"/>
                  <a:pt x="75" y="27"/>
                </a:cubicBezTo>
                <a:cubicBezTo>
                  <a:pt x="80" y="30"/>
                  <a:pt x="83" y="36"/>
                  <a:pt x="83" y="42"/>
                </a:cubicBezTo>
                <a:cubicBezTo>
                  <a:pt x="83" y="47"/>
                  <a:pt x="81" y="53"/>
                  <a:pt x="77" y="58"/>
                </a:cubicBezTo>
                <a:cubicBezTo>
                  <a:pt x="74" y="63"/>
                  <a:pt x="69" y="66"/>
                  <a:pt x="65" y="67"/>
                </a:cubicBezTo>
                <a:cubicBezTo>
                  <a:pt x="63" y="68"/>
                  <a:pt x="60" y="68"/>
                  <a:pt x="58" y="68"/>
                </a:cubicBezTo>
                <a:moveTo>
                  <a:pt x="56" y="20"/>
                </a:moveTo>
                <a:cubicBezTo>
                  <a:pt x="52" y="20"/>
                  <a:pt x="47" y="20"/>
                  <a:pt x="42" y="23"/>
                </a:cubicBezTo>
                <a:cubicBezTo>
                  <a:pt x="37" y="26"/>
                  <a:pt x="34" y="34"/>
                  <a:pt x="34" y="42"/>
                </a:cubicBezTo>
                <a:cubicBezTo>
                  <a:pt x="34" y="55"/>
                  <a:pt x="39" y="65"/>
                  <a:pt x="48" y="70"/>
                </a:cubicBezTo>
                <a:cubicBezTo>
                  <a:pt x="51" y="71"/>
                  <a:pt x="54" y="72"/>
                  <a:pt x="58" y="72"/>
                </a:cubicBezTo>
                <a:cubicBezTo>
                  <a:pt x="61" y="72"/>
                  <a:pt x="63" y="72"/>
                  <a:pt x="66" y="71"/>
                </a:cubicBezTo>
                <a:cubicBezTo>
                  <a:pt x="71" y="69"/>
                  <a:pt x="76" y="66"/>
                  <a:pt x="80" y="61"/>
                </a:cubicBezTo>
                <a:cubicBezTo>
                  <a:pt x="85" y="55"/>
                  <a:pt x="87" y="48"/>
                  <a:pt x="87" y="41"/>
                </a:cubicBezTo>
                <a:cubicBezTo>
                  <a:pt x="87" y="34"/>
                  <a:pt x="83" y="27"/>
                  <a:pt x="77" y="24"/>
                </a:cubicBezTo>
                <a:cubicBezTo>
                  <a:pt x="72" y="20"/>
                  <a:pt x="66" y="20"/>
                  <a:pt x="59" y="20"/>
                </a:cubicBezTo>
                <a:cubicBezTo>
                  <a:pt x="58" y="20"/>
                  <a:pt x="57" y="20"/>
                  <a:pt x="56" y="20"/>
                </a:cubicBezTo>
                <a:moveTo>
                  <a:pt x="40" y="97"/>
                </a:moveTo>
                <a:cubicBezTo>
                  <a:pt x="41" y="97"/>
                  <a:pt x="42" y="97"/>
                  <a:pt x="43" y="97"/>
                </a:cubicBezTo>
                <a:cubicBezTo>
                  <a:pt x="43" y="96"/>
                  <a:pt x="44" y="96"/>
                  <a:pt x="44" y="95"/>
                </a:cubicBezTo>
                <a:cubicBezTo>
                  <a:pt x="46" y="86"/>
                  <a:pt x="46" y="86"/>
                  <a:pt x="46" y="86"/>
                </a:cubicBezTo>
                <a:cubicBezTo>
                  <a:pt x="46" y="86"/>
                  <a:pt x="47" y="86"/>
                  <a:pt x="47" y="86"/>
                </a:cubicBezTo>
                <a:cubicBezTo>
                  <a:pt x="48" y="86"/>
                  <a:pt x="49" y="86"/>
                  <a:pt x="49" y="87"/>
                </a:cubicBezTo>
                <a:cubicBezTo>
                  <a:pt x="50" y="88"/>
                  <a:pt x="51" y="89"/>
                  <a:pt x="51" y="90"/>
                </a:cubicBezTo>
                <a:cubicBezTo>
                  <a:pt x="52" y="91"/>
                  <a:pt x="52" y="92"/>
                  <a:pt x="53" y="93"/>
                </a:cubicBezTo>
                <a:cubicBezTo>
                  <a:pt x="54" y="95"/>
                  <a:pt x="56" y="98"/>
                  <a:pt x="59" y="98"/>
                </a:cubicBezTo>
                <a:cubicBezTo>
                  <a:pt x="60" y="98"/>
                  <a:pt x="60" y="98"/>
                  <a:pt x="61" y="97"/>
                </a:cubicBezTo>
                <a:cubicBezTo>
                  <a:pt x="62" y="97"/>
                  <a:pt x="62" y="96"/>
                  <a:pt x="62" y="95"/>
                </a:cubicBezTo>
                <a:cubicBezTo>
                  <a:pt x="62" y="94"/>
                  <a:pt x="63" y="94"/>
                  <a:pt x="63" y="93"/>
                </a:cubicBezTo>
                <a:cubicBezTo>
                  <a:pt x="64" y="92"/>
                  <a:pt x="65" y="92"/>
                  <a:pt x="66" y="92"/>
                </a:cubicBezTo>
                <a:cubicBezTo>
                  <a:pt x="66" y="92"/>
                  <a:pt x="67" y="92"/>
                  <a:pt x="67" y="92"/>
                </a:cubicBezTo>
                <a:cubicBezTo>
                  <a:pt x="68" y="93"/>
                  <a:pt x="68" y="94"/>
                  <a:pt x="69" y="95"/>
                </a:cubicBezTo>
                <a:cubicBezTo>
                  <a:pt x="69" y="96"/>
                  <a:pt x="68" y="97"/>
                  <a:pt x="67" y="98"/>
                </a:cubicBezTo>
                <a:cubicBezTo>
                  <a:pt x="67" y="98"/>
                  <a:pt x="67" y="99"/>
                  <a:pt x="67" y="99"/>
                </a:cubicBezTo>
                <a:cubicBezTo>
                  <a:pt x="66" y="100"/>
                  <a:pt x="67" y="100"/>
                  <a:pt x="67" y="101"/>
                </a:cubicBezTo>
                <a:cubicBezTo>
                  <a:pt x="73" y="107"/>
                  <a:pt x="73" y="107"/>
                  <a:pt x="73" y="107"/>
                </a:cubicBezTo>
                <a:cubicBezTo>
                  <a:pt x="73" y="107"/>
                  <a:pt x="73" y="107"/>
                  <a:pt x="74" y="107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78" y="112"/>
                  <a:pt x="78" y="112"/>
                  <a:pt x="78" y="112"/>
                </a:cubicBezTo>
                <a:cubicBezTo>
                  <a:pt x="77" y="112"/>
                  <a:pt x="77" y="113"/>
                  <a:pt x="77" y="114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79" y="123"/>
                  <a:pt x="80" y="123"/>
                  <a:pt x="80" y="123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87" y="129"/>
                  <a:pt x="87" y="129"/>
                  <a:pt x="87" y="129"/>
                </a:cubicBezTo>
                <a:cubicBezTo>
                  <a:pt x="87" y="129"/>
                  <a:pt x="86" y="129"/>
                  <a:pt x="86" y="129"/>
                </a:cubicBezTo>
                <a:cubicBezTo>
                  <a:pt x="82" y="129"/>
                  <a:pt x="78" y="131"/>
                  <a:pt x="77" y="135"/>
                </a:cubicBezTo>
                <a:cubicBezTo>
                  <a:pt x="76" y="138"/>
                  <a:pt x="77" y="140"/>
                  <a:pt x="78" y="143"/>
                </a:cubicBezTo>
                <a:cubicBezTo>
                  <a:pt x="79" y="144"/>
                  <a:pt x="80" y="145"/>
                  <a:pt x="82" y="146"/>
                </a:cubicBezTo>
                <a:cubicBezTo>
                  <a:pt x="79" y="149"/>
                  <a:pt x="79" y="149"/>
                  <a:pt x="79" y="149"/>
                </a:cubicBezTo>
                <a:cubicBezTo>
                  <a:pt x="75" y="146"/>
                  <a:pt x="75" y="146"/>
                  <a:pt x="75" y="146"/>
                </a:cubicBezTo>
                <a:cubicBezTo>
                  <a:pt x="75" y="146"/>
                  <a:pt x="75" y="146"/>
                  <a:pt x="74" y="146"/>
                </a:cubicBezTo>
                <a:cubicBezTo>
                  <a:pt x="74" y="146"/>
                  <a:pt x="73" y="146"/>
                  <a:pt x="73" y="146"/>
                </a:cubicBezTo>
                <a:cubicBezTo>
                  <a:pt x="66" y="153"/>
                  <a:pt x="66" y="153"/>
                  <a:pt x="66" y="153"/>
                </a:cubicBezTo>
                <a:cubicBezTo>
                  <a:pt x="65" y="153"/>
                  <a:pt x="65" y="154"/>
                  <a:pt x="65" y="155"/>
                </a:cubicBezTo>
                <a:cubicBezTo>
                  <a:pt x="68" y="162"/>
                  <a:pt x="68" y="162"/>
                  <a:pt x="68" y="162"/>
                </a:cubicBezTo>
                <a:cubicBezTo>
                  <a:pt x="68" y="163"/>
                  <a:pt x="67" y="163"/>
                  <a:pt x="66" y="163"/>
                </a:cubicBezTo>
                <a:cubicBezTo>
                  <a:pt x="66" y="163"/>
                  <a:pt x="65" y="162"/>
                  <a:pt x="64" y="162"/>
                </a:cubicBezTo>
                <a:cubicBezTo>
                  <a:pt x="63" y="162"/>
                  <a:pt x="63" y="161"/>
                  <a:pt x="62" y="160"/>
                </a:cubicBezTo>
                <a:cubicBezTo>
                  <a:pt x="61" y="160"/>
                  <a:pt x="60" y="159"/>
                  <a:pt x="59" y="158"/>
                </a:cubicBezTo>
                <a:cubicBezTo>
                  <a:pt x="58" y="158"/>
                  <a:pt x="56" y="157"/>
                  <a:pt x="55" y="157"/>
                </a:cubicBezTo>
                <a:cubicBezTo>
                  <a:pt x="53" y="157"/>
                  <a:pt x="51" y="158"/>
                  <a:pt x="50" y="159"/>
                </a:cubicBezTo>
                <a:cubicBezTo>
                  <a:pt x="48" y="161"/>
                  <a:pt x="47" y="164"/>
                  <a:pt x="47" y="167"/>
                </a:cubicBezTo>
                <a:cubicBezTo>
                  <a:pt x="47" y="167"/>
                  <a:pt x="47" y="167"/>
                  <a:pt x="46" y="167"/>
                </a:cubicBezTo>
                <a:cubicBezTo>
                  <a:pt x="45" y="167"/>
                  <a:pt x="44" y="166"/>
                  <a:pt x="44" y="165"/>
                </a:cubicBezTo>
                <a:cubicBezTo>
                  <a:pt x="44" y="165"/>
                  <a:pt x="44" y="165"/>
                  <a:pt x="44" y="164"/>
                </a:cubicBezTo>
                <a:cubicBezTo>
                  <a:pt x="44" y="164"/>
                  <a:pt x="44" y="163"/>
                  <a:pt x="44" y="162"/>
                </a:cubicBezTo>
                <a:cubicBezTo>
                  <a:pt x="43" y="160"/>
                  <a:pt x="41" y="158"/>
                  <a:pt x="39" y="157"/>
                </a:cubicBezTo>
                <a:cubicBezTo>
                  <a:pt x="36" y="157"/>
                  <a:pt x="34" y="157"/>
                  <a:pt x="32" y="157"/>
                </a:cubicBezTo>
                <a:cubicBezTo>
                  <a:pt x="32" y="157"/>
                  <a:pt x="32" y="157"/>
                  <a:pt x="32" y="157"/>
                </a:cubicBezTo>
                <a:cubicBezTo>
                  <a:pt x="31" y="157"/>
                  <a:pt x="31" y="157"/>
                  <a:pt x="30" y="158"/>
                </a:cubicBezTo>
                <a:cubicBezTo>
                  <a:pt x="30" y="160"/>
                  <a:pt x="29" y="161"/>
                  <a:pt x="27" y="161"/>
                </a:cubicBezTo>
                <a:cubicBezTo>
                  <a:pt x="27" y="162"/>
                  <a:pt x="27" y="162"/>
                  <a:pt x="26" y="162"/>
                </a:cubicBezTo>
                <a:cubicBezTo>
                  <a:pt x="25" y="162"/>
                  <a:pt x="24" y="161"/>
                  <a:pt x="24" y="161"/>
                </a:cubicBezTo>
                <a:cubicBezTo>
                  <a:pt x="26" y="154"/>
                  <a:pt x="26" y="154"/>
                  <a:pt x="26" y="154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26" y="149"/>
                  <a:pt x="22" y="146"/>
                  <a:pt x="19" y="145"/>
                </a:cubicBezTo>
                <a:cubicBezTo>
                  <a:pt x="18" y="145"/>
                  <a:pt x="17" y="145"/>
                  <a:pt x="16" y="145"/>
                </a:cubicBezTo>
                <a:cubicBezTo>
                  <a:pt x="14" y="145"/>
                  <a:pt x="12" y="146"/>
                  <a:pt x="11" y="146"/>
                </a:cubicBezTo>
                <a:cubicBezTo>
                  <a:pt x="10" y="146"/>
                  <a:pt x="10" y="145"/>
                  <a:pt x="11" y="144"/>
                </a:cubicBezTo>
                <a:cubicBezTo>
                  <a:pt x="11" y="144"/>
                  <a:pt x="12" y="143"/>
                  <a:pt x="12" y="142"/>
                </a:cubicBezTo>
                <a:cubicBezTo>
                  <a:pt x="13" y="141"/>
                  <a:pt x="13" y="141"/>
                  <a:pt x="13" y="141"/>
                </a:cubicBezTo>
                <a:cubicBezTo>
                  <a:pt x="15" y="139"/>
                  <a:pt x="16" y="137"/>
                  <a:pt x="15" y="135"/>
                </a:cubicBezTo>
                <a:cubicBezTo>
                  <a:pt x="15" y="133"/>
                  <a:pt x="13" y="131"/>
                  <a:pt x="11" y="129"/>
                </a:cubicBezTo>
                <a:cubicBezTo>
                  <a:pt x="10" y="129"/>
                  <a:pt x="9" y="129"/>
                  <a:pt x="9" y="129"/>
                </a:cubicBezTo>
                <a:cubicBezTo>
                  <a:pt x="8" y="128"/>
                  <a:pt x="7" y="128"/>
                  <a:pt x="6" y="127"/>
                </a:cubicBezTo>
                <a:cubicBezTo>
                  <a:pt x="5" y="126"/>
                  <a:pt x="4" y="125"/>
                  <a:pt x="5" y="125"/>
                </a:cubicBezTo>
                <a:cubicBezTo>
                  <a:pt x="5" y="124"/>
                  <a:pt x="6" y="124"/>
                  <a:pt x="7" y="124"/>
                </a:cubicBezTo>
                <a:cubicBezTo>
                  <a:pt x="9" y="123"/>
                  <a:pt x="11" y="123"/>
                  <a:pt x="12" y="122"/>
                </a:cubicBezTo>
                <a:cubicBezTo>
                  <a:pt x="13" y="121"/>
                  <a:pt x="14" y="119"/>
                  <a:pt x="14" y="118"/>
                </a:cubicBezTo>
                <a:cubicBezTo>
                  <a:pt x="15" y="116"/>
                  <a:pt x="15" y="115"/>
                  <a:pt x="16" y="115"/>
                </a:cubicBezTo>
                <a:cubicBezTo>
                  <a:pt x="17" y="114"/>
                  <a:pt x="17" y="113"/>
                  <a:pt x="17" y="112"/>
                </a:cubicBezTo>
                <a:cubicBezTo>
                  <a:pt x="17" y="112"/>
                  <a:pt x="16" y="111"/>
                  <a:pt x="15" y="111"/>
                </a:cubicBezTo>
                <a:cubicBezTo>
                  <a:pt x="14" y="111"/>
                  <a:pt x="13" y="110"/>
                  <a:pt x="12" y="109"/>
                </a:cubicBezTo>
                <a:cubicBezTo>
                  <a:pt x="12" y="108"/>
                  <a:pt x="12" y="107"/>
                  <a:pt x="12" y="106"/>
                </a:cubicBezTo>
                <a:cubicBezTo>
                  <a:pt x="13" y="105"/>
                  <a:pt x="14" y="104"/>
                  <a:pt x="15" y="104"/>
                </a:cubicBezTo>
                <a:cubicBezTo>
                  <a:pt x="17" y="104"/>
                  <a:pt x="18" y="105"/>
                  <a:pt x="18" y="105"/>
                </a:cubicBezTo>
                <a:cubicBezTo>
                  <a:pt x="19" y="106"/>
                  <a:pt x="19" y="106"/>
                  <a:pt x="20" y="106"/>
                </a:cubicBezTo>
                <a:cubicBezTo>
                  <a:pt x="20" y="106"/>
                  <a:pt x="20" y="106"/>
                  <a:pt x="21" y="106"/>
                </a:cubicBezTo>
                <a:cubicBezTo>
                  <a:pt x="24" y="105"/>
                  <a:pt x="27" y="101"/>
                  <a:pt x="27" y="97"/>
                </a:cubicBezTo>
                <a:cubicBezTo>
                  <a:pt x="27" y="96"/>
                  <a:pt x="27" y="96"/>
                  <a:pt x="26" y="95"/>
                </a:cubicBezTo>
                <a:cubicBezTo>
                  <a:pt x="26" y="93"/>
                  <a:pt x="26" y="92"/>
                  <a:pt x="26" y="92"/>
                </a:cubicBezTo>
                <a:cubicBezTo>
                  <a:pt x="27" y="91"/>
                  <a:pt x="27" y="91"/>
                  <a:pt x="28" y="91"/>
                </a:cubicBezTo>
                <a:cubicBezTo>
                  <a:pt x="29" y="91"/>
                  <a:pt x="29" y="91"/>
                  <a:pt x="30" y="91"/>
                </a:cubicBezTo>
                <a:cubicBezTo>
                  <a:pt x="31" y="92"/>
                  <a:pt x="32" y="93"/>
                  <a:pt x="32" y="94"/>
                </a:cubicBezTo>
                <a:cubicBezTo>
                  <a:pt x="33" y="94"/>
                  <a:pt x="34" y="95"/>
                  <a:pt x="35" y="95"/>
                </a:cubicBezTo>
                <a:cubicBezTo>
                  <a:pt x="36" y="96"/>
                  <a:pt x="37" y="97"/>
                  <a:pt x="40" y="97"/>
                </a:cubicBezTo>
                <a:moveTo>
                  <a:pt x="119" y="68"/>
                </a:moveTo>
                <a:cubicBezTo>
                  <a:pt x="120" y="68"/>
                  <a:pt x="121" y="68"/>
                  <a:pt x="122" y="67"/>
                </a:cubicBezTo>
                <a:cubicBezTo>
                  <a:pt x="122" y="67"/>
                  <a:pt x="122" y="67"/>
                  <a:pt x="123" y="66"/>
                </a:cubicBezTo>
                <a:cubicBezTo>
                  <a:pt x="125" y="56"/>
                  <a:pt x="125" y="56"/>
                  <a:pt x="125" y="56"/>
                </a:cubicBezTo>
                <a:cubicBezTo>
                  <a:pt x="125" y="56"/>
                  <a:pt x="125" y="56"/>
                  <a:pt x="126" y="56"/>
                </a:cubicBezTo>
                <a:cubicBezTo>
                  <a:pt x="126" y="56"/>
                  <a:pt x="128" y="57"/>
                  <a:pt x="128" y="58"/>
                </a:cubicBezTo>
                <a:cubicBezTo>
                  <a:pt x="129" y="59"/>
                  <a:pt x="130" y="60"/>
                  <a:pt x="130" y="61"/>
                </a:cubicBezTo>
                <a:cubicBezTo>
                  <a:pt x="131" y="62"/>
                  <a:pt x="131" y="63"/>
                  <a:pt x="131" y="64"/>
                </a:cubicBezTo>
                <a:cubicBezTo>
                  <a:pt x="133" y="66"/>
                  <a:pt x="135" y="68"/>
                  <a:pt x="138" y="68"/>
                </a:cubicBezTo>
                <a:cubicBezTo>
                  <a:pt x="139" y="68"/>
                  <a:pt x="139" y="68"/>
                  <a:pt x="140" y="68"/>
                </a:cubicBezTo>
                <a:cubicBezTo>
                  <a:pt x="140" y="68"/>
                  <a:pt x="141" y="67"/>
                  <a:pt x="141" y="66"/>
                </a:cubicBezTo>
                <a:cubicBezTo>
                  <a:pt x="141" y="65"/>
                  <a:pt x="141" y="64"/>
                  <a:pt x="142" y="64"/>
                </a:cubicBezTo>
                <a:cubicBezTo>
                  <a:pt x="143" y="63"/>
                  <a:pt x="144" y="63"/>
                  <a:pt x="145" y="63"/>
                </a:cubicBezTo>
                <a:cubicBezTo>
                  <a:pt x="145" y="63"/>
                  <a:pt x="145" y="63"/>
                  <a:pt x="146" y="63"/>
                </a:cubicBezTo>
                <a:cubicBezTo>
                  <a:pt x="147" y="63"/>
                  <a:pt x="147" y="65"/>
                  <a:pt x="147" y="66"/>
                </a:cubicBezTo>
                <a:cubicBezTo>
                  <a:pt x="147" y="67"/>
                  <a:pt x="147" y="68"/>
                  <a:pt x="146" y="69"/>
                </a:cubicBezTo>
                <a:cubicBezTo>
                  <a:pt x="146" y="69"/>
                  <a:pt x="145" y="69"/>
                  <a:pt x="145" y="70"/>
                </a:cubicBezTo>
                <a:cubicBezTo>
                  <a:pt x="145" y="71"/>
                  <a:pt x="145" y="71"/>
                  <a:pt x="146" y="72"/>
                </a:cubicBezTo>
                <a:cubicBezTo>
                  <a:pt x="151" y="77"/>
                  <a:pt x="151" y="77"/>
                  <a:pt x="151" y="77"/>
                </a:cubicBezTo>
                <a:cubicBezTo>
                  <a:pt x="152" y="78"/>
                  <a:pt x="152" y="78"/>
                  <a:pt x="153" y="78"/>
                </a:cubicBezTo>
                <a:cubicBezTo>
                  <a:pt x="153" y="78"/>
                  <a:pt x="153" y="78"/>
                  <a:pt x="153" y="78"/>
                </a:cubicBezTo>
                <a:cubicBezTo>
                  <a:pt x="159" y="76"/>
                  <a:pt x="159" y="76"/>
                  <a:pt x="159" y="76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57" y="83"/>
                  <a:pt x="157" y="83"/>
                  <a:pt x="157" y="83"/>
                </a:cubicBezTo>
                <a:cubicBezTo>
                  <a:pt x="156" y="83"/>
                  <a:pt x="156" y="84"/>
                  <a:pt x="156" y="85"/>
                </a:cubicBezTo>
                <a:cubicBezTo>
                  <a:pt x="158" y="93"/>
                  <a:pt x="158" y="93"/>
                  <a:pt x="158" y="93"/>
                </a:cubicBezTo>
                <a:cubicBezTo>
                  <a:pt x="158" y="93"/>
                  <a:pt x="158" y="94"/>
                  <a:pt x="159" y="94"/>
                </a:cubicBezTo>
                <a:cubicBezTo>
                  <a:pt x="166" y="96"/>
                  <a:pt x="166" y="96"/>
                  <a:pt x="166" y="96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165" y="100"/>
                  <a:pt x="165" y="99"/>
                  <a:pt x="165" y="99"/>
                </a:cubicBezTo>
                <a:cubicBezTo>
                  <a:pt x="161" y="99"/>
                  <a:pt x="157" y="102"/>
                  <a:pt x="156" y="106"/>
                </a:cubicBezTo>
                <a:cubicBezTo>
                  <a:pt x="155" y="108"/>
                  <a:pt x="155" y="111"/>
                  <a:pt x="157" y="113"/>
                </a:cubicBezTo>
                <a:cubicBezTo>
                  <a:pt x="158" y="115"/>
                  <a:pt x="159" y="116"/>
                  <a:pt x="160" y="117"/>
                </a:cubicBezTo>
                <a:cubicBezTo>
                  <a:pt x="158" y="120"/>
                  <a:pt x="158" y="120"/>
                  <a:pt x="158" y="120"/>
                </a:cubicBezTo>
                <a:cubicBezTo>
                  <a:pt x="154" y="117"/>
                  <a:pt x="154" y="117"/>
                  <a:pt x="154" y="117"/>
                </a:cubicBezTo>
                <a:cubicBezTo>
                  <a:pt x="154" y="116"/>
                  <a:pt x="153" y="116"/>
                  <a:pt x="153" y="116"/>
                </a:cubicBezTo>
                <a:cubicBezTo>
                  <a:pt x="153" y="116"/>
                  <a:pt x="152" y="116"/>
                  <a:pt x="152" y="117"/>
                </a:cubicBezTo>
                <a:cubicBezTo>
                  <a:pt x="144" y="124"/>
                  <a:pt x="144" y="124"/>
                  <a:pt x="144" y="124"/>
                </a:cubicBezTo>
                <a:cubicBezTo>
                  <a:pt x="144" y="124"/>
                  <a:pt x="144" y="125"/>
                  <a:pt x="144" y="126"/>
                </a:cubicBezTo>
                <a:cubicBezTo>
                  <a:pt x="147" y="133"/>
                  <a:pt x="147" y="133"/>
                  <a:pt x="147" y="133"/>
                </a:cubicBezTo>
                <a:cubicBezTo>
                  <a:pt x="147" y="133"/>
                  <a:pt x="146" y="133"/>
                  <a:pt x="145" y="133"/>
                </a:cubicBezTo>
                <a:cubicBezTo>
                  <a:pt x="144" y="133"/>
                  <a:pt x="144" y="133"/>
                  <a:pt x="143" y="133"/>
                </a:cubicBezTo>
                <a:cubicBezTo>
                  <a:pt x="142" y="132"/>
                  <a:pt x="141" y="132"/>
                  <a:pt x="141" y="131"/>
                </a:cubicBezTo>
                <a:cubicBezTo>
                  <a:pt x="140" y="130"/>
                  <a:pt x="139" y="129"/>
                  <a:pt x="137" y="129"/>
                </a:cubicBezTo>
                <a:cubicBezTo>
                  <a:pt x="136" y="128"/>
                  <a:pt x="135" y="128"/>
                  <a:pt x="134" y="128"/>
                </a:cubicBezTo>
                <a:cubicBezTo>
                  <a:pt x="132" y="128"/>
                  <a:pt x="130" y="129"/>
                  <a:pt x="129" y="130"/>
                </a:cubicBezTo>
                <a:cubicBezTo>
                  <a:pt x="127" y="132"/>
                  <a:pt x="126" y="135"/>
                  <a:pt x="126" y="137"/>
                </a:cubicBezTo>
                <a:cubicBezTo>
                  <a:pt x="126" y="137"/>
                  <a:pt x="125" y="138"/>
                  <a:pt x="125" y="138"/>
                </a:cubicBezTo>
                <a:cubicBezTo>
                  <a:pt x="124" y="138"/>
                  <a:pt x="123" y="137"/>
                  <a:pt x="123" y="136"/>
                </a:cubicBezTo>
                <a:cubicBezTo>
                  <a:pt x="123" y="136"/>
                  <a:pt x="123" y="135"/>
                  <a:pt x="123" y="135"/>
                </a:cubicBezTo>
                <a:cubicBezTo>
                  <a:pt x="123" y="134"/>
                  <a:pt x="123" y="134"/>
                  <a:pt x="123" y="133"/>
                </a:cubicBezTo>
                <a:cubicBezTo>
                  <a:pt x="122" y="131"/>
                  <a:pt x="120" y="129"/>
                  <a:pt x="117" y="128"/>
                </a:cubicBezTo>
                <a:cubicBezTo>
                  <a:pt x="115" y="127"/>
                  <a:pt x="113" y="127"/>
                  <a:pt x="111" y="127"/>
                </a:cubicBezTo>
                <a:cubicBezTo>
                  <a:pt x="111" y="127"/>
                  <a:pt x="111" y="127"/>
                  <a:pt x="111" y="127"/>
                </a:cubicBezTo>
                <a:cubicBezTo>
                  <a:pt x="110" y="127"/>
                  <a:pt x="109" y="128"/>
                  <a:pt x="109" y="129"/>
                </a:cubicBezTo>
                <a:cubicBezTo>
                  <a:pt x="109" y="130"/>
                  <a:pt x="108" y="132"/>
                  <a:pt x="106" y="132"/>
                </a:cubicBezTo>
                <a:cubicBezTo>
                  <a:pt x="106" y="132"/>
                  <a:pt x="105" y="132"/>
                  <a:pt x="105" y="132"/>
                </a:cubicBezTo>
                <a:cubicBezTo>
                  <a:pt x="104" y="132"/>
                  <a:pt x="103" y="132"/>
                  <a:pt x="103" y="132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4" y="120"/>
                  <a:pt x="101" y="117"/>
                  <a:pt x="98" y="116"/>
                </a:cubicBezTo>
                <a:cubicBezTo>
                  <a:pt x="97" y="116"/>
                  <a:pt x="96" y="116"/>
                  <a:pt x="95" y="116"/>
                </a:cubicBezTo>
                <a:cubicBezTo>
                  <a:pt x="93" y="116"/>
                  <a:pt x="91" y="116"/>
                  <a:pt x="89" y="117"/>
                </a:cubicBezTo>
                <a:cubicBezTo>
                  <a:pt x="89" y="116"/>
                  <a:pt x="89" y="116"/>
                  <a:pt x="89" y="115"/>
                </a:cubicBezTo>
                <a:cubicBezTo>
                  <a:pt x="90" y="114"/>
                  <a:pt x="90" y="113"/>
                  <a:pt x="91" y="113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94" y="110"/>
                  <a:pt x="95" y="107"/>
                  <a:pt x="94" y="106"/>
                </a:cubicBezTo>
                <a:cubicBezTo>
                  <a:pt x="94" y="103"/>
                  <a:pt x="92" y="101"/>
                  <a:pt x="89" y="100"/>
                </a:cubicBezTo>
                <a:cubicBezTo>
                  <a:pt x="89" y="100"/>
                  <a:pt x="88" y="100"/>
                  <a:pt x="88" y="99"/>
                </a:cubicBezTo>
                <a:cubicBezTo>
                  <a:pt x="87" y="99"/>
                  <a:pt x="85" y="99"/>
                  <a:pt x="85" y="98"/>
                </a:cubicBezTo>
                <a:cubicBezTo>
                  <a:pt x="84" y="97"/>
                  <a:pt x="83" y="96"/>
                  <a:pt x="84" y="95"/>
                </a:cubicBezTo>
                <a:cubicBezTo>
                  <a:pt x="84" y="95"/>
                  <a:pt x="85" y="95"/>
                  <a:pt x="86" y="94"/>
                </a:cubicBezTo>
                <a:cubicBezTo>
                  <a:pt x="88" y="94"/>
                  <a:pt x="89" y="94"/>
                  <a:pt x="91" y="93"/>
                </a:cubicBezTo>
                <a:cubicBezTo>
                  <a:pt x="92" y="91"/>
                  <a:pt x="93" y="90"/>
                  <a:pt x="93" y="89"/>
                </a:cubicBezTo>
                <a:cubicBezTo>
                  <a:pt x="93" y="87"/>
                  <a:pt x="94" y="86"/>
                  <a:pt x="95" y="85"/>
                </a:cubicBezTo>
                <a:cubicBezTo>
                  <a:pt x="96" y="85"/>
                  <a:pt x="96" y="84"/>
                  <a:pt x="96" y="83"/>
                </a:cubicBezTo>
                <a:cubicBezTo>
                  <a:pt x="95" y="82"/>
                  <a:pt x="95" y="82"/>
                  <a:pt x="94" y="82"/>
                </a:cubicBezTo>
                <a:cubicBezTo>
                  <a:pt x="93" y="82"/>
                  <a:pt x="92" y="81"/>
                  <a:pt x="91" y="80"/>
                </a:cubicBezTo>
                <a:cubicBezTo>
                  <a:pt x="90" y="79"/>
                  <a:pt x="90" y="77"/>
                  <a:pt x="91" y="76"/>
                </a:cubicBezTo>
                <a:cubicBezTo>
                  <a:pt x="92" y="75"/>
                  <a:pt x="93" y="75"/>
                  <a:pt x="94" y="75"/>
                </a:cubicBezTo>
                <a:cubicBezTo>
                  <a:pt x="95" y="75"/>
                  <a:pt x="97" y="75"/>
                  <a:pt x="97" y="76"/>
                </a:cubicBezTo>
                <a:cubicBezTo>
                  <a:pt x="98" y="77"/>
                  <a:pt x="98" y="77"/>
                  <a:pt x="99" y="77"/>
                </a:cubicBezTo>
                <a:cubicBezTo>
                  <a:pt x="99" y="77"/>
                  <a:pt x="99" y="77"/>
                  <a:pt x="99" y="77"/>
                </a:cubicBezTo>
                <a:cubicBezTo>
                  <a:pt x="103" y="76"/>
                  <a:pt x="106" y="72"/>
                  <a:pt x="106" y="68"/>
                </a:cubicBezTo>
                <a:cubicBezTo>
                  <a:pt x="106" y="67"/>
                  <a:pt x="105" y="66"/>
                  <a:pt x="105" y="66"/>
                </a:cubicBezTo>
                <a:cubicBezTo>
                  <a:pt x="105" y="64"/>
                  <a:pt x="105" y="63"/>
                  <a:pt x="105" y="62"/>
                </a:cubicBezTo>
                <a:cubicBezTo>
                  <a:pt x="106" y="62"/>
                  <a:pt x="106" y="62"/>
                  <a:pt x="107" y="62"/>
                </a:cubicBezTo>
                <a:cubicBezTo>
                  <a:pt x="107" y="62"/>
                  <a:pt x="108" y="62"/>
                  <a:pt x="109" y="62"/>
                </a:cubicBezTo>
                <a:cubicBezTo>
                  <a:pt x="110" y="63"/>
                  <a:pt x="110" y="64"/>
                  <a:pt x="111" y="64"/>
                </a:cubicBezTo>
                <a:cubicBezTo>
                  <a:pt x="112" y="65"/>
                  <a:pt x="113" y="66"/>
                  <a:pt x="113" y="66"/>
                </a:cubicBezTo>
                <a:cubicBezTo>
                  <a:pt x="114" y="67"/>
                  <a:pt x="116" y="68"/>
                  <a:pt x="119" y="68"/>
                </a:cubicBezTo>
                <a:moveTo>
                  <a:pt x="54" y="16"/>
                </a:moveTo>
                <a:cubicBezTo>
                  <a:pt x="55" y="16"/>
                  <a:pt x="56" y="15"/>
                  <a:pt x="57" y="15"/>
                </a:cubicBezTo>
                <a:cubicBezTo>
                  <a:pt x="57" y="14"/>
                  <a:pt x="58" y="14"/>
                  <a:pt x="58" y="14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4"/>
                  <a:pt x="61" y="4"/>
                  <a:pt x="61" y="4"/>
                </a:cubicBezTo>
                <a:cubicBezTo>
                  <a:pt x="62" y="4"/>
                  <a:pt x="63" y="4"/>
                  <a:pt x="63" y="5"/>
                </a:cubicBezTo>
                <a:cubicBezTo>
                  <a:pt x="64" y="6"/>
                  <a:pt x="65" y="7"/>
                  <a:pt x="65" y="9"/>
                </a:cubicBezTo>
                <a:cubicBezTo>
                  <a:pt x="66" y="10"/>
                  <a:pt x="66" y="10"/>
                  <a:pt x="67" y="11"/>
                </a:cubicBezTo>
                <a:cubicBezTo>
                  <a:pt x="68" y="14"/>
                  <a:pt x="71" y="16"/>
                  <a:pt x="73" y="16"/>
                </a:cubicBezTo>
                <a:cubicBezTo>
                  <a:pt x="74" y="16"/>
                  <a:pt x="74" y="16"/>
                  <a:pt x="75" y="16"/>
                </a:cubicBezTo>
                <a:cubicBezTo>
                  <a:pt x="76" y="15"/>
                  <a:pt x="76" y="14"/>
                  <a:pt x="76" y="14"/>
                </a:cubicBezTo>
                <a:cubicBezTo>
                  <a:pt x="76" y="13"/>
                  <a:pt x="77" y="12"/>
                  <a:pt x="77" y="11"/>
                </a:cubicBezTo>
                <a:cubicBezTo>
                  <a:pt x="78" y="11"/>
                  <a:pt x="79" y="10"/>
                  <a:pt x="80" y="10"/>
                </a:cubicBezTo>
                <a:cubicBezTo>
                  <a:pt x="80" y="10"/>
                  <a:pt x="81" y="10"/>
                  <a:pt x="81" y="10"/>
                </a:cubicBezTo>
                <a:cubicBezTo>
                  <a:pt x="82" y="11"/>
                  <a:pt x="83" y="12"/>
                  <a:pt x="83" y="13"/>
                </a:cubicBezTo>
                <a:cubicBezTo>
                  <a:pt x="83" y="14"/>
                  <a:pt x="82" y="15"/>
                  <a:pt x="81" y="16"/>
                </a:cubicBezTo>
                <a:cubicBezTo>
                  <a:pt x="81" y="16"/>
                  <a:pt x="81" y="17"/>
                  <a:pt x="81" y="17"/>
                </a:cubicBezTo>
                <a:cubicBezTo>
                  <a:pt x="80" y="18"/>
                  <a:pt x="81" y="19"/>
                  <a:pt x="81" y="19"/>
                </a:cubicBezTo>
                <a:cubicBezTo>
                  <a:pt x="87" y="25"/>
                  <a:pt x="87" y="25"/>
                  <a:pt x="87" y="25"/>
                </a:cubicBezTo>
                <a:cubicBezTo>
                  <a:pt x="87" y="25"/>
                  <a:pt x="87" y="25"/>
                  <a:pt x="88" y="25"/>
                </a:cubicBezTo>
                <a:cubicBezTo>
                  <a:pt x="88" y="25"/>
                  <a:pt x="88" y="25"/>
                  <a:pt x="89" y="25"/>
                </a:cubicBezTo>
                <a:cubicBezTo>
                  <a:pt x="94" y="24"/>
                  <a:pt x="94" y="24"/>
                  <a:pt x="94" y="24"/>
                </a:cubicBezTo>
                <a:cubicBezTo>
                  <a:pt x="96" y="28"/>
                  <a:pt x="96" y="28"/>
                  <a:pt x="96" y="28"/>
                </a:cubicBezTo>
                <a:cubicBezTo>
                  <a:pt x="92" y="30"/>
                  <a:pt x="92" y="30"/>
                  <a:pt x="92" y="30"/>
                </a:cubicBezTo>
                <a:cubicBezTo>
                  <a:pt x="91" y="31"/>
                  <a:pt x="91" y="31"/>
                  <a:pt x="91" y="32"/>
                </a:cubicBezTo>
                <a:cubicBezTo>
                  <a:pt x="93" y="40"/>
                  <a:pt x="93" y="40"/>
                  <a:pt x="93" y="40"/>
                </a:cubicBezTo>
                <a:cubicBezTo>
                  <a:pt x="93" y="41"/>
                  <a:pt x="94" y="41"/>
                  <a:pt x="94" y="41"/>
                </a:cubicBezTo>
                <a:cubicBezTo>
                  <a:pt x="101" y="44"/>
                  <a:pt x="101" y="44"/>
                  <a:pt x="101" y="44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101" y="47"/>
                  <a:pt x="100" y="47"/>
                  <a:pt x="100" y="47"/>
                </a:cubicBezTo>
                <a:cubicBezTo>
                  <a:pt x="96" y="47"/>
                  <a:pt x="92" y="50"/>
                  <a:pt x="91" y="53"/>
                </a:cubicBezTo>
                <a:cubicBezTo>
                  <a:pt x="90" y="56"/>
                  <a:pt x="91" y="59"/>
                  <a:pt x="92" y="61"/>
                </a:cubicBezTo>
                <a:cubicBezTo>
                  <a:pt x="93" y="62"/>
                  <a:pt x="94" y="64"/>
                  <a:pt x="96" y="64"/>
                </a:cubicBezTo>
                <a:cubicBezTo>
                  <a:pt x="93" y="68"/>
                  <a:pt x="93" y="68"/>
                  <a:pt x="93" y="68"/>
                </a:cubicBezTo>
                <a:cubicBezTo>
                  <a:pt x="90" y="64"/>
                  <a:pt x="90" y="64"/>
                  <a:pt x="90" y="64"/>
                </a:cubicBezTo>
                <a:cubicBezTo>
                  <a:pt x="89" y="64"/>
                  <a:pt x="89" y="64"/>
                  <a:pt x="88" y="64"/>
                </a:cubicBezTo>
                <a:cubicBezTo>
                  <a:pt x="88" y="64"/>
                  <a:pt x="87" y="64"/>
                  <a:pt x="87" y="64"/>
                </a:cubicBezTo>
                <a:cubicBezTo>
                  <a:pt x="80" y="71"/>
                  <a:pt x="80" y="71"/>
                  <a:pt x="80" y="71"/>
                </a:cubicBezTo>
                <a:cubicBezTo>
                  <a:pt x="79" y="71"/>
                  <a:pt x="79" y="72"/>
                  <a:pt x="79" y="73"/>
                </a:cubicBezTo>
                <a:cubicBezTo>
                  <a:pt x="82" y="80"/>
                  <a:pt x="82" y="80"/>
                  <a:pt x="82" y="80"/>
                </a:cubicBezTo>
                <a:cubicBezTo>
                  <a:pt x="82" y="81"/>
                  <a:pt x="81" y="81"/>
                  <a:pt x="80" y="81"/>
                </a:cubicBezTo>
                <a:cubicBezTo>
                  <a:pt x="80" y="81"/>
                  <a:pt x="79" y="81"/>
                  <a:pt x="78" y="80"/>
                </a:cubicBezTo>
                <a:cubicBezTo>
                  <a:pt x="77" y="80"/>
                  <a:pt x="77" y="79"/>
                  <a:pt x="76" y="79"/>
                </a:cubicBezTo>
                <a:cubicBezTo>
                  <a:pt x="75" y="78"/>
                  <a:pt x="74" y="77"/>
                  <a:pt x="73" y="76"/>
                </a:cubicBezTo>
                <a:cubicBezTo>
                  <a:pt x="72" y="76"/>
                  <a:pt x="70" y="75"/>
                  <a:pt x="69" y="75"/>
                </a:cubicBezTo>
                <a:cubicBezTo>
                  <a:pt x="67" y="75"/>
                  <a:pt x="65" y="76"/>
                  <a:pt x="64" y="78"/>
                </a:cubicBezTo>
                <a:cubicBezTo>
                  <a:pt x="62" y="79"/>
                  <a:pt x="61" y="82"/>
                  <a:pt x="61" y="85"/>
                </a:cubicBezTo>
                <a:cubicBezTo>
                  <a:pt x="61" y="85"/>
                  <a:pt x="61" y="85"/>
                  <a:pt x="60" y="85"/>
                </a:cubicBezTo>
                <a:cubicBezTo>
                  <a:pt x="60" y="85"/>
                  <a:pt x="58" y="84"/>
                  <a:pt x="58" y="83"/>
                </a:cubicBezTo>
                <a:cubicBezTo>
                  <a:pt x="58" y="83"/>
                  <a:pt x="58" y="83"/>
                  <a:pt x="58" y="82"/>
                </a:cubicBezTo>
                <a:cubicBezTo>
                  <a:pt x="58" y="82"/>
                  <a:pt x="58" y="81"/>
                  <a:pt x="58" y="81"/>
                </a:cubicBezTo>
                <a:cubicBezTo>
                  <a:pt x="57" y="78"/>
                  <a:pt x="55" y="76"/>
                  <a:pt x="53" y="75"/>
                </a:cubicBezTo>
                <a:cubicBezTo>
                  <a:pt x="51" y="75"/>
                  <a:pt x="48" y="75"/>
                  <a:pt x="46" y="75"/>
                </a:cubicBezTo>
                <a:cubicBezTo>
                  <a:pt x="46" y="75"/>
                  <a:pt x="46" y="75"/>
                  <a:pt x="46" y="75"/>
                </a:cubicBezTo>
                <a:cubicBezTo>
                  <a:pt x="45" y="75"/>
                  <a:pt x="45" y="75"/>
                  <a:pt x="44" y="76"/>
                </a:cubicBezTo>
                <a:cubicBezTo>
                  <a:pt x="44" y="78"/>
                  <a:pt x="43" y="79"/>
                  <a:pt x="41" y="80"/>
                </a:cubicBezTo>
                <a:cubicBezTo>
                  <a:pt x="41" y="80"/>
                  <a:pt x="41" y="80"/>
                  <a:pt x="40" y="80"/>
                </a:cubicBezTo>
                <a:cubicBezTo>
                  <a:pt x="39" y="80"/>
                  <a:pt x="39" y="80"/>
                  <a:pt x="38" y="79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71"/>
                  <a:pt x="40" y="71"/>
                  <a:pt x="40" y="71"/>
                </a:cubicBezTo>
                <a:cubicBezTo>
                  <a:pt x="40" y="67"/>
                  <a:pt x="36" y="64"/>
                  <a:pt x="33" y="64"/>
                </a:cubicBezTo>
                <a:cubicBezTo>
                  <a:pt x="32" y="63"/>
                  <a:pt x="31" y="63"/>
                  <a:pt x="30" y="63"/>
                </a:cubicBezTo>
                <a:cubicBezTo>
                  <a:pt x="28" y="63"/>
                  <a:pt x="26" y="64"/>
                  <a:pt x="25" y="64"/>
                </a:cubicBezTo>
                <a:cubicBezTo>
                  <a:pt x="24" y="64"/>
                  <a:pt x="24" y="63"/>
                  <a:pt x="25" y="63"/>
                </a:cubicBezTo>
                <a:cubicBezTo>
                  <a:pt x="25" y="62"/>
                  <a:pt x="26" y="61"/>
                  <a:pt x="26" y="60"/>
                </a:cubicBezTo>
                <a:cubicBezTo>
                  <a:pt x="27" y="59"/>
                  <a:pt x="27" y="59"/>
                  <a:pt x="27" y="59"/>
                </a:cubicBezTo>
                <a:cubicBezTo>
                  <a:pt x="29" y="57"/>
                  <a:pt x="30" y="55"/>
                  <a:pt x="29" y="53"/>
                </a:cubicBezTo>
                <a:cubicBezTo>
                  <a:pt x="29" y="51"/>
                  <a:pt x="27" y="49"/>
                  <a:pt x="25" y="47"/>
                </a:cubicBezTo>
                <a:cubicBezTo>
                  <a:pt x="24" y="47"/>
                  <a:pt x="23" y="47"/>
                  <a:pt x="23" y="47"/>
                </a:cubicBezTo>
                <a:cubicBezTo>
                  <a:pt x="22" y="46"/>
                  <a:pt x="21" y="46"/>
                  <a:pt x="20" y="45"/>
                </a:cubicBezTo>
                <a:cubicBezTo>
                  <a:pt x="19" y="45"/>
                  <a:pt x="18" y="43"/>
                  <a:pt x="19" y="43"/>
                </a:cubicBezTo>
                <a:cubicBezTo>
                  <a:pt x="19" y="42"/>
                  <a:pt x="20" y="42"/>
                  <a:pt x="21" y="42"/>
                </a:cubicBezTo>
                <a:cubicBezTo>
                  <a:pt x="23" y="42"/>
                  <a:pt x="25" y="41"/>
                  <a:pt x="26" y="40"/>
                </a:cubicBezTo>
                <a:cubicBezTo>
                  <a:pt x="27" y="39"/>
                  <a:pt x="28" y="37"/>
                  <a:pt x="28" y="36"/>
                </a:cubicBezTo>
                <a:cubicBezTo>
                  <a:pt x="29" y="35"/>
                  <a:pt x="29" y="34"/>
                  <a:pt x="30" y="33"/>
                </a:cubicBezTo>
                <a:cubicBezTo>
                  <a:pt x="31" y="32"/>
                  <a:pt x="31" y="31"/>
                  <a:pt x="31" y="31"/>
                </a:cubicBezTo>
                <a:cubicBezTo>
                  <a:pt x="31" y="30"/>
                  <a:pt x="30" y="29"/>
                  <a:pt x="29" y="29"/>
                </a:cubicBezTo>
                <a:cubicBezTo>
                  <a:pt x="28" y="29"/>
                  <a:pt x="27" y="28"/>
                  <a:pt x="26" y="27"/>
                </a:cubicBezTo>
                <a:cubicBezTo>
                  <a:pt x="26" y="26"/>
                  <a:pt x="26" y="25"/>
                  <a:pt x="26" y="24"/>
                </a:cubicBezTo>
                <a:cubicBezTo>
                  <a:pt x="27" y="23"/>
                  <a:pt x="28" y="22"/>
                  <a:pt x="29" y="22"/>
                </a:cubicBezTo>
                <a:cubicBezTo>
                  <a:pt x="31" y="22"/>
                  <a:pt x="32" y="23"/>
                  <a:pt x="32" y="24"/>
                </a:cubicBezTo>
                <a:cubicBezTo>
                  <a:pt x="33" y="24"/>
                  <a:pt x="33" y="25"/>
                  <a:pt x="34" y="25"/>
                </a:cubicBezTo>
                <a:cubicBezTo>
                  <a:pt x="34" y="25"/>
                  <a:pt x="34" y="24"/>
                  <a:pt x="35" y="24"/>
                </a:cubicBezTo>
                <a:cubicBezTo>
                  <a:pt x="38" y="23"/>
                  <a:pt x="41" y="19"/>
                  <a:pt x="41" y="15"/>
                </a:cubicBezTo>
                <a:cubicBezTo>
                  <a:pt x="41" y="15"/>
                  <a:pt x="41" y="14"/>
                  <a:pt x="40" y="13"/>
                </a:cubicBezTo>
                <a:cubicBezTo>
                  <a:pt x="40" y="11"/>
                  <a:pt x="40" y="10"/>
                  <a:pt x="40" y="10"/>
                </a:cubicBezTo>
                <a:cubicBezTo>
                  <a:pt x="41" y="9"/>
                  <a:pt x="42" y="9"/>
                  <a:pt x="42" y="9"/>
                </a:cubicBezTo>
                <a:cubicBezTo>
                  <a:pt x="43" y="9"/>
                  <a:pt x="43" y="9"/>
                  <a:pt x="44" y="10"/>
                </a:cubicBezTo>
                <a:cubicBezTo>
                  <a:pt x="45" y="10"/>
                  <a:pt x="46" y="11"/>
                  <a:pt x="47" y="12"/>
                </a:cubicBezTo>
                <a:cubicBezTo>
                  <a:pt x="47" y="12"/>
                  <a:pt x="48" y="13"/>
                  <a:pt x="49" y="14"/>
                </a:cubicBezTo>
                <a:cubicBezTo>
                  <a:pt x="50" y="14"/>
                  <a:pt x="52" y="16"/>
                  <a:pt x="54" y="16"/>
                </a:cubicBezTo>
                <a:moveTo>
                  <a:pt x="61" y="0"/>
                </a:moveTo>
                <a:cubicBezTo>
                  <a:pt x="59" y="0"/>
                  <a:pt x="58" y="0"/>
                  <a:pt x="57" y="1"/>
                </a:cubicBezTo>
                <a:cubicBezTo>
                  <a:pt x="57" y="1"/>
                  <a:pt x="57" y="2"/>
                  <a:pt x="57" y="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3" y="12"/>
                  <a:pt x="52" y="11"/>
                  <a:pt x="51" y="11"/>
                </a:cubicBezTo>
                <a:cubicBezTo>
                  <a:pt x="50" y="10"/>
                  <a:pt x="50" y="9"/>
                  <a:pt x="49" y="9"/>
                </a:cubicBezTo>
                <a:cubicBezTo>
                  <a:pt x="48" y="8"/>
                  <a:pt x="47" y="7"/>
                  <a:pt x="46" y="6"/>
                </a:cubicBezTo>
                <a:cubicBezTo>
                  <a:pt x="45" y="6"/>
                  <a:pt x="43" y="5"/>
                  <a:pt x="42" y="5"/>
                </a:cubicBezTo>
                <a:cubicBezTo>
                  <a:pt x="40" y="5"/>
                  <a:pt x="38" y="6"/>
                  <a:pt x="37" y="8"/>
                </a:cubicBezTo>
                <a:cubicBezTo>
                  <a:pt x="36" y="10"/>
                  <a:pt x="36" y="12"/>
                  <a:pt x="37" y="14"/>
                </a:cubicBezTo>
                <a:cubicBezTo>
                  <a:pt x="37" y="14"/>
                  <a:pt x="37" y="15"/>
                  <a:pt x="37" y="16"/>
                </a:cubicBezTo>
                <a:cubicBezTo>
                  <a:pt x="37" y="17"/>
                  <a:pt x="36" y="19"/>
                  <a:pt x="35" y="20"/>
                </a:cubicBezTo>
                <a:cubicBezTo>
                  <a:pt x="33" y="19"/>
                  <a:pt x="31" y="18"/>
                  <a:pt x="29" y="18"/>
                </a:cubicBezTo>
                <a:cubicBezTo>
                  <a:pt x="27" y="18"/>
                  <a:pt x="24" y="20"/>
                  <a:pt x="23" y="22"/>
                </a:cubicBezTo>
                <a:cubicBezTo>
                  <a:pt x="22" y="24"/>
                  <a:pt x="22" y="27"/>
                  <a:pt x="23" y="29"/>
                </a:cubicBezTo>
                <a:cubicBezTo>
                  <a:pt x="24" y="30"/>
                  <a:pt x="24" y="31"/>
                  <a:pt x="26" y="32"/>
                </a:cubicBezTo>
                <a:cubicBezTo>
                  <a:pt x="25" y="33"/>
                  <a:pt x="25" y="34"/>
                  <a:pt x="24" y="35"/>
                </a:cubicBezTo>
                <a:cubicBezTo>
                  <a:pt x="24" y="36"/>
                  <a:pt x="24" y="37"/>
                  <a:pt x="23" y="37"/>
                </a:cubicBezTo>
                <a:cubicBezTo>
                  <a:pt x="23" y="38"/>
                  <a:pt x="22" y="38"/>
                  <a:pt x="21" y="38"/>
                </a:cubicBezTo>
                <a:cubicBezTo>
                  <a:pt x="19" y="38"/>
                  <a:pt x="17" y="39"/>
                  <a:pt x="16" y="41"/>
                </a:cubicBezTo>
                <a:cubicBezTo>
                  <a:pt x="14" y="43"/>
                  <a:pt x="15" y="47"/>
                  <a:pt x="17" y="48"/>
                </a:cubicBezTo>
                <a:cubicBezTo>
                  <a:pt x="19" y="49"/>
                  <a:pt x="20" y="50"/>
                  <a:pt x="21" y="50"/>
                </a:cubicBezTo>
                <a:cubicBezTo>
                  <a:pt x="22" y="51"/>
                  <a:pt x="22" y="51"/>
                  <a:pt x="23" y="51"/>
                </a:cubicBezTo>
                <a:cubicBezTo>
                  <a:pt x="24" y="51"/>
                  <a:pt x="25" y="52"/>
                  <a:pt x="26" y="54"/>
                </a:cubicBezTo>
                <a:cubicBezTo>
                  <a:pt x="26" y="54"/>
                  <a:pt x="25" y="55"/>
                  <a:pt x="24" y="57"/>
                </a:cubicBezTo>
                <a:cubicBezTo>
                  <a:pt x="24" y="57"/>
                  <a:pt x="24" y="57"/>
                  <a:pt x="24" y="57"/>
                </a:cubicBezTo>
                <a:cubicBezTo>
                  <a:pt x="23" y="58"/>
                  <a:pt x="22" y="60"/>
                  <a:pt x="21" y="61"/>
                </a:cubicBezTo>
                <a:cubicBezTo>
                  <a:pt x="20" y="64"/>
                  <a:pt x="21" y="67"/>
                  <a:pt x="23" y="68"/>
                </a:cubicBezTo>
                <a:cubicBezTo>
                  <a:pt x="23" y="68"/>
                  <a:pt x="24" y="68"/>
                  <a:pt x="24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27" y="67"/>
                  <a:pt x="29" y="67"/>
                  <a:pt x="30" y="67"/>
                </a:cubicBezTo>
                <a:cubicBezTo>
                  <a:pt x="31" y="67"/>
                  <a:pt x="31" y="67"/>
                  <a:pt x="32" y="67"/>
                </a:cubicBezTo>
                <a:cubicBezTo>
                  <a:pt x="34" y="68"/>
                  <a:pt x="36" y="69"/>
                  <a:pt x="36" y="71"/>
                </a:cubicBezTo>
                <a:cubicBezTo>
                  <a:pt x="34" y="79"/>
                  <a:pt x="34" y="79"/>
                  <a:pt x="34" y="79"/>
                </a:cubicBezTo>
                <a:cubicBezTo>
                  <a:pt x="34" y="80"/>
                  <a:pt x="34" y="80"/>
                  <a:pt x="34" y="81"/>
                </a:cubicBezTo>
                <a:cubicBezTo>
                  <a:pt x="36" y="83"/>
                  <a:pt x="38" y="84"/>
                  <a:pt x="40" y="84"/>
                </a:cubicBezTo>
                <a:cubicBezTo>
                  <a:pt x="41" y="84"/>
                  <a:pt x="42" y="84"/>
                  <a:pt x="42" y="83"/>
                </a:cubicBezTo>
                <a:cubicBezTo>
                  <a:pt x="43" y="83"/>
                  <a:pt x="43" y="83"/>
                  <a:pt x="43" y="83"/>
                </a:cubicBezTo>
                <a:cubicBezTo>
                  <a:pt x="43" y="84"/>
                  <a:pt x="43" y="84"/>
                  <a:pt x="43" y="84"/>
                </a:cubicBezTo>
                <a:cubicBezTo>
                  <a:pt x="40" y="93"/>
                  <a:pt x="40" y="93"/>
                  <a:pt x="40" y="93"/>
                </a:cubicBezTo>
                <a:cubicBezTo>
                  <a:pt x="40" y="93"/>
                  <a:pt x="40" y="93"/>
                  <a:pt x="40" y="93"/>
                </a:cubicBezTo>
                <a:cubicBezTo>
                  <a:pt x="39" y="93"/>
                  <a:pt x="38" y="93"/>
                  <a:pt x="37" y="92"/>
                </a:cubicBezTo>
                <a:cubicBezTo>
                  <a:pt x="36" y="92"/>
                  <a:pt x="36" y="91"/>
                  <a:pt x="35" y="91"/>
                </a:cubicBezTo>
                <a:cubicBezTo>
                  <a:pt x="34" y="90"/>
                  <a:pt x="33" y="89"/>
                  <a:pt x="32" y="88"/>
                </a:cubicBezTo>
                <a:cubicBezTo>
                  <a:pt x="30" y="87"/>
                  <a:pt x="29" y="87"/>
                  <a:pt x="28" y="87"/>
                </a:cubicBezTo>
                <a:cubicBezTo>
                  <a:pt x="26" y="87"/>
                  <a:pt x="24" y="88"/>
                  <a:pt x="23" y="90"/>
                </a:cubicBezTo>
                <a:cubicBezTo>
                  <a:pt x="22" y="92"/>
                  <a:pt x="22" y="94"/>
                  <a:pt x="23" y="96"/>
                </a:cubicBezTo>
                <a:cubicBezTo>
                  <a:pt x="23" y="96"/>
                  <a:pt x="23" y="97"/>
                  <a:pt x="23" y="97"/>
                </a:cubicBezTo>
                <a:cubicBezTo>
                  <a:pt x="23" y="99"/>
                  <a:pt x="22" y="101"/>
                  <a:pt x="20" y="102"/>
                </a:cubicBezTo>
                <a:cubicBezTo>
                  <a:pt x="19" y="101"/>
                  <a:pt x="17" y="100"/>
                  <a:pt x="15" y="100"/>
                </a:cubicBezTo>
                <a:cubicBezTo>
                  <a:pt x="13" y="100"/>
                  <a:pt x="10" y="101"/>
                  <a:pt x="9" y="104"/>
                </a:cubicBezTo>
                <a:cubicBezTo>
                  <a:pt x="8" y="106"/>
                  <a:pt x="8" y="108"/>
                  <a:pt x="9" y="111"/>
                </a:cubicBezTo>
                <a:cubicBezTo>
                  <a:pt x="10" y="112"/>
                  <a:pt x="10" y="113"/>
                  <a:pt x="12" y="114"/>
                </a:cubicBezTo>
                <a:cubicBezTo>
                  <a:pt x="11" y="115"/>
                  <a:pt x="11" y="116"/>
                  <a:pt x="10" y="117"/>
                </a:cubicBezTo>
                <a:cubicBezTo>
                  <a:pt x="10" y="118"/>
                  <a:pt x="10" y="118"/>
                  <a:pt x="9" y="119"/>
                </a:cubicBezTo>
                <a:cubicBezTo>
                  <a:pt x="9" y="120"/>
                  <a:pt x="8" y="120"/>
                  <a:pt x="7" y="120"/>
                </a:cubicBezTo>
                <a:cubicBezTo>
                  <a:pt x="5" y="120"/>
                  <a:pt x="3" y="121"/>
                  <a:pt x="2" y="123"/>
                </a:cubicBezTo>
                <a:cubicBezTo>
                  <a:pt x="0" y="125"/>
                  <a:pt x="1" y="128"/>
                  <a:pt x="3" y="130"/>
                </a:cubicBezTo>
                <a:cubicBezTo>
                  <a:pt x="5" y="131"/>
                  <a:pt x="6" y="132"/>
                  <a:pt x="7" y="132"/>
                </a:cubicBezTo>
                <a:cubicBezTo>
                  <a:pt x="8" y="132"/>
                  <a:pt x="8" y="133"/>
                  <a:pt x="9" y="133"/>
                </a:cubicBezTo>
                <a:cubicBezTo>
                  <a:pt x="10" y="133"/>
                  <a:pt x="11" y="134"/>
                  <a:pt x="12" y="135"/>
                </a:cubicBezTo>
                <a:cubicBezTo>
                  <a:pt x="12" y="136"/>
                  <a:pt x="11" y="138"/>
                  <a:pt x="10" y="138"/>
                </a:cubicBezTo>
                <a:cubicBezTo>
                  <a:pt x="10" y="139"/>
                  <a:pt x="10" y="139"/>
                  <a:pt x="10" y="139"/>
                </a:cubicBezTo>
                <a:cubicBezTo>
                  <a:pt x="9" y="140"/>
                  <a:pt x="8" y="142"/>
                  <a:pt x="7" y="143"/>
                </a:cubicBezTo>
                <a:cubicBezTo>
                  <a:pt x="6" y="145"/>
                  <a:pt x="7" y="149"/>
                  <a:pt x="9" y="150"/>
                </a:cubicBezTo>
                <a:cubicBezTo>
                  <a:pt x="9" y="150"/>
                  <a:pt x="10" y="150"/>
                  <a:pt x="10" y="150"/>
                </a:cubicBezTo>
                <a:cubicBezTo>
                  <a:pt x="10" y="150"/>
                  <a:pt x="10" y="150"/>
                  <a:pt x="11" y="150"/>
                </a:cubicBezTo>
                <a:cubicBezTo>
                  <a:pt x="12" y="150"/>
                  <a:pt x="14" y="149"/>
                  <a:pt x="16" y="149"/>
                </a:cubicBezTo>
                <a:cubicBezTo>
                  <a:pt x="17" y="149"/>
                  <a:pt x="17" y="149"/>
                  <a:pt x="18" y="149"/>
                </a:cubicBezTo>
                <a:cubicBezTo>
                  <a:pt x="20" y="150"/>
                  <a:pt x="22" y="151"/>
                  <a:pt x="22" y="153"/>
                </a:cubicBezTo>
                <a:cubicBezTo>
                  <a:pt x="20" y="161"/>
                  <a:pt x="20" y="161"/>
                  <a:pt x="20" y="161"/>
                </a:cubicBezTo>
                <a:cubicBezTo>
                  <a:pt x="20" y="162"/>
                  <a:pt x="20" y="162"/>
                  <a:pt x="20" y="163"/>
                </a:cubicBezTo>
                <a:cubicBezTo>
                  <a:pt x="22" y="165"/>
                  <a:pt x="24" y="165"/>
                  <a:pt x="26" y="165"/>
                </a:cubicBezTo>
                <a:cubicBezTo>
                  <a:pt x="27" y="165"/>
                  <a:pt x="28" y="165"/>
                  <a:pt x="28" y="165"/>
                </a:cubicBezTo>
                <a:cubicBezTo>
                  <a:pt x="31" y="165"/>
                  <a:pt x="33" y="163"/>
                  <a:pt x="34" y="160"/>
                </a:cubicBezTo>
                <a:cubicBezTo>
                  <a:pt x="35" y="160"/>
                  <a:pt x="36" y="161"/>
                  <a:pt x="37" y="161"/>
                </a:cubicBezTo>
                <a:cubicBezTo>
                  <a:pt x="39" y="161"/>
                  <a:pt x="40" y="162"/>
                  <a:pt x="40" y="163"/>
                </a:cubicBezTo>
                <a:cubicBezTo>
                  <a:pt x="40" y="164"/>
                  <a:pt x="40" y="164"/>
                  <a:pt x="40" y="164"/>
                </a:cubicBezTo>
                <a:cubicBezTo>
                  <a:pt x="40" y="165"/>
                  <a:pt x="40" y="166"/>
                  <a:pt x="40" y="166"/>
                </a:cubicBezTo>
                <a:cubicBezTo>
                  <a:pt x="41" y="169"/>
                  <a:pt x="44" y="171"/>
                  <a:pt x="46" y="171"/>
                </a:cubicBezTo>
                <a:cubicBezTo>
                  <a:pt x="48" y="171"/>
                  <a:pt x="50" y="170"/>
                  <a:pt x="51" y="168"/>
                </a:cubicBezTo>
                <a:cubicBezTo>
                  <a:pt x="52" y="168"/>
                  <a:pt x="52" y="167"/>
                  <a:pt x="51" y="167"/>
                </a:cubicBezTo>
                <a:cubicBezTo>
                  <a:pt x="51" y="165"/>
                  <a:pt x="51" y="163"/>
                  <a:pt x="53" y="162"/>
                </a:cubicBezTo>
                <a:cubicBezTo>
                  <a:pt x="53" y="162"/>
                  <a:pt x="54" y="161"/>
                  <a:pt x="55" y="161"/>
                </a:cubicBezTo>
                <a:cubicBezTo>
                  <a:pt x="56" y="161"/>
                  <a:pt x="56" y="161"/>
                  <a:pt x="57" y="161"/>
                </a:cubicBezTo>
                <a:cubicBezTo>
                  <a:pt x="58" y="162"/>
                  <a:pt x="59" y="163"/>
                  <a:pt x="59" y="163"/>
                </a:cubicBezTo>
                <a:cubicBezTo>
                  <a:pt x="60" y="164"/>
                  <a:pt x="61" y="165"/>
                  <a:pt x="62" y="165"/>
                </a:cubicBezTo>
                <a:cubicBezTo>
                  <a:pt x="63" y="166"/>
                  <a:pt x="65" y="166"/>
                  <a:pt x="66" y="166"/>
                </a:cubicBezTo>
                <a:cubicBezTo>
                  <a:pt x="68" y="166"/>
                  <a:pt x="70" y="166"/>
                  <a:pt x="72" y="165"/>
                </a:cubicBezTo>
                <a:cubicBezTo>
                  <a:pt x="73" y="164"/>
                  <a:pt x="73" y="163"/>
                  <a:pt x="73" y="162"/>
                </a:cubicBezTo>
                <a:cubicBezTo>
                  <a:pt x="69" y="155"/>
                  <a:pt x="69" y="155"/>
                  <a:pt x="69" y="155"/>
                </a:cubicBezTo>
                <a:cubicBezTo>
                  <a:pt x="74" y="150"/>
                  <a:pt x="74" y="150"/>
                  <a:pt x="74" y="150"/>
                </a:cubicBezTo>
                <a:cubicBezTo>
                  <a:pt x="78" y="154"/>
                  <a:pt x="78" y="154"/>
                  <a:pt x="78" y="154"/>
                </a:cubicBezTo>
                <a:cubicBezTo>
                  <a:pt x="78" y="154"/>
                  <a:pt x="79" y="154"/>
                  <a:pt x="79" y="154"/>
                </a:cubicBezTo>
                <a:cubicBezTo>
                  <a:pt x="80" y="154"/>
                  <a:pt x="80" y="154"/>
                  <a:pt x="80" y="154"/>
                </a:cubicBezTo>
                <a:cubicBezTo>
                  <a:pt x="80" y="154"/>
                  <a:pt x="81" y="154"/>
                  <a:pt x="81" y="154"/>
                </a:cubicBezTo>
                <a:cubicBezTo>
                  <a:pt x="86" y="146"/>
                  <a:pt x="86" y="146"/>
                  <a:pt x="86" y="146"/>
                </a:cubicBezTo>
                <a:cubicBezTo>
                  <a:pt x="87" y="146"/>
                  <a:pt x="87" y="145"/>
                  <a:pt x="86" y="145"/>
                </a:cubicBezTo>
                <a:cubicBezTo>
                  <a:pt x="86" y="144"/>
                  <a:pt x="86" y="143"/>
                  <a:pt x="85" y="143"/>
                </a:cubicBezTo>
                <a:cubicBezTo>
                  <a:pt x="84" y="143"/>
                  <a:pt x="82" y="142"/>
                  <a:pt x="81" y="141"/>
                </a:cubicBezTo>
                <a:cubicBezTo>
                  <a:pt x="81" y="139"/>
                  <a:pt x="80" y="138"/>
                  <a:pt x="81" y="136"/>
                </a:cubicBezTo>
                <a:cubicBezTo>
                  <a:pt x="81" y="134"/>
                  <a:pt x="84" y="133"/>
                  <a:pt x="86" y="133"/>
                </a:cubicBezTo>
                <a:cubicBezTo>
                  <a:pt x="87" y="133"/>
                  <a:pt x="88" y="133"/>
                  <a:pt x="88" y="133"/>
                </a:cubicBezTo>
                <a:cubicBezTo>
                  <a:pt x="88" y="133"/>
                  <a:pt x="89" y="133"/>
                  <a:pt x="89" y="133"/>
                </a:cubicBezTo>
                <a:cubicBezTo>
                  <a:pt x="89" y="133"/>
                  <a:pt x="90" y="133"/>
                  <a:pt x="90" y="133"/>
                </a:cubicBezTo>
                <a:cubicBezTo>
                  <a:pt x="91" y="132"/>
                  <a:pt x="91" y="132"/>
                  <a:pt x="91" y="131"/>
                </a:cubicBezTo>
                <a:cubicBezTo>
                  <a:pt x="91" y="124"/>
                  <a:pt x="91" y="124"/>
                  <a:pt x="91" y="124"/>
                </a:cubicBezTo>
                <a:cubicBezTo>
                  <a:pt x="91" y="123"/>
                  <a:pt x="90" y="122"/>
                  <a:pt x="89" y="122"/>
                </a:cubicBezTo>
                <a:cubicBezTo>
                  <a:pt x="82" y="120"/>
                  <a:pt x="82" y="120"/>
                  <a:pt x="82" y="120"/>
                </a:cubicBezTo>
                <a:cubicBezTo>
                  <a:pt x="81" y="115"/>
                  <a:pt x="81" y="115"/>
                  <a:pt x="81" y="115"/>
                </a:cubicBezTo>
                <a:cubicBezTo>
                  <a:pt x="86" y="112"/>
                  <a:pt x="86" y="112"/>
                  <a:pt x="86" y="112"/>
                </a:cubicBezTo>
                <a:cubicBezTo>
                  <a:pt x="86" y="111"/>
                  <a:pt x="87" y="110"/>
                  <a:pt x="86" y="109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82" y="102"/>
                  <a:pt x="81" y="101"/>
                  <a:pt x="81" y="101"/>
                </a:cubicBezTo>
                <a:cubicBezTo>
                  <a:pt x="80" y="101"/>
                  <a:pt x="80" y="101"/>
                  <a:pt x="80" y="101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1" y="99"/>
                  <a:pt x="71" y="99"/>
                  <a:pt x="71" y="99"/>
                </a:cubicBezTo>
                <a:cubicBezTo>
                  <a:pt x="72" y="98"/>
                  <a:pt x="73" y="96"/>
                  <a:pt x="72" y="95"/>
                </a:cubicBezTo>
                <a:cubicBezTo>
                  <a:pt x="72" y="92"/>
                  <a:pt x="71" y="90"/>
                  <a:pt x="69" y="89"/>
                </a:cubicBezTo>
                <a:cubicBezTo>
                  <a:pt x="68" y="88"/>
                  <a:pt x="67" y="88"/>
                  <a:pt x="66" y="88"/>
                </a:cubicBezTo>
                <a:cubicBezTo>
                  <a:pt x="64" y="88"/>
                  <a:pt x="62" y="89"/>
                  <a:pt x="60" y="91"/>
                </a:cubicBezTo>
                <a:cubicBezTo>
                  <a:pt x="59" y="91"/>
                  <a:pt x="59" y="92"/>
                  <a:pt x="58" y="94"/>
                </a:cubicBezTo>
                <a:cubicBezTo>
                  <a:pt x="58" y="93"/>
                  <a:pt x="57" y="92"/>
                  <a:pt x="56" y="91"/>
                </a:cubicBezTo>
                <a:cubicBezTo>
                  <a:pt x="56" y="90"/>
                  <a:pt x="55" y="90"/>
                  <a:pt x="55" y="89"/>
                </a:cubicBezTo>
                <a:cubicBezTo>
                  <a:pt x="54" y="87"/>
                  <a:pt x="54" y="86"/>
                  <a:pt x="53" y="85"/>
                </a:cubicBezTo>
                <a:cubicBezTo>
                  <a:pt x="51" y="83"/>
                  <a:pt x="49" y="82"/>
                  <a:pt x="47" y="82"/>
                </a:cubicBezTo>
                <a:cubicBezTo>
                  <a:pt x="46" y="82"/>
                  <a:pt x="46" y="82"/>
                  <a:pt x="45" y="82"/>
                </a:cubicBezTo>
                <a:cubicBezTo>
                  <a:pt x="46" y="81"/>
                  <a:pt x="47" y="80"/>
                  <a:pt x="48" y="79"/>
                </a:cubicBezTo>
                <a:cubicBezTo>
                  <a:pt x="49" y="79"/>
                  <a:pt x="50" y="79"/>
                  <a:pt x="51" y="79"/>
                </a:cubicBezTo>
                <a:cubicBezTo>
                  <a:pt x="53" y="80"/>
                  <a:pt x="54" y="81"/>
                  <a:pt x="54" y="82"/>
                </a:cubicBezTo>
                <a:cubicBezTo>
                  <a:pt x="54" y="82"/>
                  <a:pt x="54" y="82"/>
                  <a:pt x="54" y="83"/>
                </a:cubicBezTo>
                <a:cubicBezTo>
                  <a:pt x="54" y="83"/>
                  <a:pt x="54" y="84"/>
                  <a:pt x="54" y="84"/>
                </a:cubicBezTo>
                <a:cubicBezTo>
                  <a:pt x="55" y="87"/>
                  <a:pt x="58" y="89"/>
                  <a:pt x="60" y="89"/>
                </a:cubicBezTo>
                <a:cubicBezTo>
                  <a:pt x="62" y="89"/>
                  <a:pt x="64" y="88"/>
                  <a:pt x="65" y="87"/>
                </a:cubicBezTo>
                <a:cubicBezTo>
                  <a:pt x="66" y="86"/>
                  <a:pt x="66" y="85"/>
                  <a:pt x="65" y="85"/>
                </a:cubicBezTo>
                <a:cubicBezTo>
                  <a:pt x="65" y="83"/>
                  <a:pt x="65" y="81"/>
                  <a:pt x="67" y="80"/>
                </a:cubicBezTo>
                <a:cubicBezTo>
                  <a:pt x="67" y="80"/>
                  <a:pt x="68" y="79"/>
                  <a:pt x="69" y="79"/>
                </a:cubicBezTo>
                <a:cubicBezTo>
                  <a:pt x="70" y="79"/>
                  <a:pt x="70" y="79"/>
                  <a:pt x="71" y="80"/>
                </a:cubicBezTo>
                <a:cubicBezTo>
                  <a:pt x="72" y="80"/>
                  <a:pt x="73" y="81"/>
                  <a:pt x="73" y="81"/>
                </a:cubicBezTo>
                <a:cubicBezTo>
                  <a:pt x="74" y="82"/>
                  <a:pt x="75" y="83"/>
                  <a:pt x="76" y="84"/>
                </a:cubicBezTo>
                <a:cubicBezTo>
                  <a:pt x="77" y="84"/>
                  <a:pt x="79" y="85"/>
                  <a:pt x="80" y="85"/>
                </a:cubicBezTo>
                <a:cubicBezTo>
                  <a:pt x="82" y="85"/>
                  <a:pt x="84" y="84"/>
                  <a:pt x="86" y="83"/>
                </a:cubicBezTo>
                <a:cubicBezTo>
                  <a:pt x="87" y="82"/>
                  <a:pt x="87" y="81"/>
                  <a:pt x="87" y="81"/>
                </a:cubicBezTo>
                <a:cubicBezTo>
                  <a:pt x="83" y="73"/>
                  <a:pt x="83" y="73"/>
                  <a:pt x="83" y="73"/>
                </a:cubicBezTo>
                <a:cubicBezTo>
                  <a:pt x="88" y="68"/>
                  <a:pt x="88" y="68"/>
                  <a:pt x="88" y="68"/>
                </a:cubicBezTo>
                <a:cubicBezTo>
                  <a:pt x="92" y="71"/>
                  <a:pt x="92" y="71"/>
                  <a:pt x="92" y="71"/>
                </a:cubicBezTo>
                <a:cubicBezTo>
                  <a:pt x="90" y="72"/>
                  <a:pt x="88" y="73"/>
                  <a:pt x="88" y="74"/>
                </a:cubicBezTo>
                <a:cubicBezTo>
                  <a:pt x="86" y="77"/>
                  <a:pt x="86" y="79"/>
                  <a:pt x="88" y="82"/>
                </a:cubicBezTo>
                <a:cubicBezTo>
                  <a:pt x="88" y="83"/>
                  <a:pt x="89" y="84"/>
                  <a:pt x="90" y="85"/>
                </a:cubicBezTo>
                <a:cubicBezTo>
                  <a:pt x="90" y="86"/>
                  <a:pt x="90" y="87"/>
                  <a:pt x="89" y="87"/>
                </a:cubicBezTo>
                <a:cubicBezTo>
                  <a:pt x="89" y="88"/>
                  <a:pt x="89" y="89"/>
                  <a:pt x="88" y="90"/>
                </a:cubicBezTo>
                <a:cubicBezTo>
                  <a:pt x="88" y="90"/>
                  <a:pt x="87" y="90"/>
                  <a:pt x="85" y="91"/>
                </a:cubicBezTo>
                <a:cubicBezTo>
                  <a:pt x="84" y="91"/>
                  <a:pt x="82" y="91"/>
                  <a:pt x="80" y="93"/>
                </a:cubicBezTo>
                <a:cubicBezTo>
                  <a:pt x="79" y="96"/>
                  <a:pt x="80" y="99"/>
                  <a:pt x="82" y="101"/>
                </a:cubicBezTo>
                <a:cubicBezTo>
                  <a:pt x="83" y="102"/>
                  <a:pt x="85" y="102"/>
                  <a:pt x="86" y="103"/>
                </a:cubicBezTo>
                <a:cubicBezTo>
                  <a:pt x="87" y="103"/>
                  <a:pt x="87" y="103"/>
                  <a:pt x="88" y="104"/>
                </a:cubicBezTo>
                <a:cubicBezTo>
                  <a:pt x="88" y="104"/>
                  <a:pt x="90" y="105"/>
                  <a:pt x="90" y="106"/>
                </a:cubicBezTo>
                <a:cubicBezTo>
                  <a:pt x="91" y="107"/>
                  <a:pt x="90" y="108"/>
                  <a:pt x="89" y="109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87" y="111"/>
                  <a:pt x="86" y="112"/>
                  <a:pt x="86" y="114"/>
                </a:cubicBezTo>
                <a:cubicBezTo>
                  <a:pt x="85" y="116"/>
                  <a:pt x="85" y="119"/>
                  <a:pt x="88" y="121"/>
                </a:cubicBezTo>
                <a:cubicBezTo>
                  <a:pt x="88" y="121"/>
                  <a:pt x="89" y="121"/>
                  <a:pt x="89" y="121"/>
                </a:cubicBezTo>
                <a:cubicBezTo>
                  <a:pt x="89" y="121"/>
                  <a:pt x="89" y="121"/>
                  <a:pt x="89" y="121"/>
                </a:cubicBezTo>
                <a:cubicBezTo>
                  <a:pt x="92" y="120"/>
                  <a:pt x="93" y="120"/>
                  <a:pt x="95" y="120"/>
                </a:cubicBezTo>
                <a:cubicBezTo>
                  <a:pt x="96" y="120"/>
                  <a:pt x="96" y="120"/>
                  <a:pt x="97" y="120"/>
                </a:cubicBezTo>
                <a:cubicBezTo>
                  <a:pt x="99" y="120"/>
                  <a:pt x="100" y="122"/>
                  <a:pt x="101" y="124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98" y="132"/>
                  <a:pt x="99" y="133"/>
                  <a:pt x="99" y="134"/>
                </a:cubicBezTo>
                <a:cubicBezTo>
                  <a:pt x="100" y="135"/>
                  <a:pt x="103" y="136"/>
                  <a:pt x="105" y="136"/>
                </a:cubicBezTo>
                <a:cubicBezTo>
                  <a:pt x="106" y="136"/>
                  <a:pt x="107" y="136"/>
                  <a:pt x="107" y="136"/>
                </a:cubicBezTo>
                <a:cubicBezTo>
                  <a:pt x="110" y="135"/>
                  <a:pt x="112" y="133"/>
                  <a:pt x="113" y="131"/>
                </a:cubicBezTo>
                <a:cubicBezTo>
                  <a:pt x="114" y="131"/>
                  <a:pt x="115" y="131"/>
                  <a:pt x="116" y="132"/>
                </a:cubicBezTo>
                <a:cubicBezTo>
                  <a:pt x="117" y="132"/>
                  <a:pt x="119" y="133"/>
                  <a:pt x="119" y="134"/>
                </a:cubicBezTo>
                <a:cubicBezTo>
                  <a:pt x="119" y="135"/>
                  <a:pt x="119" y="135"/>
                  <a:pt x="119" y="135"/>
                </a:cubicBezTo>
                <a:cubicBezTo>
                  <a:pt x="119" y="136"/>
                  <a:pt x="119" y="136"/>
                  <a:pt x="119" y="137"/>
                </a:cubicBezTo>
                <a:cubicBezTo>
                  <a:pt x="120" y="140"/>
                  <a:pt x="122" y="141"/>
                  <a:pt x="125" y="141"/>
                </a:cubicBezTo>
                <a:cubicBezTo>
                  <a:pt x="127" y="141"/>
                  <a:pt x="129" y="141"/>
                  <a:pt x="130" y="139"/>
                </a:cubicBezTo>
                <a:cubicBezTo>
                  <a:pt x="130" y="139"/>
                  <a:pt x="130" y="138"/>
                  <a:pt x="130" y="137"/>
                </a:cubicBezTo>
                <a:cubicBezTo>
                  <a:pt x="130" y="136"/>
                  <a:pt x="130" y="134"/>
                  <a:pt x="131" y="133"/>
                </a:cubicBezTo>
                <a:cubicBezTo>
                  <a:pt x="132" y="132"/>
                  <a:pt x="133" y="132"/>
                  <a:pt x="134" y="132"/>
                </a:cubicBezTo>
                <a:cubicBezTo>
                  <a:pt x="135" y="132"/>
                  <a:pt x="135" y="132"/>
                  <a:pt x="136" y="132"/>
                </a:cubicBezTo>
                <a:cubicBezTo>
                  <a:pt x="137" y="133"/>
                  <a:pt x="137" y="133"/>
                  <a:pt x="138" y="134"/>
                </a:cubicBezTo>
                <a:cubicBezTo>
                  <a:pt x="139" y="135"/>
                  <a:pt x="140" y="136"/>
                  <a:pt x="141" y="136"/>
                </a:cubicBezTo>
                <a:cubicBezTo>
                  <a:pt x="142" y="137"/>
                  <a:pt x="144" y="137"/>
                  <a:pt x="145" y="137"/>
                </a:cubicBezTo>
                <a:cubicBezTo>
                  <a:pt x="147" y="137"/>
                  <a:pt x="149" y="137"/>
                  <a:pt x="151" y="135"/>
                </a:cubicBezTo>
                <a:cubicBezTo>
                  <a:pt x="151" y="135"/>
                  <a:pt x="152" y="134"/>
                  <a:pt x="151" y="133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7" y="125"/>
                  <a:pt x="157" y="125"/>
                  <a:pt x="157" y="125"/>
                </a:cubicBezTo>
                <a:cubicBezTo>
                  <a:pt x="157" y="125"/>
                  <a:pt x="158" y="125"/>
                  <a:pt x="158" y="125"/>
                </a:cubicBezTo>
                <a:cubicBezTo>
                  <a:pt x="158" y="125"/>
                  <a:pt x="158" y="125"/>
                  <a:pt x="158" y="125"/>
                </a:cubicBezTo>
                <a:cubicBezTo>
                  <a:pt x="159" y="125"/>
                  <a:pt x="160" y="125"/>
                  <a:pt x="160" y="124"/>
                </a:cubicBezTo>
                <a:cubicBezTo>
                  <a:pt x="165" y="117"/>
                  <a:pt x="165" y="117"/>
                  <a:pt x="165" y="117"/>
                </a:cubicBezTo>
                <a:cubicBezTo>
                  <a:pt x="165" y="117"/>
                  <a:pt x="165" y="116"/>
                  <a:pt x="165" y="115"/>
                </a:cubicBezTo>
                <a:cubicBezTo>
                  <a:pt x="165" y="115"/>
                  <a:pt x="164" y="114"/>
                  <a:pt x="164" y="114"/>
                </a:cubicBezTo>
                <a:cubicBezTo>
                  <a:pt x="162" y="114"/>
                  <a:pt x="161" y="113"/>
                  <a:pt x="160" y="111"/>
                </a:cubicBezTo>
                <a:cubicBezTo>
                  <a:pt x="159" y="110"/>
                  <a:pt x="159" y="108"/>
                  <a:pt x="160" y="107"/>
                </a:cubicBezTo>
                <a:cubicBezTo>
                  <a:pt x="160" y="105"/>
                  <a:pt x="163" y="103"/>
                  <a:pt x="165" y="103"/>
                </a:cubicBezTo>
                <a:cubicBezTo>
                  <a:pt x="166" y="103"/>
                  <a:pt x="166" y="103"/>
                  <a:pt x="167" y="104"/>
                </a:cubicBezTo>
                <a:cubicBezTo>
                  <a:pt x="167" y="104"/>
                  <a:pt x="167" y="104"/>
                  <a:pt x="168" y="104"/>
                </a:cubicBezTo>
                <a:cubicBezTo>
                  <a:pt x="168" y="104"/>
                  <a:pt x="168" y="104"/>
                  <a:pt x="169" y="104"/>
                </a:cubicBezTo>
                <a:cubicBezTo>
                  <a:pt x="169" y="103"/>
                  <a:pt x="170" y="103"/>
                  <a:pt x="170" y="102"/>
                </a:cubicBezTo>
                <a:cubicBezTo>
                  <a:pt x="170" y="95"/>
                  <a:pt x="170" y="95"/>
                  <a:pt x="170" y="95"/>
                </a:cubicBezTo>
                <a:cubicBezTo>
                  <a:pt x="170" y="94"/>
                  <a:pt x="169" y="93"/>
                  <a:pt x="168" y="93"/>
                </a:cubicBezTo>
                <a:cubicBezTo>
                  <a:pt x="161" y="91"/>
                  <a:pt x="161" y="91"/>
                  <a:pt x="161" y="91"/>
                </a:cubicBezTo>
                <a:cubicBezTo>
                  <a:pt x="160" y="85"/>
                  <a:pt x="160" y="85"/>
                  <a:pt x="160" y="85"/>
                </a:cubicBezTo>
                <a:cubicBezTo>
                  <a:pt x="164" y="83"/>
                  <a:pt x="164" y="83"/>
                  <a:pt x="164" y="83"/>
                </a:cubicBezTo>
                <a:cubicBezTo>
                  <a:pt x="165" y="82"/>
                  <a:pt x="166" y="81"/>
                  <a:pt x="165" y="80"/>
                </a:cubicBezTo>
                <a:cubicBezTo>
                  <a:pt x="161" y="73"/>
                  <a:pt x="161" y="73"/>
                  <a:pt x="161" y="73"/>
                </a:cubicBezTo>
                <a:cubicBezTo>
                  <a:pt x="161" y="73"/>
                  <a:pt x="160" y="72"/>
                  <a:pt x="159" y="72"/>
                </a:cubicBezTo>
                <a:cubicBezTo>
                  <a:pt x="159" y="72"/>
                  <a:pt x="159" y="72"/>
                  <a:pt x="159" y="72"/>
                </a:cubicBezTo>
                <a:cubicBezTo>
                  <a:pt x="153" y="74"/>
                  <a:pt x="153" y="74"/>
                  <a:pt x="153" y="74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51" y="69"/>
                  <a:pt x="151" y="67"/>
                  <a:pt x="151" y="65"/>
                </a:cubicBezTo>
                <a:cubicBezTo>
                  <a:pt x="151" y="63"/>
                  <a:pt x="150" y="60"/>
                  <a:pt x="147" y="59"/>
                </a:cubicBezTo>
                <a:cubicBezTo>
                  <a:pt x="147" y="59"/>
                  <a:pt x="146" y="59"/>
                  <a:pt x="145" y="59"/>
                </a:cubicBezTo>
                <a:cubicBezTo>
                  <a:pt x="143" y="59"/>
                  <a:pt x="140" y="60"/>
                  <a:pt x="139" y="61"/>
                </a:cubicBezTo>
                <a:cubicBezTo>
                  <a:pt x="138" y="62"/>
                  <a:pt x="138" y="63"/>
                  <a:pt x="137" y="64"/>
                </a:cubicBezTo>
                <a:cubicBezTo>
                  <a:pt x="136" y="64"/>
                  <a:pt x="135" y="63"/>
                  <a:pt x="135" y="62"/>
                </a:cubicBezTo>
                <a:cubicBezTo>
                  <a:pt x="134" y="61"/>
                  <a:pt x="134" y="60"/>
                  <a:pt x="134" y="60"/>
                </a:cubicBezTo>
                <a:cubicBezTo>
                  <a:pt x="133" y="58"/>
                  <a:pt x="132" y="57"/>
                  <a:pt x="131" y="55"/>
                </a:cubicBezTo>
                <a:cubicBezTo>
                  <a:pt x="130" y="54"/>
                  <a:pt x="128" y="53"/>
                  <a:pt x="126" y="53"/>
                </a:cubicBezTo>
                <a:cubicBezTo>
                  <a:pt x="124" y="53"/>
                  <a:pt x="123" y="53"/>
                  <a:pt x="122" y="54"/>
                </a:cubicBezTo>
                <a:cubicBezTo>
                  <a:pt x="122" y="54"/>
                  <a:pt x="122" y="54"/>
                  <a:pt x="122" y="55"/>
                </a:cubicBezTo>
                <a:cubicBezTo>
                  <a:pt x="119" y="64"/>
                  <a:pt x="119" y="64"/>
                  <a:pt x="119" y="64"/>
                </a:cubicBezTo>
                <a:cubicBezTo>
                  <a:pt x="119" y="64"/>
                  <a:pt x="119" y="64"/>
                  <a:pt x="119" y="64"/>
                </a:cubicBezTo>
                <a:cubicBezTo>
                  <a:pt x="118" y="64"/>
                  <a:pt x="117" y="64"/>
                  <a:pt x="116" y="63"/>
                </a:cubicBezTo>
                <a:cubicBezTo>
                  <a:pt x="115" y="63"/>
                  <a:pt x="115" y="62"/>
                  <a:pt x="114" y="62"/>
                </a:cubicBezTo>
                <a:cubicBezTo>
                  <a:pt x="113" y="61"/>
                  <a:pt x="112" y="60"/>
                  <a:pt x="110" y="59"/>
                </a:cubicBezTo>
                <a:cubicBezTo>
                  <a:pt x="109" y="58"/>
                  <a:pt x="108" y="58"/>
                  <a:pt x="107" y="58"/>
                </a:cubicBezTo>
                <a:cubicBezTo>
                  <a:pt x="105" y="58"/>
                  <a:pt x="103" y="59"/>
                  <a:pt x="102" y="60"/>
                </a:cubicBezTo>
                <a:cubicBezTo>
                  <a:pt x="101" y="62"/>
                  <a:pt x="101" y="65"/>
                  <a:pt x="101" y="66"/>
                </a:cubicBezTo>
                <a:cubicBezTo>
                  <a:pt x="102" y="67"/>
                  <a:pt x="102" y="68"/>
                  <a:pt x="102" y="68"/>
                </a:cubicBezTo>
                <a:cubicBezTo>
                  <a:pt x="102" y="70"/>
                  <a:pt x="101" y="72"/>
                  <a:pt x="99" y="73"/>
                </a:cubicBezTo>
                <a:cubicBezTo>
                  <a:pt x="98" y="72"/>
                  <a:pt x="97" y="71"/>
                  <a:pt x="95" y="71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01" y="64"/>
                  <a:pt x="101" y="63"/>
                  <a:pt x="100" y="63"/>
                </a:cubicBezTo>
                <a:cubicBezTo>
                  <a:pt x="100" y="62"/>
                  <a:pt x="100" y="62"/>
                  <a:pt x="99" y="62"/>
                </a:cubicBezTo>
                <a:cubicBezTo>
                  <a:pt x="98" y="61"/>
                  <a:pt x="96" y="60"/>
                  <a:pt x="95" y="59"/>
                </a:cubicBezTo>
                <a:cubicBezTo>
                  <a:pt x="95" y="57"/>
                  <a:pt x="94" y="56"/>
                  <a:pt x="95" y="55"/>
                </a:cubicBezTo>
                <a:cubicBezTo>
                  <a:pt x="95" y="52"/>
                  <a:pt x="98" y="51"/>
                  <a:pt x="100" y="51"/>
                </a:cubicBezTo>
                <a:cubicBezTo>
                  <a:pt x="101" y="51"/>
                  <a:pt x="102" y="51"/>
                  <a:pt x="102" y="51"/>
                </a:cubicBezTo>
                <a:cubicBezTo>
                  <a:pt x="102" y="51"/>
                  <a:pt x="103" y="51"/>
                  <a:pt x="103" y="51"/>
                </a:cubicBezTo>
                <a:cubicBezTo>
                  <a:pt x="103" y="51"/>
                  <a:pt x="104" y="51"/>
                  <a:pt x="104" y="51"/>
                </a:cubicBezTo>
                <a:cubicBezTo>
                  <a:pt x="105" y="51"/>
                  <a:pt x="105" y="50"/>
                  <a:pt x="105" y="49"/>
                </a:cubicBezTo>
                <a:cubicBezTo>
                  <a:pt x="105" y="42"/>
                  <a:pt x="105" y="42"/>
                  <a:pt x="105" y="42"/>
                </a:cubicBezTo>
                <a:cubicBezTo>
                  <a:pt x="105" y="41"/>
                  <a:pt x="104" y="41"/>
                  <a:pt x="103" y="40"/>
                </a:cubicBezTo>
                <a:cubicBezTo>
                  <a:pt x="96" y="38"/>
                  <a:pt x="96" y="38"/>
                  <a:pt x="96" y="38"/>
                </a:cubicBezTo>
                <a:cubicBezTo>
                  <a:pt x="95" y="33"/>
                  <a:pt x="95" y="33"/>
                  <a:pt x="95" y="33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100" y="30"/>
                  <a:pt x="101" y="28"/>
                  <a:pt x="100" y="28"/>
                </a:cubicBezTo>
                <a:cubicBezTo>
                  <a:pt x="96" y="21"/>
                  <a:pt x="96" y="21"/>
                  <a:pt x="96" y="21"/>
                </a:cubicBezTo>
                <a:cubicBezTo>
                  <a:pt x="96" y="20"/>
                  <a:pt x="95" y="20"/>
                  <a:pt x="95" y="20"/>
                </a:cubicBezTo>
                <a:cubicBezTo>
                  <a:pt x="94" y="20"/>
                  <a:pt x="94" y="20"/>
                  <a:pt x="94" y="20"/>
                </a:cubicBezTo>
                <a:cubicBezTo>
                  <a:pt x="89" y="21"/>
                  <a:pt x="89" y="21"/>
                  <a:pt x="89" y="21"/>
                </a:cubicBezTo>
                <a:cubicBezTo>
                  <a:pt x="85" y="18"/>
                  <a:pt x="85" y="18"/>
                  <a:pt x="85" y="18"/>
                </a:cubicBezTo>
                <a:cubicBezTo>
                  <a:pt x="86" y="16"/>
                  <a:pt x="87" y="15"/>
                  <a:pt x="86" y="13"/>
                </a:cubicBezTo>
                <a:cubicBezTo>
                  <a:pt x="86" y="10"/>
                  <a:pt x="85" y="8"/>
                  <a:pt x="83" y="7"/>
                </a:cubicBezTo>
                <a:cubicBezTo>
                  <a:pt x="82" y="6"/>
                  <a:pt x="81" y="6"/>
                  <a:pt x="80" y="6"/>
                </a:cubicBezTo>
                <a:cubicBezTo>
                  <a:pt x="78" y="6"/>
                  <a:pt x="76" y="7"/>
                  <a:pt x="74" y="9"/>
                </a:cubicBezTo>
                <a:cubicBezTo>
                  <a:pt x="73" y="10"/>
                  <a:pt x="73" y="11"/>
                  <a:pt x="72" y="12"/>
                </a:cubicBezTo>
                <a:cubicBezTo>
                  <a:pt x="72" y="11"/>
                  <a:pt x="71" y="11"/>
                  <a:pt x="70" y="9"/>
                </a:cubicBezTo>
                <a:cubicBezTo>
                  <a:pt x="70" y="9"/>
                  <a:pt x="69" y="8"/>
                  <a:pt x="69" y="7"/>
                </a:cubicBezTo>
                <a:cubicBezTo>
                  <a:pt x="68" y="6"/>
                  <a:pt x="68" y="4"/>
                  <a:pt x="67" y="3"/>
                </a:cubicBezTo>
                <a:cubicBezTo>
                  <a:pt x="65" y="1"/>
                  <a:pt x="63" y="0"/>
                  <a:pt x="61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7" name="Freeform 105">
            <a:extLst>
              <a:ext uri="{FF2B5EF4-FFF2-40B4-BE49-F238E27FC236}">
                <a16:creationId xmlns:a16="http://schemas.microsoft.com/office/drawing/2014/main" id="{58215968-E248-5874-6CC9-4006BE327749}"/>
              </a:ext>
            </a:extLst>
          </p:cNvPr>
          <p:cNvSpPr>
            <a:spLocks noEditPoints="1"/>
          </p:cNvSpPr>
          <p:nvPr/>
        </p:nvSpPr>
        <p:spPr bwMode="auto">
          <a:xfrm>
            <a:off x="5684946" y="8777995"/>
            <a:ext cx="844330" cy="815764"/>
          </a:xfrm>
          <a:custGeom>
            <a:avLst/>
            <a:gdLst>
              <a:gd name="T0" fmla="*/ 57 w 118"/>
              <a:gd name="T1" fmla="*/ 55 h 114"/>
              <a:gd name="T2" fmla="*/ 59 w 118"/>
              <a:gd name="T3" fmla="*/ 55 h 114"/>
              <a:gd name="T4" fmla="*/ 62 w 118"/>
              <a:gd name="T5" fmla="*/ 55 h 114"/>
              <a:gd name="T6" fmla="*/ 63 w 118"/>
              <a:gd name="T7" fmla="*/ 59 h 114"/>
              <a:gd name="T8" fmla="*/ 58 w 118"/>
              <a:gd name="T9" fmla="*/ 62 h 114"/>
              <a:gd name="T10" fmla="*/ 54 w 118"/>
              <a:gd name="T11" fmla="*/ 55 h 114"/>
              <a:gd name="T12" fmla="*/ 56 w 118"/>
              <a:gd name="T13" fmla="*/ 56 h 114"/>
              <a:gd name="T14" fmla="*/ 56 w 118"/>
              <a:gd name="T15" fmla="*/ 13 h 114"/>
              <a:gd name="T16" fmla="*/ 51 w 118"/>
              <a:gd name="T17" fmla="*/ 52 h 114"/>
              <a:gd name="T18" fmla="*/ 57 w 118"/>
              <a:gd name="T19" fmla="*/ 66 h 114"/>
              <a:gd name="T20" fmla="*/ 66 w 118"/>
              <a:gd name="T21" fmla="*/ 61 h 114"/>
              <a:gd name="T22" fmla="*/ 87 w 118"/>
              <a:gd name="T23" fmla="*/ 59 h 114"/>
              <a:gd name="T24" fmla="*/ 89 w 118"/>
              <a:gd name="T25" fmla="*/ 58 h 114"/>
              <a:gd name="T26" fmla="*/ 66 w 118"/>
              <a:gd name="T27" fmla="*/ 55 h 114"/>
              <a:gd name="T28" fmla="*/ 60 w 118"/>
              <a:gd name="T29" fmla="*/ 50 h 114"/>
              <a:gd name="T30" fmla="*/ 60 w 118"/>
              <a:gd name="T31" fmla="*/ 13 h 114"/>
              <a:gd name="T32" fmla="*/ 58 w 118"/>
              <a:gd name="T33" fmla="*/ 11 h 114"/>
              <a:gd name="T34" fmla="*/ 58 w 118"/>
              <a:gd name="T35" fmla="*/ 10 h 114"/>
              <a:gd name="T36" fmla="*/ 59 w 118"/>
              <a:gd name="T37" fmla="*/ 4 h 114"/>
              <a:gd name="T38" fmla="*/ 110 w 118"/>
              <a:gd name="T39" fmla="*/ 55 h 114"/>
              <a:gd name="T40" fmla="*/ 101 w 118"/>
              <a:gd name="T41" fmla="*/ 56 h 114"/>
              <a:gd name="T42" fmla="*/ 110 w 118"/>
              <a:gd name="T43" fmla="*/ 59 h 114"/>
              <a:gd name="T44" fmla="*/ 67 w 118"/>
              <a:gd name="T45" fmla="*/ 109 h 114"/>
              <a:gd name="T46" fmla="*/ 61 w 118"/>
              <a:gd name="T47" fmla="*/ 100 h 114"/>
              <a:gd name="T48" fmla="*/ 59 w 118"/>
              <a:gd name="T49" fmla="*/ 98 h 114"/>
              <a:gd name="T50" fmla="*/ 56 w 118"/>
              <a:gd name="T51" fmla="*/ 110 h 114"/>
              <a:gd name="T52" fmla="*/ 4 w 118"/>
              <a:gd name="T53" fmla="*/ 57 h 114"/>
              <a:gd name="T54" fmla="*/ 12 w 118"/>
              <a:gd name="T55" fmla="*/ 57 h 114"/>
              <a:gd name="T56" fmla="*/ 13 w 118"/>
              <a:gd name="T57" fmla="*/ 53 h 114"/>
              <a:gd name="T58" fmla="*/ 6 w 118"/>
              <a:gd name="T59" fmla="*/ 43 h 114"/>
              <a:gd name="T60" fmla="*/ 55 w 118"/>
              <a:gd name="T61" fmla="*/ 4 h 114"/>
              <a:gd name="T62" fmla="*/ 57 w 118"/>
              <a:gd name="T63" fmla="*/ 10 h 114"/>
              <a:gd name="T64" fmla="*/ 51 w 118"/>
              <a:gd name="T65" fmla="*/ 0 h 114"/>
              <a:gd name="T66" fmla="*/ 1 w 118"/>
              <a:gd name="T67" fmla="*/ 54 h 114"/>
              <a:gd name="T68" fmla="*/ 0 w 118"/>
              <a:gd name="T69" fmla="*/ 56 h 114"/>
              <a:gd name="T70" fmla="*/ 58 w 118"/>
              <a:gd name="T71" fmla="*/ 114 h 114"/>
              <a:gd name="T72" fmla="*/ 106 w 118"/>
              <a:gd name="T73" fmla="*/ 87 h 114"/>
              <a:gd name="T74" fmla="*/ 57 w 118"/>
              <a:gd name="T75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8" h="114">
                <a:moveTo>
                  <a:pt x="56" y="56"/>
                </a:moveTo>
                <a:cubicBezTo>
                  <a:pt x="56" y="56"/>
                  <a:pt x="57" y="56"/>
                  <a:pt x="57" y="55"/>
                </a:cubicBezTo>
                <a:cubicBezTo>
                  <a:pt x="58" y="55"/>
                  <a:pt x="58" y="55"/>
                  <a:pt x="59" y="54"/>
                </a:cubicBezTo>
                <a:cubicBezTo>
                  <a:pt x="59" y="55"/>
                  <a:pt x="59" y="55"/>
                  <a:pt x="59" y="55"/>
                </a:cubicBezTo>
                <a:cubicBezTo>
                  <a:pt x="60" y="55"/>
                  <a:pt x="60" y="56"/>
                  <a:pt x="61" y="56"/>
                </a:cubicBezTo>
                <a:cubicBezTo>
                  <a:pt x="61" y="56"/>
                  <a:pt x="62" y="55"/>
                  <a:pt x="62" y="55"/>
                </a:cubicBezTo>
                <a:cubicBezTo>
                  <a:pt x="62" y="55"/>
                  <a:pt x="62" y="55"/>
                  <a:pt x="62" y="55"/>
                </a:cubicBezTo>
                <a:cubicBezTo>
                  <a:pt x="63" y="56"/>
                  <a:pt x="63" y="58"/>
                  <a:pt x="63" y="59"/>
                </a:cubicBezTo>
                <a:cubicBezTo>
                  <a:pt x="62" y="61"/>
                  <a:pt x="60" y="62"/>
                  <a:pt x="58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56" y="62"/>
                  <a:pt x="54" y="61"/>
                  <a:pt x="54" y="59"/>
                </a:cubicBezTo>
                <a:cubicBezTo>
                  <a:pt x="53" y="58"/>
                  <a:pt x="53" y="56"/>
                  <a:pt x="54" y="55"/>
                </a:cubicBezTo>
                <a:cubicBezTo>
                  <a:pt x="54" y="56"/>
                  <a:pt x="54" y="56"/>
                  <a:pt x="55" y="56"/>
                </a:cubicBezTo>
                <a:cubicBezTo>
                  <a:pt x="55" y="56"/>
                  <a:pt x="55" y="56"/>
                  <a:pt x="56" y="56"/>
                </a:cubicBezTo>
                <a:moveTo>
                  <a:pt x="58" y="11"/>
                </a:moveTo>
                <a:cubicBezTo>
                  <a:pt x="57" y="11"/>
                  <a:pt x="56" y="12"/>
                  <a:pt x="56" y="13"/>
                </a:cubicBezTo>
                <a:cubicBezTo>
                  <a:pt x="55" y="50"/>
                  <a:pt x="55" y="50"/>
                  <a:pt x="55" y="50"/>
                </a:cubicBezTo>
                <a:cubicBezTo>
                  <a:pt x="54" y="50"/>
                  <a:pt x="52" y="51"/>
                  <a:pt x="51" y="52"/>
                </a:cubicBezTo>
                <a:cubicBezTo>
                  <a:pt x="49" y="55"/>
                  <a:pt x="49" y="58"/>
                  <a:pt x="50" y="61"/>
                </a:cubicBezTo>
                <a:cubicBezTo>
                  <a:pt x="51" y="64"/>
                  <a:pt x="54" y="66"/>
                  <a:pt x="57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61" y="66"/>
                  <a:pt x="65" y="64"/>
                  <a:pt x="66" y="61"/>
                </a:cubicBezTo>
                <a:cubicBezTo>
                  <a:pt x="66" y="61"/>
                  <a:pt x="67" y="60"/>
                  <a:pt x="67" y="59"/>
                </a:cubicBezTo>
                <a:cubicBezTo>
                  <a:pt x="87" y="59"/>
                  <a:pt x="87" y="59"/>
                  <a:pt x="87" y="59"/>
                </a:cubicBezTo>
                <a:cubicBezTo>
                  <a:pt x="87" y="59"/>
                  <a:pt x="87" y="59"/>
                  <a:pt x="87" y="59"/>
                </a:cubicBezTo>
                <a:cubicBezTo>
                  <a:pt x="88" y="59"/>
                  <a:pt x="89" y="59"/>
                  <a:pt x="89" y="58"/>
                </a:cubicBezTo>
                <a:cubicBezTo>
                  <a:pt x="89" y="56"/>
                  <a:pt x="88" y="56"/>
                  <a:pt x="87" y="56"/>
                </a:cubicBezTo>
                <a:cubicBezTo>
                  <a:pt x="66" y="55"/>
                  <a:pt x="66" y="55"/>
                  <a:pt x="66" y="55"/>
                </a:cubicBezTo>
                <a:cubicBezTo>
                  <a:pt x="66" y="54"/>
                  <a:pt x="65" y="52"/>
                  <a:pt x="64" y="51"/>
                </a:cubicBezTo>
                <a:cubicBezTo>
                  <a:pt x="63" y="51"/>
                  <a:pt x="61" y="50"/>
                  <a:pt x="60" y="50"/>
                </a:cubicBezTo>
                <a:cubicBezTo>
                  <a:pt x="60" y="50"/>
                  <a:pt x="59" y="50"/>
                  <a:pt x="59" y="50"/>
                </a:cubicBezTo>
                <a:cubicBezTo>
                  <a:pt x="60" y="13"/>
                  <a:pt x="60" y="13"/>
                  <a:pt x="60" y="13"/>
                </a:cubicBezTo>
                <a:cubicBezTo>
                  <a:pt x="60" y="12"/>
                  <a:pt x="59" y="11"/>
                  <a:pt x="58" y="11"/>
                </a:cubicBezTo>
                <a:cubicBezTo>
                  <a:pt x="58" y="11"/>
                  <a:pt x="58" y="11"/>
                  <a:pt x="58" y="11"/>
                </a:cubicBezTo>
                <a:moveTo>
                  <a:pt x="57" y="10"/>
                </a:moveTo>
                <a:cubicBezTo>
                  <a:pt x="58" y="10"/>
                  <a:pt x="58" y="10"/>
                  <a:pt x="58" y="10"/>
                </a:cubicBezTo>
                <a:cubicBezTo>
                  <a:pt x="59" y="10"/>
                  <a:pt x="59" y="9"/>
                  <a:pt x="59" y="8"/>
                </a:cubicBezTo>
                <a:cubicBezTo>
                  <a:pt x="59" y="4"/>
                  <a:pt x="59" y="4"/>
                  <a:pt x="59" y="4"/>
                </a:cubicBezTo>
                <a:cubicBezTo>
                  <a:pt x="76" y="4"/>
                  <a:pt x="93" y="14"/>
                  <a:pt x="102" y="28"/>
                </a:cubicBezTo>
                <a:cubicBezTo>
                  <a:pt x="107" y="36"/>
                  <a:pt x="110" y="45"/>
                  <a:pt x="110" y="55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102" y="55"/>
                  <a:pt x="101" y="55"/>
                  <a:pt x="101" y="56"/>
                </a:cubicBezTo>
                <a:cubicBezTo>
                  <a:pt x="101" y="58"/>
                  <a:pt x="102" y="58"/>
                  <a:pt x="103" y="58"/>
                </a:cubicBezTo>
                <a:cubicBezTo>
                  <a:pt x="110" y="59"/>
                  <a:pt x="110" y="59"/>
                  <a:pt x="110" y="59"/>
                </a:cubicBezTo>
                <a:cubicBezTo>
                  <a:pt x="110" y="68"/>
                  <a:pt x="108" y="77"/>
                  <a:pt x="103" y="85"/>
                </a:cubicBezTo>
                <a:cubicBezTo>
                  <a:pt x="95" y="97"/>
                  <a:pt x="82" y="107"/>
                  <a:pt x="67" y="109"/>
                </a:cubicBezTo>
                <a:cubicBezTo>
                  <a:pt x="65" y="110"/>
                  <a:pt x="63" y="110"/>
                  <a:pt x="60" y="11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99"/>
                  <a:pt x="61" y="98"/>
                  <a:pt x="59" y="98"/>
                </a:cubicBezTo>
                <a:cubicBezTo>
                  <a:pt x="59" y="98"/>
                  <a:pt x="59" y="98"/>
                  <a:pt x="59" y="98"/>
                </a:cubicBezTo>
                <a:cubicBezTo>
                  <a:pt x="58" y="98"/>
                  <a:pt x="57" y="98"/>
                  <a:pt x="57" y="99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45" y="110"/>
                  <a:pt x="34" y="106"/>
                  <a:pt x="25" y="99"/>
                </a:cubicBezTo>
                <a:cubicBezTo>
                  <a:pt x="12" y="89"/>
                  <a:pt x="5" y="73"/>
                  <a:pt x="4" y="57"/>
                </a:cubicBezTo>
                <a:cubicBezTo>
                  <a:pt x="12" y="57"/>
                  <a:pt x="12" y="57"/>
                  <a:pt x="12" y="57"/>
                </a:cubicBezTo>
                <a:cubicBezTo>
                  <a:pt x="12" y="57"/>
                  <a:pt x="12" y="57"/>
                  <a:pt x="12" y="57"/>
                </a:cubicBezTo>
                <a:cubicBezTo>
                  <a:pt x="14" y="57"/>
                  <a:pt x="14" y="57"/>
                  <a:pt x="14" y="55"/>
                </a:cubicBezTo>
                <a:cubicBezTo>
                  <a:pt x="14" y="54"/>
                  <a:pt x="14" y="53"/>
                  <a:pt x="13" y="53"/>
                </a:cubicBezTo>
                <a:cubicBezTo>
                  <a:pt x="5" y="53"/>
                  <a:pt x="5" y="53"/>
                  <a:pt x="5" y="53"/>
                </a:cubicBezTo>
                <a:cubicBezTo>
                  <a:pt x="5" y="50"/>
                  <a:pt x="5" y="46"/>
                  <a:pt x="6" y="43"/>
                </a:cubicBezTo>
                <a:cubicBezTo>
                  <a:pt x="12" y="23"/>
                  <a:pt x="30" y="7"/>
                  <a:pt x="51" y="4"/>
                </a:cubicBezTo>
                <a:cubicBezTo>
                  <a:pt x="52" y="4"/>
                  <a:pt x="54" y="4"/>
                  <a:pt x="55" y="4"/>
                </a:cubicBezTo>
                <a:cubicBezTo>
                  <a:pt x="55" y="9"/>
                  <a:pt x="55" y="9"/>
                  <a:pt x="55" y="9"/>
                </a:cubicBezTo>
                <a:cubicBezTo>
                  <a:pt x="55" y="10"/>
                  <a:pt x="56" y="10"/>
                  <a:pt x="57" y="10"/>
                </a:cubicBezTo>
                <a:moveTo>
                  <a:pt x="57" y="0"/>
                </a:moveTo>
                <a:cubicBezTo>
                  <a:pt x="55" y="0"/>
                  <a:pt x="53" y="0"/>
                  <a:pt x="51" y="0"/>
                </a:cubicBezTo>
                <a:cubicBezTo>
                  <a:pt x="28" y="3"/>
                  <a:pt x="8" y="20"/>
                  <a:pt x="2" y="42"/>
                </a:cubicBezTo>
                <a:cubicBezTo>
                  <a:pt x="1" y="46"/>
                  <a:pt x="1" y="50"/>
                  <a:pt x="1" y="5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74"/>
                  <a:pt x="9" y="92"/>
                  <a:pt x="23" y="103"/>
                </a:cubicBezTo>
                <a:cubicBezTo>
                  <a:pt x="33" y="110"/>
                  <a:pt x="45" y="114"/>
                  <a:pt x="58" y="114"/>
                </a:cubicBezTo>
                <a:cubicBezTo>
                  <a:pt x="61" y="114"/>
                  <a:pt x="65" y="114"/>
                  <a:pt x="68" y="113"/>
                </a:cubicBezTo>
                <a:cubicBezTo>
                  <a:pt x="84" y="110"/>
                  <a:pt x="98" y="100"/>
                  <a:pt x="106" y="87"/>
                </a:cubicBezTo>
                <a:cubicBezTo>
                  <a:pt x="118" y="69"/>
                  <a:pt x="117" y="44"/>
                  <a:pt x="106" y="26"/>
                </a:cubicBezTo>
                <a:cubicBezTo>
                  <a:pt x="95" y="10"/>
                  <a:pt x="76" y="0"/>
                  <a:pt x="5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8" name="Freeform 106">
            <a:extLst>
              <a:ext uri="{FF2B5EF4-FFF2-40B4-BE49-F238E27FC236}">
                <a16:creationId xmlns:a16="http://schemas.microsoft.com/office/drawing/2014/main" id="{B4D063D1-FE3A-9F8F-CFD8-BB96A7C7B044}"/>
              </a:ext>
            </a:extLst>
          </p:cNvPr>
          <p:cNvSpPr>
            <a:spLocks noEditPoints="1"/>
          </p:cNvSpPr>
          <p:nvPr/>
        </p:nvSpPr>
        <p:spPr bwMode="auto">
          <a:xfrm>
            <a:off x="13896532" y="3994518"/>
            <a:ext cx="837982" cy="822112"/>
          </a:xfrm>
          <a:custGeom>
            <a:avLst/>
            <a:gdLst>
              <a:gd name="T0" fmla="*/ 57 w 117"/>
              <a:gd name="T1" fmla="*/ 56 h 115"/>
              <a:gd name="T2" fmla="*/ 59 w 117"/>
              <a:gd name="T3" fmla="*/ 55 h 115"/>
              <a:gd name="T4" fmla="*/ 61 w 117"/>
              <a:gd name="T5" fmla="*/ 56 h 115"/>
              <a:gd name="T6" fmla="*/ 62 w 117"/>
              <a:gd name="T7" fmla="*/ 60 h 115"/>
              <a:gd name="T8" fmla="*/ 57 w 117"/>
              <a:gd name="T9" fmla="*/ 62 h 115"/>
              <a:gd name="T10" fmla="*/ 53 w 117"/>
              <a:gd name="T11" fmla="*/ 56 h 115"/>
              <a:gd name="T12" fmla="*/ 55 w 117"/>
              <a:gd name="T13" fmla="*/ 57 h 115"/>
              <a:gd name="T14" fmla="*/ 55 w 117"/>
              <a:gd name="T15" fmla="*/ 13 h 115"/>
              <a:gd name="T16" fmla="*/ 50 w 117"/>
              <a:gd name="T17" fmla="*/ 53 h 115"/>
              <a:gd name="T18" fmla="*/ 57 w 117"/>
              <a:gd name="T19" fmla="*/ 66 h 115"/>
              <a:gd name="T20" fmla="*/ 65 w 117"/>
              <a:gd name="T21" fmla="*/ 62 h 115"/>
              <a:gd name="T22" fmla="*/ 86 w 117"/>
              <a:gd name="T23" fmla="*/ 60 h 115"/>
              <a:gd name="T24" fmla="*/ 88 w 117"/>
              <a:gd name="T25" fmla="*/ 58 h 115"/>
              <a:gd name="T26" fmla="*/ 66 w 117"/>
              <a:gd name="T27" fmla="*/ 56 h 115"/>
              <a:gd name="T28" fmla="*/ 59 w 117"/>
              <a:gd name="T29" fmla="*/ 51 h 115"/>
              <a:gd name="T30" fmla="*/ 59 w 117"/>
              <a:gd name="T31" fmla="*/ 13 h 115"/>
              <a:gd name="T32" fmla="*/ 57 w 117"/>
              <a:gd name="T33" fmla="*/ 11 h 115"/>
              <a:gd name="T34" fmla="*/ 57 w 117"/>
              <a:gd name="T35" fmla="*/ 11 h 115"/>
              <a:gd name="T36" fmla="*/ 58 w 117"/>
              <a:gd name="T37" fmla="*/ 4 h 115"/>
              <a:gd name="T38" fmla="*/ 110 w 117"/>
              <a:gd name="T39" fmla="*/ 55 h 115"/>
              <a:gd name="T40" fmla="*/ 100 w 117"/>
              <a:gd name="T41" fmla="*/ 57 h 115"/>
              <a:gd name="T42" fmla="*/ 110 w 117"/>
              <a:gd name="T43" fmla="*/ 59 h 115"/>
              <a:gd name="T44" fmla="*/ 67 w 117"/>
              <a:gd name="T45" fmla="*/ 110 h 115"/>
              <a:gd name="T46" fmla="*/ 60 w 117"/>
              <a:gd name="T47" fmla="*/ 100 h 115"/>
              <a:gd name="T48" fmla="*/ 58 w 117"/>
              <a:gd name="T49" fmla="*/ 98 h 115"/>
              <a:gd name="T50" fmla="*/ 56 w 117"/>
              <a:gd name="T51" fmla="*/ 111 h 115"/>
              <a:gd name="T52" fmla="*/ 4 w 117"/>
              <a:gd name="T53" fmla="*/ 58 h 115"/>
              <a:gd name="T54" fmla="*/ 12 w 117"/>
              <a:gd name="T55" fmla="*/ 58 h 115"/>
              <a:gd name="T56" fmla="*/ 12 w 117"/>
              <a:gd name="T57" fmla="*/ 54 h 115"/>
              <a:gd name="T58" fmla="*/ 5 w 117"/>
              <a:gd name="T59" fmla="*/ 44 h 115"/>
              <a:gd name="T60" fmla="*/ 54 w 117"/>
              <a:gd name="T61" fmla="*/ 4 h 115"/>
              <a:gd name="T62" fmla="*/ 57 w 117"/>
              <a:gd name="T63" fmla="*/ 11 h 115"/>
              <a:gd name="T64" fmla="*/ 50 w 117"/>
              <a:gd name="T65" fmla="*/ 1 h 115"/>
              <a:gd name="T66" fmla="*/ 0 w 117"/>
              <a:gd name="T67" fmla="*/ 55 h 115"/>
              <a:gd name="T68" fmla="*/ 0 w 117"/>
              <a:gd name="T69" fmla="*/ 57 h 115"/>
              <a:gd name="T70" fmla="*/ 57 w 117"/>
              <a:gd name="T71" fmla="*/ 115 h 115"/>
              <a:gd name="T72" fmla="*/ 106 w 117"/>
              <a:gd name="T73" fmla="*/ 87 h 115"/>
              <a:gd name="T74" fmla="*/ 56 w 117"/>
              <a:gd name="T7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7" h="115">
                <a:moveTo>
                  <a:pt x="55" y="57"/>
                </a:moveTo>
                <a:cubicBezTo>
                  <a:pt x="56" y="57"/>
                  <a:pt x="56" y="57"/>
                  <a:pt x="57" y="56"/>
                </a:cubicBezTo>
                <a:cubicBezTo>
                  <a:pt x="57" y="56"/>
                  <a:pt x="57" y="55"/>
                  <a:pt x="58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6"/>
                  <a:pt x="59" y="56"/>
                  <a:pt x="60" y="56"/>
                </a:cubicBezTo>
                <a:cubicBezTo>
                  <a:pt x="60" y="56"/>
                  <a:pt x="61" y="56"/>
                  <a:pt x="61" y="56"/>
                </a:cubicBezTo>
                <a:cubicBezTo>
                  <a:pt x="61" y="56"/>
                  <a:pt x="61" y="56"/>
                  <a:pt x="61" y="56"/>
                </a:cubicBezTo>
                <a:cubicBezTo>
                  <a:pt x="62" y="57"/>
                  <a:pt x="62" y="59"/>
                  <a:pt x="62" y="60"/>
                </a:cubicBezTo>
                <a:cubicBezTo>
                  <a:pt x="61" y="61"/>
                  <a:pt x="59" y="62"/>
                  <a:pt x="57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55" y="62"/>
                  <a:pt x="54" y="61"/>
                  <a:pt x="53" y="60"/>
                </a:cubicBezTo>
                <a:cubicBezTo>
                  <a:pt x="52" y="58"/>
                  <a:pt x="52" y="57"/>
                  <a:pt x="53" y="56"/>
                </a:cubicBezTo>
                <a:cubicBezTo>
                  <a:pt x="53" y="56"/>
                  <a:pt x="54" y="56"/>
                  <a:pt x="54" y="57"/>
                </a:cubicBezTo>
                <a:cubicBezTo>
                  <a:pt x="54" y="57"/>
                  <a:pt x="55" y="57"/>
                  <a:pt x="55" y="57"/>
                </a:cubicBezTo>
                <a:moveTo>
                  <a:pt x="57" y="11"/>
                </a:moveTo>
                <a:cubicBezTo>
                  <a:pt x="56" y="11"/>
                  <a:pt x="55" y="12"/>
                  <a:pt x="55" y="13"/>
                </a:cubicBezTo>
                <a:cubicBezTo>
                  <a:pt x="55" y="51"/>
                  <a:pt x="55" y="51"/>
                  <a:pt x="55" y="51"/>
                </a:cubicBezTo>
                <a:cubicBezTo>
                  <a:pt x="53" y="51"/>
                  <a:pt x="51" y="52"/>
                  <a:pt x="50" y="53"/>
                </a:cubicBezTo>
                <a:cubicBezTo>
                  <a:pt x="48" y="55"/>
                  <a:pt x="48" y="59"/>
                  <a:pt x="49" y="62"/>
                </a:cubicBezTo>
                <a:cubicBezTo>
                  <a:pt x="51" y="64"/>
                  <a:pt x="54" y="66"/>
                  <a:pt x="57" y="66"/>
                </a:cubicBezTo>
                <a:cubicBezTo>
                  <a:pt x="57" y="66"/>
                  <a:pt x="57" y="66"/>
                  <a:pt x="57" y="66"/>
                </a:cubicBezTo>
                <a:cubicBezTo>
                  <a:pt x="61" y="66"/>
                  <a:pt x="64" y="65"/>
                  <a:pt x="65" y="62"/>
                </a:cubicBezTo>
                <a:cubicBezTo>
                  <a:pt x="66" y="61"/>
                  <a:pt x="66" y="60"/>
                  <a:pt x="66" y="60"/>
                </a:cubicBezTo>
                <a:cubicBezTo>
                  <a:pt x="86" y="60"/>
                  <a:pt x="86" y="60"/>
                  <a:pt x="86" y="60"/>
                </a:cubicBezTo>
                <a:cubicBezTo>
                  <a:pt x="86" y="60"/>
                  <a:pt x="86" y="60"/>
                  <a:pt x="86" y="60"/>
                </a:cubicBezTo>
                <a:cubicBezTo>
                  <a:pt x="87" y="60"/>
                  <a:pt x="88" y="59"/>
                  <a:pt x="88" y="58"/>
                </a:cubicBezTo>
                <a:cubicBezTo>
                  <a:pt x="88" y="57"/>
                  <a:pt x="87" y="56"/>
                  <a:pt x="86" y="56"/>
                </a:cubicBezTo>
                <a:cubicBezTo>
                  <a:pt x="66" y="56"/>
                  <a:pt x="66" y="56"/>
                  <a:pt x="66" y="56"/>
                </a:cubicBezTo>
                <a:cubicBezTo>
                  <a:pt x="65" y="54"/>
                  <a:pt x="64" y="53"/>
                  <a:pt x="63" y="52"/>
                </a:cubicBezTo>
                <a:cubicBezTo>
                  <a:pt x="62" y="51"/>
                  <a:pt x="61" y="51"/>
                  <a:pt x="59" y="51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12"/>
                  <a:pt x="58" y="11"/>
                  <a:pt x="57" y="11"/>
                </a:cubicBezTo>
                <a:cubicBezTo>
                  <a:pt x="57" y="11"/>
                  <a:pt x="57" y="11"/>
                  <a:pt x="57" y="11"/>
                </a:cubicBezTo>
                <a:moveTo>
                  <a:pt x="57" y="11"/>
                </a:moveTo>
                <a:cubicBezTo>
                  <a:pt x="57" y="11"/>
                  <a:pt x="57" y="11"/>
                  <a:pt x="57" y="11"/>
                </a:cubicBezTo>
                <a:cubicBezTo>
                  <a:pt x="58" y="11"/>
                  <a:pt x="59" y="10"/>
                  <a:pt x="59" y="9"/>
                </a:cubicBezTo>
                <a:cubicBezTo>
                  <a:pt x="58" y="4"/>
                  <a:pt x="58" y="4"/>
                  <a:pt x="58" y="4"/>
                </a:cubicBezTo>
                <a:cubicBezTo>
                  <a:pt x="75" y="5"/>
                  <a:pt x="92" y="14"/>
                  <a:pt x="102" y="29"/>
                </a:cubicBezTo>
                <a:cubicBezTo>
                  <a:pt x="107" y="37"/>
                  <a:pt x="109" y="46"/>
                  <a:pt x="110" y="55"/>
                </a:cubicBezTo>
                <a:cubicBezTo>
                  <a:pt x="102" y="55"/>
                  <a:pt x="102" y="55"/>
                  <a:pt x="102" y="55"/>
                </a:cubicBezTo>
                <a:cubicBezTo>
                  <a:pt x="101" y="55"/>
                  <a:pt x="100" y="56"/>
                  <a:pt x="100" y="57"/>
                </a:cubicBezTo>
                <a:cubicBezTo>
                  <a:pt x="100" y="58"/>
                  <a:pt x="101" y="59"/>
                  <a:pt x="102" y="59"/>
                </a:cubicBezTo>
                <a:cubicBezTo>
                  <a:pt x="110" y="59"/>
                  <a:pt x="110" y="59"/>
                  <a:pt x="110" y="59"/>
                </a:cubicBezTo>
                <a:cubicBezTo>
                  <a:pt x="109" y="68"/>
                  <a:pt x="107" y="77"/>
                  <a:pt x="102" y="85"/>
                </a:cubicBezTo>
                <a:cubicBezTo>
                  <a:pt x="94" y="98"/>
                  <a:pt x="81" y="107"/>
                  <a:pt x="67" y="110"/>
                </a:cubicBezTo>
                <a:cubicBezTo>
                  <a:pt x="64" y="110"/>
                  <a:pt x="62" y="110"/>
                  <a:pt x="59" y="111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1" y="99"/>
                  <a:pt x="60" y="98"/>
                  <a:pt x="59" y="98"/>
                </a:cubicBezTo>
                <a:cubicBezTo>
                  <a:pt x="59" y="98"/>
                  <a:pt x="59" y="98"/>
                  <a:pt x="58" y="98"/>
                </a:cubicBezTo>
                <a:cubicBezTo>
                  <a:pt x="57" y="98"/>
                  <a:pt x="57" y="99"/>
                  <a:pt x="57" y="100"/>
                </a:cubicBezTo>
                <a:cubicBezTo>
                  <a:pt x="56" y="111"/>
                  <a:pt x="56" y="111"/>
                  <a:pt x="56" y="111"/>
                </a:cubicBezTo>
                <a:cubicBezTo>
                  <a:pt x="44" y="110"/>
                  <a:pt x="33" y="107"/>
                  <a:pt x="25" y="100"/>
                </a:cubicBezTo>
                <a:cubicBezTo>
                  <a:pt x="12" y="90"/>
                  <a:pt x="4" y="74"/>
                  <a:pt x="4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13" y="58"/>
                  <a:pt x="14" y="57"/>
                  <a:pt x="14" y="56"/>
                </a:cubicBezTo>
                <a:cubicBezTo>
                  <a:pt x="14" y="55"/>
                  <a:pt x="13" y="54"/>
                  <a:pt x="12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0"/>
                  <a:pt x="5" y="47"/>
                  <a:pt x="5" y="44"/>
                </a:cubicBezTo>
                <a:cubicBezTo>
                  <a:pt x="11" y="23"/>
                  <a:pt x="29" y="7"/>
                  <a:pt x="50" y="5"/>
                </a:cubicBezTo>
                <a:cubicBezTo>
                  <a:pt x="52" y="4"/>
                  <a:pt x="53" y="4"/>
                  <a:pt x="54" y="4"/>
                </a:cubicBezTo>
                <a:cubicBezTo>
                  <a:pt x="55" y="9"/>
                  <a:pt x="55" y="9"/>
                  <a:pt x="55" y="9"/>
                </a:cubicBezTo>
                <a:cubicBezTo>
                  <a:pt x="55" y="10"/>
                  <a:pt x="56" y="11"/>
                  <a:pt x="57" y="11"/>
                </a:cubicBezTo>
                <a:moveTo>
                  <a:pt x="56" y="0"/>
                </a:moveTo>
                <a:cubicBezTo>
                  <a:pt x="54" y="0"/>
                  <a:pt x="52" y="0"/>
                  <a:pt x="50" y="1"/>
                </a:cubicBezTo>
                <a:cubicBezTo>
                  <a:pt x="27" y="3"/>
                  <a:pt x="7" y="21"/>
                  <a:pt x="2" y="43"/>
                </a:cubicBezTo>
                <a:cubicBezTo>
                  <a:pt x="1" y="47"/>
                  <a:pt x="0" y="51"/>
                  <a:pt x="0" y="55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74"/>
                  <a:pt x="8" y="92"/>
                  <a:pt x="22" y="103"/>
                </a:cubicBezTo>
                <a:cubicBezTo>
                  <a:pt x="32" y="111"/>
                  <a:pt x="44" y="115"/>
                  <a:pt x="57" y="115"/>
                </a:cubicBezTo>
                <a:cubicBezTo>
                  <a:pt x="61" y="115"/>
                  <a:pt x="64" y="114"/>
                  <a:pt x="67" y="114"/>
                </a:cubicBezTo>
                <a:cubicBezTo>
                  <a:pt x="83" y="111"/>
                  <a:pt x="97" y="101"/>
                  <a:pt x="106" y="87"/>
                </a:cubicBezTo>
                <a:cubicBezTo>
                  <a:pt x="117" y="69"/>
                  <a:pt x="117" y="45"/>
                  <a:pt x="105" y="27"/>
                </a:cubicBezTo>
                <a:cubicBezTo>
                  <a:pt x="95" y="11"/>
                  <a:pt x="76" y="0"/>
                  <a:pt x="5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9" name="Freeform 107">
            <a:extLst>
              <a:ext uri="{FF2B5EF4-FFF2-40B4-BE49-F238E27FC236}">
                <a16:creationId xmlns:a16="http://schemas.microsoft.com/office/drawing/2014/main" id="{885068BB-723B-300A-0158-0263784B455D}"/>
              </a:ext>
            </a:extLst>
          </p:cNvPr>
          <p:cNvSpPr>
            <a:spLocks noEditPoints="1"/>
          </p:cNvSpPr>
          <p:nvPr/>
        </p:nvSpPr>
        <p:spPr bwMode="auto">
          <a:xfrm>
            <a:off x="4253395" y="4156400"/>
            <a:ext cx="1190316" cy="1155399"/>
          </a:xfrm>
          <a:custGeom>
            <a:avLst/>
            <a:gdLst>
              <a:gd name="T0" fmla="*/ 86 w 166"/>
              <a:gd name="T1" fmla="*/ 84 h 161"/>
              <a:gd name="T2" fmla="*/ 88 w 166"/>
              <a:gd name="T3" fmla="*/ 88 h 161"/>
              <a:gd name="T4" fmla="*/ 100 w 166"/>
              <a:gd name="T5" fmla="*/ 83 h 161"/>
              <a:gd name="T6" fmla="*/ 110 w 166"/>
              <a:gd name="T7" fmla="*/ 89 h 161"/>
              <a:gd name="T8" fmla="*/ 103 w 166"/>
              <a:gd name="T9" fmla="*/ 100 h 161"/>
              <a:gd name="T10" fmla="*/ 95 w 166"/>
              <a:gd name="T11" fmla="*/ 99 h 161"/>
              <a:gd name="T12" fmla="*/ 92 w 166"/>
              <a:gd name="T13" fmla="*/ 100 h 161"/>
              <a:gd name="T14" fmla="*/ 97 w 166"/>
              <a:gd name="T15" fmla="*/ 104 h 161"/>
              <a:gd name="T16" fmla="*/ 103 w 166"/>
              <a:gd name="T17" fmla="*/ 123 h 161"/>
              <a:gd name="T18" fmla="*/ 95 w 166"/>
              <a:gd name="T19" fmla="*/ 126 h 161"/>
              <a:gd name="T20" fmla="*/ 79 w 166"/>
              <a:gd name="T21" fmla="*/ 106 h 161"/>
              <a:gd name="T22" fmla="*/ 77 w 166"/>
              <a:gd name="T23" fmla="*/ 105 h 161"/>
              <a:gd name="T24" fmla="*/ 81 w 166"/>
              <a:gd name="T25" fmla="*/ 123 h 161"/>
              <a:gd name="T26" fmla="*/ 95 w 166"/>
              <a:gd name="T27" fmla="*/ 131 h 161"/>
              <a:gd name="T28" fmla="*/ 106 w 166"/>
              <a:gd name="T29" fmla="*/ 125 h 161"/>
              <a:gd name="T30" fmla="*/ 106 w 166"/>
              <a:gd name="T31" fmla="*/ 105 h 161"/>
              <a:gd name="T32" fmla="*/ 114 w 166"/>
              <a:gd name="T33" fmla="*/ 87 h 161"/>
              <a:gd name="T34" fmla="*/ 100 w 166"/>
              <a:gd name="T35" fmla="*/ 79 h 161"/>
              <a:gd name="T36" fmla="*/ 60 w 166"/>
              <a:gd name="T37" fmla="*/ 61 h 161"/>
              <a:gd name="T38" fmla="*/ 48 w 166"/>
              <a:gd name="T39" fmla="*/ 75 h 161"/>
              <a:gd name="T40" fmla="*/ 51 w 166"/>
              <a:gd name="T41" fmla="*/ 74 h 161"/>
              <a:gd name="T42" fmla="*/ 64 w 166"/>
              <a:gd name="T43" fmla="*/ 65 h 161"/>
              <a:gd name="T44" fmla="*/ 70 w 166"/>
              <a:gd name="T45" fmla="*/ 84 h 161"/>
              <a:gd name="T46" fmla="*/ 52 w 166"/>
              <a:gd name="T47" fmla="*/ 92 h 161"/>
              <a:gd name="T48" fmla="*/ 35 w 166"/>
              <a:gd name="T49" fmla="*/ 105 h 161"/>
              <a:gd name="T50" fmla="*/ 61 w 166"/>
              <a:gd name="T51" fmla="*/ 118 h 161"/>
              <a:gd name="T52" fmla="*/ 62 w 166"/>
              <a:gd name="T53" fmla="*/ 119 h 161"/>
              <a:gd name="T54" fmla="*/ 62 w 166"/>
              <a:gd name="T55" fmla="*/ 114 h 161"/>
              <a:gd name="T56" fmla="*/ 44 w 166"/>
              <a:gd name="T57" fmla="*/ 99 h 161"/>
              <a:gd name="T58" fmla="*/ 54 w 166"/>
              <a:gd name="T59" fmla="*/ 96 h 161"/>
              <a:gd name="T60" fmla="*/ 76 w 166"/>
              <a:gd name="T61" fmla="*/ 66 h 161"/>
              <a:gd name="T62" fmla="*/ 114 w 166"/>
              <a:gd name="T63" fmla="*/ 156 h 161"/>
              <a:gd name="T64" fmla="*/ 37 w 166"/>
              <a:gd name="T65" fmla="*/ 39 h 161"/>
              <a:gd name="T66" fmla="*/ 114 w 166"/>
              <a:gd name="T67" fmla="*/ 156 h 161"/>
              <a:gd name="T68" fmla="*/ 39 w 166"/>
              <a:gd name="T69" fmla="*/ 34 h 161"/>
              <a:gd name="T70" fmla="*/ 72 w 166"/>
              <a:gd name="T71" fmla="*/ 16 h 161"/>
              <a:gd name="T72" fmla="*/ 68 w 166"/>
              <a:gd name="T73" fmla="*/ 29 h 161"/>
              <a:gd name="T74" fmla="*/ 69 w 166"/>
              <a:gd name="T75" fmla="*/ 29 h 161"/>
              <a:gd name="T76" fmla="*/ 76 w 166"/>
              <a:gd name="T77" fmla="*/ 18 h 161"/>
              <a:gd name="T78" fmla="*/ 128 w 166"/>
              <a:gd name="T79" fmla="*/ 54 h 161"/>
              <a:gd name="T80" fmla="*/ 129 w 166"/>
              <a:gd name="T81" fmla="*/ 57 h 161"/>
              <a:gd name="T82" fmla="*/ 132 w 166"/>
              <a:gd name="T83" fmla="*/ 56 h 161"/>
              <a:gd name="T84" fmla="*/ 161 w 166"/>
              <a:gd name="T85" fmla="*/ 56 h 161"/>
              <a:gd name="T86" fmla="*/ 81 w 166"/>
              <a:gd name="T87" fmla="*/ 0 h 161"/>
              <a:gd name="T88" fmla="*/ 74 w 166"/>
              <a:gd name="T89" fmla="*/ 12 h 161"/>
              <a:gd name="T90" fmla="*/ 48 w 166"/>
              <a:gd name="T91" fmla="*/ 1 h 161"/>
              <a:gd name="T92" fmla="*/ 46 w 166"/>
              <a:gd name="T93" fmla="*/ 2 h 161"/>
              <a:gd name="T94" fmla="*/ 33 w 166"/>
              <a:gd name="T95" fmla="*/ 34 h 161"/>
              <a:gd name="T96" fmla="*/ 0 w 166"/>
              <a:gd name="T97" fmla="*/ 105 h 161"/>
              <a:gd name="T98" fmla="*/ 1 w 166"/>
              <a:gd name="T99" fmla="*/ 109 h 161"/>
              <a:gd name="T100" fmla="*/ 114 w 166"/>
              <a:gd name="T101" fmla="*/ 161 h 161"/>
              <a:gd name="T102" fmla="*/ 117 w 166"/>
              <a:gd name="T103" fmla="*/ 160 h 161"/>
              <a:gd name="T104" fmla="*/ 153 w 166"/>
              <a:gd name="T105" fmla="*/ 90 h 161"/>
              <a:gd name="T106" fmla="*/ 154 w 166"/>
              <a:gd name="T107" fmla="*/ 86 h 161"/>
              <a:gd name="T108" fmla="*/ 165 w 166"/>
              <a:gd name="T109" fmla="*/ 53 h 161"/>
              <a:gd name="T110" fmla="*/ 141 w 166"/>
              <a:gd name="T111" fmla="*/ 30 h 161"/>
              <a:gd name="T112" fmla="*/ 139 w 166"/>
              <a:gd name="T113" fmla="*/ 27 h 161"/>
              <a:gd name="T114" fmla="*/ 134 w 166"/>
              <a:gd name="T115" fmla="*/ 39 h 161"/>
              <a:gd name="T116" fmla="*/ 83 w 166"/>
              <a:gd name="T117" fmla="*/ 3 h 161"/>
              <a:gd name="T118" fmla="*/ 81 w 166"/>
              <a:gd name="T119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6" h="161">
                <a:moveTo>
                  <a:pt x="100" y="79"/>
                </a:moveTo>
                <a:cubicBezTo>
                  <a:pt x="96" y="79"/>
                  <a:pt x="91" y="81"/>
                  <a:pt x="86" y="84"/>
                </a:cubicBezTo>
                <a:cubicBezTo>
                  <a:pt x="86" y="84"/>
                  <a:pt x="85" y="86"/>
                  <a:pt x="86" y="87"/>
                </a:cubicBezTo>
                <a:cubicBezTo>
                  <a:pt x="86" y="87"/>
                  <a:pt x="87" y="88"/>
                  <a:pt x="88" y="88"/>
                </a:cubicBezTo>
                <a:cubicBezTo>
                  <a:pt x="88" y="88"/>
                  <a:pt x="89" y="88"/>
                  <a:pt x="89" y="87"/>
                </a:cubicBezTo>
                <a:cubicBezTo>
                  <a:pt x="93" y="85"/>
                  <a:pt x="97" y="83"/>
                  <a:pt x="100" y="83"/>
                </a:cubicBezTo>
                <a:cubicBezTo>
                  <a:pt x="100" y="83"/>
                  <a:pt x="101" y="83"/>
                  <a:pt x="101" y="83"/>
                </a:cubicBezTo>
                <a:cubicBezTo>
                  <a:pt x="105" y="83"/>
                  <a:pt x="109" y="86"/>
                  <a:pt x="110" y="89"/>
                </a:cubicBezTo>
                <a:cubicBezTo>
                  <a:pt x="112" y="92"/>
                  <a:pt x="111" y="97"/>
                  <a:pt x="108" y="99"/>
                </a:cubicBezTo>
                <a:cubicBezTo>
                  <a:pt x="107" y="100"/>
                  <a:pt x="105" y="100"/>
                  <a:pt x="103" y="100"/>
                </a:cubicBezTo>
                <a:cubicBezTo>
                  <a:pt x="102" y="100"/>
                  <a:pt x="100" y="100"/>
                  <a:pt x="98" y="100"/>
                </a:cubicBezTo>
                <a:cubicBezTo>
                  <a:pt x="97" y="99"/>
                  <a:pt x="96" y="99"/>
                  <a:pt x="95" y="99"/>
                </a:cubicBezTo>
                <a:cubicBezTo>
                  <a:pt x="95" y="99"/>
                  <a:pt x="95" y="99"/>
                  <a:pt x="94" y="99"/>
                </a:cubicBezTo>
                <a:cubicBezTo>
                  <a:pt x="93" y="99"/>
                  <a:pt x="92" y="99"/>
                  <a:pt x="92" y="100"/>
                </a:cubicBezTo>
                <a:cubicBezTo>
                  <a:pt x="92" y="101"/>
                  <a:pt x="93" y="103"/>
                  <a:pt x="94" y="103"/>
                </a:cubicBezTo>
                <a:cubicBezTo>
                  <a:pt x="95" y="103"/>
                  <a:pt x="96" y="104"/>
                  <a:pt x="97" y="104"/>
                </a:cubicBezTo>
                <a:cubicBezTo>
                  <a:pt x="102" y="106"/>
                  <a:pt x="105" y="110"/>
                  <a:pt x="105" y="114"/>
                </a:cubicBezTo>
                <a:cubicBezTo>
                  <a:pt x="106" y="117"/>
                  <a:pt x="105" y="120"/>
                  <a:pt x="103" y="123"/>
                </a:cubicBezTo>
                <a:cubicBezTo>
                  <a:pt x="101" y="125"/>
                  <a:pt x="99" y="126"/>
                  <a:pt x="96" y="126"/>
                </a:cubicBezTo>
                <a:cubicBezTo>
                  <a:pt x="96" y="126"/>
                  <a:pt x="96" y="126"/>
                  <a:pt x="95" y="126"/>
                </a:cubicBezTo>
                <a:cubicBezTo>
                  <a:pt x="91" y="126"/>
                  <a:pt x="87" y="124"/>
                  <a:pt x="85" y="120"/>
                </a:cubicBezTo>
                <a:cubicBezTo>
                  <a:pt x="82" y="116"/>
                  <a:pt x="80" y="111"/>
                  <a:pt x="79" y="106"/>
                </a:cubicBezTo>
                <a:cubicBezTo>
                  <a:pt x="79" y="105"/>
                  <a:pt x="78" y="105"/>
                  <a:pt x="77" y="105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76" y="105"/>
                  <a:pt x="75" y="106"/>
                  <a:pt x="75" y="107"/>
                </a:cubicBezTo>
                <a:cubicBezTo>
                  <a:pt x="76" y="112"/>
                  <a:pt x="78" y="118"/>
                  <a:pt x="81" y="123"/>
                </a:cubicBezTo>
                <a:cubicBezTo>
                  <a:pt x="83" y="126"/>
                  <a:pt x="86" y="128"/>
                  <a:pt x="89" y="130"/>
                </a:cubicBezTo>
                <a:cubicBezTo>
                  <a:pt x="91" y="130"/>
                  <a:pt x="93" y="131"/>
                  <a:pt x="95" y="131"/>
                </a:cubicBezTo>
                <a:cubicBezTo>
                  <a:pt x="96" y="131"/>
                  <a:pt x="96" y="131"/>
                  <a:pt x="97" y="131"/>
                </a:cubicBezTo>
                <a:cubicBezTo>
                  <a:pt x="100" y="130"/>
                  <a:pt x="104" y="129"/>
                  <a:pt x="106" y="125"/>
                </a:cubicBezTo>
                <a:cubicBezTo>
                  <a:pt x="109" y="122"/>
                  <a:pt x="110" y="118"/>
                  <a:pt x="110" y="114"/>
                </a:cubicBezTo>
                <a:cubicBezTo>
                  <a:pt x="109" y="111"/>
                  <a:pt x="108" y="107"/>
                  <a:pt x="106" y="105"/>
                </a:cubicBezTo>
                <a:cubicBezTo>
                  <a:pt x="107" y="104"/>
                  <a:pt x="109" y="104"/>
                  <a:pt x="111" y="102"/>
                </a:cubicBezTo>
                <a:cubicBezTo>
                  <a:pt x="116" y="99"/>
                  <a:pt x="117" y="92"/>
                  <a:pt x="114" y="87"/>
                </a:cubicBezTo>
                <a:cubicBezTo>
                  <a:pt x="112" y="82"/>
                  <a:pt x="107" y="79"/>
                  <a:pt x="101" y="79"/>
                </a:cubicBezTo>
                <a:cubicBezTo>
                  <a:pt x="101" y="79"/>
                  <a:pt x="100" y="79"/>
                  <a:pt x="100" y="79"/>
                </a:cubicBezTo>
                <a:moveTo>
                  <a:pt x="64" y="60"/>
                </a:moveTo>
                <a:cubicBezTo>
                  <a:pt x="63" y="60"/>
                  <a:pt x="61" y="61"/>
                  <a:pt x="60" y="61"/>
                </a:cubicBezTo>
                <a:cubicBezTo>
                  <a:pt x="54" y="62"/>
                  <a:pt x="50" y="67"/>
                  <a:pt x="47" y="72"/>
                </a:cubicBezTo>
                <a:cubicBezTo>
                  <a:pt x="46" y="73"/>
                  <a:pt x="47" y="75"/>
                  <a:pt x="48" y="75"/>
                </a:cubicBezTo>
                <a:cubicBezTo>
                  <a:pt x="48" y="75"/>
                  <a:pt x="49" y="75"/>
                  <a:pt x="49" y="75"/>
                </a:cubicBezTo>
                <a:cubicBezTo>
                  <a:pt x="50" y="75"/>
                  <a:pt x="51" y="75"/>
                  <a:pt x="51" y="74"/>
                </a:cubicBezTo>
                <a:cubicBezTo>
                  <a:pt x="53" y="70"/>
                  <a:pt x="57" y="66"/>
                  <a:pt x="61" y="65"/>
                </a:cubicBezTo>
                <a:cubicBezTo>
                  <a:pt x="62" y="65"/>
                  <a:pt x="63" y="65"/>
                  <a:pt x="64" y="65"/>
                </a:cubicBezTo>
                <a:cubicBezTo>
                  <a:pt x="67" y="65"/>
                  <a:pt x="71" y="66"/>
                  <a:pt x="73" y="69"/>
                </a:cubicBezTo>
                <a:cubicBezTo>
                  <a:pt x="76" y="74"/>
                  <a:pt x="74" y="81"/>
                  <a:pt x="70" y="84"/>
                </a:cubicBezTo>
                <a:cubicBezTo>
                  <a:pt x="65" y="89"/>
                  <a:pt x="58" y="91"/>
                  <a:pt x="53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49" y="93"/>
                  <a:pt x="45" y="93"/>
                  <a:pt x="42" y="95"/>
                </a:cubicBezTo>
                <a:cubicBezTo>
                  <a:pt x="38" y="97"/>
                  <a:pt x="35" y="101"/>
                  <a:pt x="35" y="105"/>
                </a:cubicBezTo>
                <a:cubicBezTo>
                  <a:pt x="35" y="106"/>
                  <a:pt x="35" y="106"/>
                  <a:pt x="36" y="107"/>
                </a:cubicBezTo>
                <a:cubicBezTo>
                  <a:pt x="61" y="118"/>
                  <a:pt x="61" y="118"/>
                  <a:pt x="61" y="118"/>
                </a:cubicBezTo>
                <a:cubicBezTo>
                  <a:pt x="61" y="118"/>
                  <a:pt x="61" y="118"/>
                  <a:pt x="61" y="118"/>
                </a:cubicBezTo>
                <a:cubicBezTo>
                  <a:pt x="61" y="119"/>
                  <a:pt x="61" y="119"/>
                  <a:pt x="62" y="119"/>
                </a:cubicBezTo>
                <a:cubicBezTo>
                  <a:pt x="62" y="119"/>
                  <a:pt x="63" y="118"/>
                  <a:pt x="64" y="117"/>
                </a:cubicBezTo>
                <a:cubicBezTo>
                  <a:pt x="64" y="116"/>
                  <a:pt x="64" y="115"/>
                  <a:pt x="62" y="11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1" y="101"/>
                  <a:pt x="43" y="100"/>
                  <a:pt x="44" y="99"/>
                </a:cubicBezTo>
                <a:cubicBezTo>
                  <a:pt x="47" y="98"/>
                  <a:pt x="50" y="97"/>
                  <a:pt x="52" y="97"/>
                </a:cubicBezTo>
                <a:cubicBezTo>
                  <a:pt x="54" y="96"/>
                  <a:pt x="54" y="96"/>
                  <a:pt x="54" y="96"/>
                </a:cubicBezTo>
                <a:cubicBezTo>
                  <a:pt x="60" y="95"/>
                  <a:pt x="68" y="93"/>
                  <a:pt x="73" y="88"/>
                </a:cubicBezTo>
                <a:cubicBezTo>
                  <a:pt x="78" y="82"/>
                  <a:pt x="81" y="73"/>
                  <a:pt x="76" y="66"/>
                </a:cubicBezTo>
                <a:cubicBezTo>
                  <a:pt x="73" y="63"/>
                  <a:pt x="69" y="60"/>
                  <a:pt x="64" y="60"/>
                </a:cubicBezTo>
                <a:moveTo>
                  <a:pt x="114" y="156"/>
                </a:moveTo>
                <a:cubicBezTo>
                  <a:pt x="6" y="105"/>
                  <a:pt x="6" y="105"/>
                  <a:pt x="6" y="105"/>
                </a:cubicBezTo>
                <a:cubicBezTo>
                  <a:pt x="17" y="84"/>
                  <a:pt x="28" y="61"/>
                  <a:pt x="37" y="39"/>
                </a:cubicBezTo>
                <a:cubicBezTo>
                  <a:pt x="149" y="88"/>
                  <a:pt x="149" y="88"/>
                  <a:pt x="149" y="88"/>
                </a:cubicBezTo>
                <a:cubicBezTo>
                  <a:pt x="139" y="111"/>
                  <a:pt x="127" y="134"/>
                  <a:pt x="114" y="156"/>
                </a:cubicBezTo>
                <a:moveTo>
                  <a:pt x="150" y="84"/>
                </a:moveTo>
                <a:cubicBezTo>
                  <a:pt x="39" y="34"/>
                  <a:pt x="39" y="34"/>
                  <a:pt x="39" y="34"/>
                </a:cubicBezTo>
                <a:cubicBezTo>
                  <a:pt x="43" y="25"/>
                  <a:pt x="46" y="16"/>
                  <a:pt x="49" y="6"/>
                </a:cubicBezTo>
                <a:cubicBezTo>
                  <a:pt x="72" y="16"/>
                  <a:pt x="72" y="16"/>
                  <a:pt x="72" y="16"/>
                </a:cubicBezTo>
                <a:cubicBezTo>
                  <a:pt x="67" y="26"/>
                  <a:pt x="67" y="26"/>
                  <a:pt x="67" y="26"/>
                </a:cubicBezTo>
                <a:cubicBezTo>
                  <a:pt x="66" y="27"/>
                  <a:pt x="67" y="29"/>
                  <a:pt x="68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9"/>
                  <a:pt x="69" y="29"/>
                  <a:pt x="69" y="29"/>
                </a:cubicBezTo>
                <a:cubicBezTo>
                  <a:pt x="70" y="29"/>
                  <a:pt x="70" y="29"/>
                  <a:pt x="71" y="28"/>
                </a:cubicBezTo>
                <a:cubicBezTo>
                  <a:pt x="76" y="18"/>
                  <a:pt x="76" y="18"/>
                  <a:pt x="76" y="18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1" y="47"/>
                  <a:pt x="130" y="51"/>
                  <a:pt x="128" y="54"/>
                </a:cubicBezTo>
                <a:cubicBezTo>
                  <a:pt x="127" y="55"/>
                  <a:pt x="128" y="57"/>
                  <a:pt x="129" y="57"/>
                </a:cubicBezTo>
                <a:cubicBezTo>
                  <a:pt x="129" y="57"/>
                  <a:pt x="129" y="57"/>
                  <a:pt x="129" y="57"/>
                </a:cubicBezTo>
                <a:cubicBezTo>
                  <a:pt x="129" y="57"/>
                  <a:pt x="129" y="57"/>
                  <a:pt x="130" y="57"/>
                </a:cubicBezTo>
                <a:cubicBezTo>
                  <a:pt x="131" y="57"/>
                  <a:pt x="131" y="57"/>
                  <a:pt x="132" y="56"/>
                </a:cubicBezTo>
                <a:cubicBezTo>
                  <a:pt x="134" y="53"/>
                  <a:pt x="135" y="49"/>
                  <a:pt x="137" y="45"/>
                </a:cubicBezTo>
                <a:cubicBezTo>
                  <a:pt x="161" y="56"/>
                  <a:pt x="161" y="56"/>
                  <a:pt x="161" y="56"/>
                </a:cubicBezTo>
                <a:cubicBezTo>
                  <a:pt x="158" y="66"/>
                  <a:pt x="154" y="75"/>
                  <a:pt x="150" y="84"/>
                </a:cubicBezTo>
                <a:moveTo>
                  <a:pt x="81" y="0"/>
                </a:moveTo>
                <a:cubicBezTo>
                  <a:pt x="80" y="0"/>
                  <a:pt x="79" y="0"/>
                  <a:pt x="79" y="1"/>
                </a:cubicBezTo>
                <a:cubicBezTo>
                  <a:pt x="74" y="12"/>
                  <a:pt x="74" y="12"/>
                  <a:pt x="74" y="12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1"/>
                  <a:pt x="48" y="1"/>
                  <a:pt x="48" y="1"/>
                </a:cubicBezTo>
                <a:cubicBezTo>
                  <a:pt x="48" y="1"/>
                  <a:pt x="47" y="1"/>
                  <a:pt x="47" y="1"/>
                </a:cubicBezTo>
                <a:cubicBezTo>
                  <a:pt x="47" y="1"/>
                  <a:pt x="46" y="2"/>
                  <a:pt x="46" y="2"/>
                </a:cubicBezTo>
                <a:cubicBezTo>
                  <a:pt x="42" y="13"/>
                  <a:pt x="38" y="23"/>
                  <a:pt x="34" y="33"/>
                </a:cubicBezTo>
                <a:cubicBezTo>
                  <a:pt x="34" y="34"/>
                  <a:pt x="34" y="34"/>
                  <a:pt x="33" y="34"/>
                </a:cubicBezTo>
                <a:cubicBezTo>
                  <a:pt x="33" y="35"/>
                  <a:pt x="33" y="36"/>
                  <a:pt x="33" y="36"/>
                </a:cubicBezTo>
                <a:cubicBezTo>
                  <a:pt x="24" y="60"/>
                  <a:pt x="13" y="83"/>
                  <a:pt x="0" y="105"/>
                </a:cubicBezTo>
                <a:cubicBezTo>
                  <a:pt x="0" y="106"/>
                  <a:pt x="0" y="107"/>
                  <a:pt x="0" y="107"/>
                </a:cubicBezTo>
                <a:cubicBezTo>
                  <a:pt x="0" y="108"/>
                  <a:pt x="1" y="108"/>
                  <a:pt x="1" y="109"/>
                </a:cubicBezTo>
                <a:cubicBezTo>
                  <a:pt x="114" y="161"/>
                  <a:pt x="114" y="161"/>
                  <a:pt x="114" y="161"/>
                </a:cubicBezTo>
                <a:cubicBezTo>
                  <a:pt x="114" y="161"/>
                  <a:pt x="114" y="161"/>
                  <a:pt x="114" y="161"/>
                </a:cubicBezTo>
                <a:cubicBezTo>
                  <a:pt x="114" y="161"/>
                  <a:pt x="114" y="161"/>
                  <a:pt x="115" y="161"/>
                </a:cubicBezTo>
                <a:cubicBezTo>
                  <a:pt x="116" y="161"/>
                  <a:pt x="116" y="160"/>
                  <a:pt x="117" y="160"/>
                </a:cubicBezTo>
                <a:cubicBezTo>
                  <a:pt x="130" y="137"/>
                  <a:pt x="142" y="114"/>
                  <a:pt x="153" y="90"/>
                </a:cubicBezTo>
                <a:cubicBezTo>
                  <a:pt x="153" y="90"/>
                  <a:pt x="153" y="90"/>
                  <a:pt x="153" y="90"/>
                </a:cubicBezTo>
                <a:cubicBezTo>
                  <a:pt x="154" y="90"/>
                  <a:pt x="155" y="89"/>
                  <a:pt x="155" y="89"/>
                </a:cubicBezTo>
                <a:cubicBezTo>
                  <a:pt x="155" y="88"/>
                  <a:pt x="155" y="87"/>
                  <a:pt x="154" y="86"/>
                </a:cubicBezTo>
                <a:cubicBezTo>
                  <a:pt x="158" y="76"/>
                  <a:pt x="162" y="66"/>
                  <a:pt x="166" y="56"/>
                </a:cubicBezTo>
                <a:cubicBezTo>
                  <a:pt x="166" y="55"/>
                  <a:pt x="166" y="54"/>
                  <a:pt x="165" y="53"/>
                </a:cubicBezTo>
                <a:cubicBezTo>
                  <a:pt x="138" y="41"/>
                  <a:pt x="138" y="41"/>
                  <a:pt x="138" y="41"/>
                </a:cubicBezTo>
                <a:cubicBezTo>
                  <a:pt x="139" y="37"/>
                  <a:pt x="140" y="34"/>
                  <a:pt x="141" y="30"/>
                </a:cubicBezTo>
                <a:cubicBezTo>
                  <a:pt x="142" y="28"/>
                  <a:pt x="141" y="27"/>
                  <a:pt x="140" y="27"/>
                </a:cubicBezTo>
                <a:cubicBezTo>
                  <a:pt x="139" y="27"/>
                  <a:pt x="139" y="27"/>
                  <a:pt x="139" y="27"/>
                </a:cubicBezTo>
                <a:cubicBezTo>
                  <a:pt x="138" y="27"/>
                  <a:pt x="137" y="28"/>
                  <a:pt x="137" y="29"/>
                </a:cubicBezTo>
                <a:cubicBezTo>
                  <a:pt x="136" y="32"/>
                  <a:pt x="135" y="36"/>
                  <a:pt x="134" y="39"/>
                </a:cubicBezTo>
                <a:cubicBezTo>
                  <a:pt x="78" y="14"/>
                  <a:pt x="78" y="14"/>
                  <a:pt x="78" y="14"/>
                </a:cubicBezTo>
                <a:cubicBezTo>
                  <a:pt x="83" y="3"/>
                  <a:pt x="83" y="3"/>
                  <a:pt x="83" y="3"/>
                </a:cubicBezTo>
                <a:cubicBezTo>
                  <a:pt x="83" y="2"/>
                  <a:pt x="83" y="0"/>
                  <a:pt x="82" y="0"/>
                </a:cubicBezTo>
                <a:cubicBezTo>
                  <a:pt x="82" y="0"/>
                  <a:pt x="81" y="0"/>
                  <a:pt x="81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0" name="Freeform 108">
            <a:extLst>
              <a:ext uri="{FF2B5EF4-FFF2-40B4-BE49-F238E27FC236}">
                <a16:creationId xmlns:a16="http://schemas.microsoft.com/office/drawing/2014/main" id="{3FD75DBC-62D9-ACBE-BE6A-C1FE592F7D91}"/>
              </a:ext>
            </a:extLst>
          </p:cNvPr>
          <p:cNvSpPr>
            <a:spLocks noEditPoints="1"/>
          </p:cNvSpPr>
          <p:nvPr/>
        </p:nvSpPr>
        <p:spPr bwMode="auto">
          <a:xfrm>
            <a:off x="11928546" y="4565869"/>
            <a:ext cx="777673" cy="876072"/>
          </a:xfrm>
          <a:custGeom>
            <a:avLst/>
            <a:gdLst>
              <a:gd name="T0" fmla="*/ 98 w 109"/>
              <a:gd name="T1" fmla="*/ 98 h 122"/>
              <a:gd name="T2" fmla="*/ 97 w 109"/>
              <a:gd name="T3" fmla="*/ 93 h 122"/>
              <a:gd name="T4" fmla="*/ 102 w 109"/>
              <a:gd name="T5" fmla="*/ 89 h 122"/>
              <a:gd name="T6" fmla="*/ 100 w 109"/>
              <a:gd name="T7" fmla="*/ 95 h 122"/>
              <a:gd name="T8" fmla="*/ 100 w 109"/>
              <a:gd name="T9" fmla="*/ 77 h 122"/>
              <a:gd name="T10" fmla="*/ 99 w 109"/>
              <a:gd name="T11" fmla="*/ 73 h 122"/>
              <a:gd name="T12" fmla="*/ 100 w 109"/>
              <a:gd name="T13" fmla="*/ 65 h 122"/>
              <a:gd name="T14" fmla="*/ 99 w 109"/>
              <a:gd name="T15" fmla="*/ 73 h 122"/>
              <a:gd name="T16" fmla="*/ 60 w 109"/>
              <a:gd name="T17" fmla="*/ 101 h 122"/>
              <a:gd name="T18" fmla="*/ 77 w 109"/>
              <a:gd name="T19" fmla="*/ 61 h 122"/>
              <a:gd name="T20" fmla="*/ 84 w 109"/>
              <a:gd name="T21" fmla="*/ 62 h 122"/>
              <a:gd name="T22" fmla="*/ 94 w 109"/>
              <a:gd name="T23" fmla="*/ 78 h 122"/>
              <a:gd name="T24" fmla="*/ 86 w 109"/>
              <a:gd name="T25" fmla="*/ 109 h 122"/>
              <a:gd name="T26" fmla="*/ 93 w 109"/>
              <a:gd name="T27" fmla="*/ 63 h 122"/>
              <a:gd name="T28" fmla="*/ 93 w 109"/>
              <a:gd name="T29" fmla="*/ 58 h 122"/>
              <a:gd name="T30" fmla="*/ 93 w 109"/>
              <a:gd name="T31" fmla="*/ 63 h 122"/>
              <a:gd name="T32" fmla="*/ 84 w 109"/>
              <a:gd name="T33" fmla="*/ 52 h 122"/>
              <a:gd name="T34" fmla="*/ 84 w 109"/>
              <a:gd name="T35" fmla="*/ 58 h 122"/>
              <a:gd name="T36" fmla="*/ 78 w 109"/>
              <a:gd name="T37" fmla="*/ 52 h 122"/>
              <a:gd name="T38" fmla="*/ 80 w 109"/>
              <a:gd name="T39" fmla="*/ 47 h 122"/>
              <a:gd name="T40" fmla="*/ 56 w 109"/>
              <a:gd name="T41" fmla="*/ 67 h 122"/>
              <a:gd name="T42" fmla="*/ 56 w 109"/>
              <a:gd name="T43" fmla="*/ 103 h 122"/>
              <a:gd name="T44" fmla="*/ 76 w 109"/>
              <a:gd name="T45" fmla="*/ 121 h 122"/>
              <a:gd name="T46" fmla="*/ 80 w 109"/>
              <a:gd name="T47" fmla="*/ 122 h 122"/>
              <a:gd name="T48" fmla="*/ 108 w 109"/>
              <a:gd name="T49" fmla="*/ 76 h 122"/>
              <a:gd name="T50" fmla="*/ 106 w 109"/>
              <a:gd name="T51" fmla="*/ 67 h 122"/>
              <a:gd name="T52" fmla="*/ 3 w 109"/>
              <a:gd name="T53" fmla="*/ 22 h 122"/>
              <a:gd name="T54" fmla="*/ 76 w 109"/>
              <a:gd name="T55" fmla="*/ 17 h 122"/>
              <a:gd name="T56" fmla="*/ 14 w 109"/>
              <a:gd name="T57" fmla="*/ 110 h 122"/>
              <a:gd name="T58" fmla="*/ 78 w 109"/>
              <a:gd name="T59" fmla="*/ 20 h 122"/>
              <a:gd name="T60" fmla="*/ 43 w 109"/>
              <a:gd name="T61" fmla="*/ 51 h 122"/>
              <a:gd name="T62" fmla="*/ 43 w 109"/>
              <a:gd name="T63" fmla="*/ 51 h 122"/>
              <a:gd name="T64" fmla="*/ 48 w 109"/>
              <a:gd name="T65" fmla="*/ 33 h 122"/>
              <a:gd name="T66" fmla="*/ 49 w 109"/>
              <a:gd name="T67" fmla="*/ 29 h 122"/>
              <a:gd name="T68" fmla="*/ 49 w 109"/>
              <a:gd name="T69" fmla="*/ 25 h 122"/>
              <a:gd name="T70" fmla="*/ 49 w 109"/>
              <a:gd name="T71" fmla="*/ 20 h 122"/>
              <a:gd name="T72" fmla="*/ 45 w 109"/>
              <a:gd name="T73" fmla="*/ 15 h 122"/>
              <a:gd name="T74" fmla="*/ 22 w 109"/>
              <a:gd name="T75" fmla="*/ 68 h 122"/>
              <a:gd name="T76" fmla="*/ 5 w 109"/>
              <a:gd name="T77" fmla="*/ 35 h 122"/>
              <a:gd name="T78" fmla="*/ 33 w 109"/>
              <a:gd name="T79" fmla="*/ 15 h 122"/>
              <a:gd name="T80" fmla="*/ 36 w 109"/>
              <a:gd name="T81" fmla="*/ 16 h 122"/>
              <a:gd name="T82" fmla="*/ 42 w 109"/>
              <a:gd name="T83" fmla="*/ 30 h 122"/>
              <a:gd name="T84" fmla="*/ 34 w 109"/>
              <a:gd name="T85" fmla="*/ 60 h 122"/>
              <a:gd name="T86" fmla="*/ 36 w 109"/>
              <a:gd name="T87" fmla="*/ 11 h 122"/>
              <a:gd name="T88" fmla="*/ 36 w 109"/>
              <a:gd name="T89" fmla="*/ 7 h 122"/>
              <a:gd name="T90" fmla="*/ 22 w 109"/>
              <a:gd name="T91" fmla="*/ 8 h 122"/>
              <a:gd name="T92" fmla="*/ 29 w 109"/>
              <a:gd name="T93" fmla="*/ 4 h 122"/>
              <a:gd name="T94" fmla="*/ 23 w 109"/>
              <a:gd name="T95" fmla="*/ 8 h 122"/>
              <a:gd name="T96" fmla="*/ 27 w 109"/>
              <a:gd name="T97" fmla="*/ 0 h 122"/>
              <a:gd name="T98" fmla="*/ 7 w 109"/>
              <a:gd name="T99" fmla="*/ 22 h 122"/>
              <a:gd name="T100" fmla="*/ 0 w 109"/>
              <a:gd name="T101" fmla="*/ 35 h 122"/>
              <a:gd name="T102" fmla="*/ 22 w 109"/>
              <a:gd name="T103" fmla="*/ 72 h 122"/>
              <a:gd name="T104" fmla="*/ 32 w 109"/>
              <a:gd name="T105" fmla="*/ 69 h 122"/>
              <a:gd name="T106" fmla="*/ 49 w 109"/>
              <a:gd name="T107" fmla="*/ 1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9" h="122">
                <a:moveTo>
                  <a:pt x="93" y="105"/>
                </a:moveTo>
                <a:cubicBezTo>
                  <a:pt x="94" y="102"/>
                  <a:pt x="95" y="100"/>
                  <a:pt x="96" y="97"/>
                </a:cubicBezTo>
                <a:cubicBezTo>
                  <a:pt x="98" y="98"/>
                  <a:pt x="98" y="98"/>
                  <a:pt x="98" y="98"/>
                </a:cubicBezTo>
                <a:cubicBezTo>
                  <a:pt x="97" y="101"/>
                  <a:pt x="95" y="103"/>
                  <a:pt x="93" y="105"/>
                </a:cubicBezTo>
                <a:moveTo>
                  <a:pt x="100" y="95"/>
                </a:moveTo>
                <a:cubicBezTo>
                  <a:pt x="97" y="93"/>
                  <a:pt x="97" y="93"/>
                  <a:pt x="97" y="93"/>
                </a:cubicBezTo>
                <a:cubicBezTo>
                  <a:pt x="97" y="92"/>
                  <a:pt x="98" y="91"/>
                  <a:pt x="98" y="91"/>
                </a:cubicBezTo>
                <a:cubicBezTo>
                  <a:pt x="98" y="90"/>
                  <a:pt x="99" y="88"/>
                  <a:pt x="99" y="87"/>
                </a:cubicBezTo>
                <a:cubicBezTo>
                  <a:pt x="102" y="89"/>
                  <a:pt x="102" y="89"/>
                  <a:pt x="102" y="89"/>
                </a:cubicBezTo>
                <a:cubicBezTo>
                  <a:pt x="102" y="89"/>
                  <a:pt x="102" y="89"/>
                  <a:pt x="102" y="89"/>
                </a:cubicBezTo>
                <a:cubicBezTo>
                  <a:pt x="102" y="90"/>
                  <a:pt x="102" y="90"/>
                  <a:pt x="102" y="90"/>
                </a:cubicBezTo>
                <a:cubicBezTo>
                  <a:pt x="102" y="92"/>
                  <a:pt x="101" y="93"/>
                  <a:pt x="100" y="95"/>
                </a:cubicBezTo>
                <a:moveTo>
                  <a:pt x="103" y="85"/>
                </a:moveTo>
                <a:cubicBezTo>
                  <a:pt x="100" y="83"/>
                  <a:pt x="100" y="83"/>
                  <a:pt x="100" y="83"/>
                </a:cubicBezTo>
                <a:cubicBezTo>
                  <a:pt x="100" y="81"/>
                  <a:pt x="100" y="79"/>
                  <a:pt x="100" y="77"/>
                </a:cubicBezTo>
                <a:cubicBezTo>
                  <a:pt x="103" y="77"/>
                  <a:pt x="103" y="77"/>
                  <a:pt x="103" y="77"/>
                </a:cubicBezTo>
                <a:cubicBezTo>
                  <a:pt x="104" y="80"/>
                  <a:pt x="104" y="82"/>
                  <a:pt x="103" y="85"/>
                </a:cubicBezTo>
                <a:moveTo>
                  <a:pt x="99" y="73"/>
                </a:moveTo>
                <a:cubicBezTo>
                  <a:pt x="98" y="70"/>
                  <a:pt x="97" y="68"/>
                  <a:pt x="96" y="66"/>
                </a:cubicBezTo>
                <a:cubicBezTo>
                  <a:pt x="99" y="66"/>
                  <a:pt x="99" y="66"/>
                  <a:pt x="99" y="66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00" y="67"/>
                  <a:pt x="101" y="68"/>
                  <a:pt x="101" y="69"/>
                </a:cubicBezTo>
                <a:cubicBezTo>
                  <a:pt x="102" y="70"/>
                  <a:pt x="102" y="71"/>
                  <a:pt x="103" y="73"/>
                </a:cubicBezTo>
                <a:cubicBezTo>
                  <a:pt x="99" y="73"/>
                  <a:pt x="99" y="73"/>
                  <a:pt x="99" y="73"/>
                </a:cubicBezTo>
                <a:moveTo>
                  <a:pt x="75" y="117"/>
                </a:moveTo>
                <a:cubicBezTo>
                  <a:pt x="72" y="117"/>
                  <a:pt x="68" y="115"/>
                  <a:pt x="66" y="112"/>
                </a:cubicBezTo>
                <a:cubicBezTo>
                  <a:pt x="63" y="109"/>
                  <a:pt x="61" y="105"/>
                  <a:pt x="60" y="101"/>
                </a:cubicBezTo>
                <a:cubicBezTo>
                  <a:pt x="58" y="94"/>
                  <a:pt x="57" y="88"/>
                  <a:pt x="57" y="83"/>
                </a:cubicBezTo>
                <a:cubicBezTo>
                  <a:pt x="57" y="77"/>
                  <a:pt x="59" y="71"/>
                  <a:pt x="63" y="67"/>
                </a:cubicBezTo>
                <a:cubicBezTo>
                  <a:pt x="66" y="63"/>
                  <a:pt x="72" y="61"/>
                  <a:pt x="77" y="61"/>
                </a:cubicBezTo>
                <a:cubicBezTo>
                  <a:pt x="79" y="61"/>
                  <a:pt x="81" y="61"/>
                  <a:pt x="82" y="62"/>
                </a:cubicBezTo>
                <a:cubicBezTo>
                  <a:pt x="83" y="62"/>
                  <a:pt x="83" y="62"/>
                  <a:pt x="84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5" y="63"/>
                  <a:pt x="87" y="64"/>
                  <a:pt x="88" y="64"/>
                </a:cubicBezTo>
                <a:cubicBezTo>
                  <a:pt x="92" y="67"/>
                  <a:pt x="94" y="72"/>
                  <a:pt x="95" y="76"/>
                </a:cubicBezTo>
                <a:cubicBezTo>
                  <a:pt x="95" y="77"/>
                  <a:pt x="94" y="78"/>
                  <a:pt x="94" y="78"/>
                </a:cubicBezTo>
                <a:cubicBezTo>
                  <a:pt x="94" y="80"/>
                  <a:pt x="94" y="81"/>
                  <a:pt x="94" y="82"/>
                </a:cubicBezTo>
                <a:cubicBezTo>
                  <a:pt x="94" y="82"/>
                  <a:pt x="94" y="83"/>
                  <a:pt x="94" y="83"/>
                </a:cubicBezTo>
                <a:cubicBezTo>
                  <a:pt x="94" y="92"/>
                  <a:pt x="91" y="101"/>
                  <a:pt x="86" y="109"/>
                </a:cubicBezTo>
                <a:cubicBezTo>
                  <a:pt x="83" y="113"/>
                  <a:pt x="79" y="116"/>
                  <a:pt x="76" y="116"/>
                </a:cubicBezTo>
                <a:cubicBezTo>
                  <a:pt x="75" y="117"/>
                  <a:pt x="75" y="117"/>
                  <a:pt x="75" y="117"/>
                </a:cubicBezTo>
                <a:moveTo>
                  <a:pt x="93" y="63"/>
                </a:moveTo>
                <a:cubicBezTo>
                  <a:pt x="92" y="62"/>
                  <a:pt x="91" y="61"/>
                  <a:pt x="90" y="61"/>
                </a:cubicBezTo>
                <a:cubicBezTo>
                  <a:pt x="90" y="60"/>
                  <a:pt x="89" y="60"/>
                  <a:pt x="89" y="60"/>
                </a:cubicBezTo>
                <a:cubicBezTo>
                  <a:pt x="93" y="58"/>
                  <a:pt x="93" y="58"/>
                  <a:pt x="93" y="58"/>
                </a:cubicBezTo>
                <a:cubicBezTo>
                  <a:pt x="93" y="58"/>
                  <a:pt x="93" y="58"/>
                  <a:pt x="93" y="58"/>
                </a:cubicBezTo>
                <a:cubicBezTo>
                  <a:pt x="94" y="59"/>
                  <a:pt x="96" y="60"/>
                  <a:pt x="97" y="62"/>
                </a:cubicBezTo>
                <a:cubicBezTo>
                  <a:pt x="93" y="63"/>
                  <a:pt x="93" y="63"/>
                  <a:pt x="93" y="63"/>
                </a:cubicBezTo>
                <a:moveTo>
                  <a:pt x="84" y="58"/>
                </a:moveTo>
                <a:cubicBezTo>
                  <a:pt x="82" y="57"/>
                  <a:pt x="81" y="57"/>
                  <a:pt x="80" y="57"/>
                </a:cubicBezTo>
                <a:cubicBezTo>
                  <a:pt x="84" y="52"/>
                  <a:pt x="84" y="52"/>
                  <a:pt x="84" y="52"/>
                </a:cubicBezTo>
                <a:cubicBezTo>
                  <a:pt x="85" y="53"/>
                  <a:pt x="86" y="53"/>
                  <a:pt x="87" y="53"/>
                </a:cubicBezTo>
                <a:cubicBezTo>
                  <a:pt x="87" y="54"/>
                  <a:pt x="88" y="54"/>
                  <a:pt x="89" y="55"/>
                </a:cubicBezTo>
                <a:cubicBezTo>
                  <a:pt x="84" y="58"/>
                  <a:pt x="84" y="58"/>
                  <a:pt x="84" y="58"/>
                </a:cubicBezTo>
                <a:moveTo>
                  <a:pt x="69" y="58"/>
                </a:moveTo>
                <a:cubicBezTo>
                  <a:pt x="71" y="55"/>
                  <a:pt x="74" y="53"/>
                  <a:pt x="77" y="52"/>
                </a:cubicBezTo>
                <a:cubicBezTo>
                  <a:pt x="77" y="52"/>
                  <a:pt x="78" y="52"/>
                  <a:pt x="78" y="52"/>
                </a:cubicBezTo>
                <a:cubicBezTo>
                  <a:pt x="74" y="57"/>
                  <a:pt x="74" y="57"/>
                  <a:pt x="74" y="57"/>
                </a:cubicBezTo>
                <a:cubicBezTo>
                  <a:pt x="73" y="57"/>
                  <a:pt x="71" y="57"/>
                  <a:pt x="69" y="58"/>
                </a:cubicBezTo>
                <a:moveTo>
                  <a:pt x="80" y="47"/>
                </a:moveTo>
                <a:cubicBezTo>
                  <a:pt x="78" y="47"/>
                  <a:pt x="77" y="47"/>
                  <a:pt x="75" y="48"/>
                </a:cubicBezTo>
                <a:cubicBezTo>
                  <a:pt x="71" y="49"/>
                  <a:pt x="68" y="53"/>
                  <a:pt x="65" y="56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68"/>
                  <a:pt x="55" y="69"/>
                  <a:pt x="56" y="70"/>
                </a:cubicBezTo>
                <a:cubicBezTo>
                  <a:pt x="54" y="74"/>
                  <a:pt x="52" y="78"/>
                  <a:pt x="52" y="83"/>
                </a:cubicBezTo>
                <a:cubicBezTo>
                  <a:pt x="52" y="89"/>
                  <a:pt x="53" y="95"/>
                  <a:pt x="56" y="103"/>
                </a:cubicBezTo>
                <a:cubicBezTo>
                  <a:pt x="57" y="107"/>
                  <a:pt x="59" y="112"/>
                  <a:pt x="63" y="115"/>
                </a:cubicBezTo>
                <a:cubicBezTo>
                  <a:pt x="66" y="119"/>
                  <a:pt x="70" y="121"/>
                  <a:pt x="75" y="121"/>
                </a:cubicBezTo>
                <a:cubicBezTo>
                  <a:pt x="75" y="121"/>
                  <a:pt x="76" y="121"/>
                  <a:pt x="76" y="121"/>
                </a:cubicBezTo>
                <a:cubicBezTo>
                  <a:pt x="77" y="121"/>
                  <a:pt x="77" y="121"/>
                  <a:pt x="78" y="121"/>
                </a:cubicBezTo>
                <a:cubicBezTo>
                  <a:pt x="78" y="121"/>
                  <a:pt x="78" y="121"/>
                  <a:pt x="78" y="121"/>
                </a:cubicBezTo>
                <a:cubicBezTo>
                  <a:pt x="78" y="121"/>
                  <a:pt x="79" y="122"/>
                  <a:pt x="80" y="122"/>
                </a:cubicBezTo>
                <a:cubicBezTo>
                  <a:pt x="80" y="122"/>
                  <a:pt x="81" y="121"/>
                  <a:pt x="81" y="121"/>
                </a:cubicBezTo>
                <a:cubicBezTo>
                  <a:pt x="90" y="114"/>
                  <a:pt x="102" y="105"/>
                  <a:pt x="106" y="92"/>
                </a:cubicBezTo>
                <a:cubicBezTo>
                  <a:pt x="108" y="87"/>
                  <a:pt x="108" y="82"/>
                  <a:pt x="108" y="76"/>
                </a:cubicBezTo>
                <a:cubicBezTo>
                  <a:pt x="108" y="76"/>
                  <a:pt x="109" y="75"/>
                  <a:pt x="109" y="75"/>
                </a:cubicBezTo>
                <a:cubicBezTo>
                  <a:pt x="109" y="74"/>
                  <a:pt x="108" y="73"/>
                  <a:pt x="107" y="73"/>
                </a:cubicBezTo>
                <a:cubicBezTo>
                  <a:pt x="107" y="71"/>
                  <a:pt x="106" y="69"/>
                  <a:pt x="106" y="67"/>
                </a:cubicBezTo>
                <a:cubicBezTo>
                  <a:pt x="102" y="59"/>
                  <a:pt x="96" y="53"/>
                  <a:pt x="89" y="49"/>
                </a:cubicBezTo>
                <a:cubicBezTo>
                  <a:pt x="85" y="48"/>
                  <a:pt x="82" y="47"/>
                  <a:pt x="80" y="47"/>
                </a:cubicBezTo>
                <a:moveTo>
                  <a:pt x="3" y="22"/>
                </a:moveTo>
                <a:cubicBezTo>
                  <a:pt x="2" y="23"/>
                  <a:pt x="2" y="25"/>
                  <a:pt x="1" y="27"/>
                </a:cubicBezTo>
                <a:cubicBezTo>
                  <a:pt x="2" y="25"/>
                  <a:pt x="3" y="23"/>
                  <a:pt x="3" y="22"/>
                </a:cubicBezTo>
                <a:moveTo>
                  <a:pt x="76" y="17"/>
                </a:moveTo>
                <a:cubicBezTo>
                  <a:pt x="76" y="17"/>
                  <a:pt x="75" y="17"/>
                  <a:pt x="74" y="18"/>
                </a:cubicBezTo>
                <a:cubicBezTo>
                  <a:pt x="14" y="107"/>
                  <a:pt x="14" y="107"/>
                  <a:pt x="14" y="107"/>
                </a:cubicBezTo>
                <a:cubicBezTo>
                  <a:pt x="13" y="108"/>
                  <a:pt x="13" y="109"/>
                  <a:pt x="14" y="110"/>
                </a:cubicBezTo>
                <a:cubicBezTo>
                  <a:pt x="15" y="110"/>
                  <a:pt x="15" y="110"/>
                  <a:pt x="15" y="110"/>
                </a:cubicBezTo>
                <a:cubicBezTo>
                  <a:pt x="16" y="110"/>
                  <a:pt x="17" y="110"/>
                  <a:pt x="17" y="109"/>
                </a:cubicBezTo>
                <a:cubicBezTo>
                  <a:pt x="78" y="20"/>
                  <a:pt x="78" y="20"/>
                  <a:pt x="78" y="20"/>
                </a:cubicBezTo>
                <a:cubicBezTo>
                  <a:pt x="79" y="19"/>
                  <a:pt x="79" y="18"/>
                  <a:pt x="78" y="17"/>
                </a:cubicBezTo>
                <a:cubicBezTo>
                  <a:pt x="77" y="17"/>
                  <a:pt x="77" y="17"/>
                  <a:pt x="76" y="17"/>
                </a:cubicBezTo>
                <a:moveTo>
                  <a:pt x="43" y="51"/>
                </a:moveTo>
                <a:cubicBezTo>
                  <a:pt x="44" y="50"/>
                  <a:pt x="44" y="48"/>
                  <a:pt x="45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5" y="48"/>
                  <a:pt x="44" y="50"/>
                  <a:pt x="43" y="51"/>
                </a:cubicBezTo>
                <a:moveTo>
                  <a:pt x="47" y="41"/>
                </a:moveTo>
                <a:cubicBezTo>
                  <a:pt x="46" y="41"/>
                  <a:pt x="46" y="41"/>
                  <a:pt x="46" y="41"/>
                </a:cubicBezTo>
                <a:cubicBezTo>
                  <a:pt x="47" y="39"/>
                  <a:pt x="48" y="36"/>
                  <a:pt x="48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6"/>
                  <a:pt x="48" y="39"/>
                  <a:pt x="47" y="41"/>
                </a:cubicBezTo>
                <a:moveTo>
                  <a:pt x="49" y="29"/>
                </a:moveTo>
                <a:cubicBezTo>
                  <a:pt x="48" y="28"/>
                  <a:pt x="48" y="28"/>
                  <a:pt x="48" y="28"/>
                </a:cubicBezTo>
                <a:cubicBezTo>
                  <a:pt x="48" y="27"/>
                  <a:pt x="47" y="26"/>
                  <a:pt x="47" y="25"/>
                </a:cubicBezTo>
                <a:cubicBezTo>
                  <a:pt x="49" y="25"/>
                  <a:pt x="49" y="25"/>
                  <a:pt x="49" y="25"/>
                </a:cubicBezTo>
                <a:cubicBezTo>
                  <a:pt x="49" y="26"/>
                  <a:pt x="50" y="26"/>
                  <a:pt x="50" y="27"/>
                </a:cubicBezTo>
                <a:cubicBezTo>
                  <a:pt x="50" y="28"/>
                  <a:pt x="49" y="28"/>
                  <a:pt x="49" y="29"/>
                </a:cubicBezTo>
                <a:moveTo>
                  <a:pt x="49" y="20"/>
                </a:moveTo>
                <a:cubicBezTo>
                  <a:pt x="45" y="20"/>
                  <a:pt x="45" y="20"/>
                  <a:pt x="45" y="20"/>
                </a:cubicBezTo>
                <a:cubicBezTo>
                  <a:pt x="44" y="19"/>
                  <a:pt x="43" y="17"/>
                  <a:pt x="42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6" y="15"/>
                  <a:pt x="46" y="15"/>
                  <a:pt x="46" y="15"/>
                </a:cubicBezTo>
                <a:cubicBezTo>
                  <a:pt x="47" y="17"/>
                  <a:pt x="48" y="18"/>
                  <a:pt x="49" y="20"/>
                </a:cubicBezTo>
                <a:moveTo>
                  <a:pt x="22" y="68"/>
                </a:moveTo>
                <a:cubicBezTo>
                  <a:pt x="19" y="68"/>
                  <a:pt x="16" y="66"/>
                  <a:pt x="14" y="64"/>
                </a:cubicBezTo>
                <a:cubicBezTo>
                  <a:pt x="11" y="61"/>
                  <a:pt x="9" y="56"/>
                  <a:pt x="8" y="53"/>
                </a:cubicBezTo>
                <a:cubicBezTo>
                  <a:pt x="6" y="46"/>
                  <a:pt x="4" y="40"/>
                  <a:pt x="5" y="35"/>
                </a:cubicBezTo>
                <a:cubicBezTo>
                  <a:pt x="5" y="28"/>
                  <a:pt x="7" y="22"/>
                  <a:pt x="11" y="18"/>
                </a:cubicBezTo>
                <a:cubicBezTo>
                  <a:pt x="14" y="15"/>
                  <a:pt x="20" y="13"/>
                  <a:pt x="25" y="13"/>
                </a:cubicBezTo>
                <a:cubicBezTo>
                  <a:pt x="28" y="13"/>
                  <a:pt x="31" y="13"/>
                  <a:pt x="33" y="15"/>
                </a:cubicBezTo>
                <a:cubicBezTo>
                  <a:pt x="34" y="15"/>
                  <a:pt x="34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6" y="16"/>
                  <a:pt x="36" y="16"/>
                  <a:pt x="36" y="16"/>
                </a:cubicBezTo>
                <a:cubicBezTo>
                  <a:pt x="40" y="19"/>
                  <a:pt x="42" y="23"/>
                  <a:pt x="43" y="28"/>
                </a:cubicBezTo>
                <a:cubicBezTo>
                  <a:pt x="43" y="28"/>
                  <a:pt x="42" y="29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41"/>
                  <a:pt x="39" y="52"/>
                  <a:pt x="34" y="60"/>
                </a:cubicBezTo>
                <a:cubicBezTo>
                  <a:pt x="30" y="65"/>
                  <a:pt x="27" y="67"/>
                  <a:pt x="24" y="68"/>
                </a:cubicBezTo>
                <a:cubicBezTo>
                  <a:pt x="23" y="68"/>
                  <a:pt x="23" y="68"/>
                  <a:pt x="22" y="68"/>
                </a:cubicBezTo>
                <a:moveTo>
                  <a:pt x="36" y="11"/>
                </a:moveTo>
                <a:cubicBezTo>
                  <a:pt x="35" y="10"/>
                  <a:pt x="33" y="9"/>
                  <a:pt x="31" y="9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38" y="8"/>
                  <a:pt x="41" y="9"/>
                  <a:pt x="43" y="11"/>
                </a:cubicBezTo>
                <a:cubicBezTo>
                  <a:pt x="36" y="11"/>
                  <a:pt x="36" y="11"/>
                  <a:pt x="36" y="11"/>
                </a:cubicBezTo>
                <a:moveTo>
                  <a:pt x="22" y="8"/>
                </a:moveTo>
                <a:cubicBezTo>
                  <a:pt x="23" y="7"/>
                  <a:pt x="23" y="7"/>
                  <a:pt x="23" y="7"/>
                </a:cubicBezTo>
                <a:cubicBezTo>
                  <a:pt x="25" y="6"/>
                  <a:pt x="26" y="5"/>
                  <a:pt x="28" y="5"/>
                </a:cubicBezTo>
                <a:cubicBezTo>
                  <a:pt x="28" y="4"/>
                  <a:pt x="29" y="4"/>
                  <a:pt x="29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4" y="8"/>
                  <a:pt x="23" y="8"/>
                </a:cubicBezTo>
                <a:cubicBezTo>
                  <a:pt x="22" y="8"/>
                  <a:pt x="22" y="8"/>
                  <a:pt x="22" y="8"/>
                </a:cubicBezTo>
                <a:moveTo>
                  <a:pt x="29" y="0"/>
                </a:moveTo>
                <a:cubicBezTo>
                  <a:pt x="28" y="0"/>
                  <a:pt x="27" y="0"/>
                  <a:pt x="27" y="0"/>
                </a:cubicBezTo>
                <a:cubicBezTo>
                  <a:pt x="24" y="1"/>
                  <a:pt x="22" y="3"/>
                  <a:pt x="20" y="4"/>
                </a:cubicBezTo>
                <a:cubicBezTo>
                  <a:pt x="9" y="13"/>
                  <a:pt x="9" y="13"/>
                  <a:pt x="9" y="13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25"/>
                  <a:pt x="5" y="29"/>
                  <a:pt x="2" y="32"/>
                </a:cubicBezTo>
                <a:cubicBezTo>
                  <a:pt x="1" y="32"/>
                  <a:pt x="1" y="32"/>
                  <a:pt x="0" y="33"/>
                </a:cubicBezTo>
                <a:cubicBezTo>
                  <a:pt x="0" y="33"/>
                  <a:pt x="0" y="34"/>
                  <a:pt x="0" y="35"/>
                </a:cubicBezTo>
                <a:cubicBezTo>
                  <a:pt x="0" y="40"/>
                  <a:pt x="1" y="47"/>
                  <a:pt x="4" y="54"/>
                </a:cubicBezTo>
                <a:cubicBezTo>
                  <a:pt x="5" y="58"/>
                  <a:pt x="7" y="63"/>
                  <a:pt x="10" y="67"/>
                </a:cubicBezTo>
                <a:cubicBezTo>
                  <a:pt x="14" y="70"/>
                  <a:pt x="18" y="72"/>
                  <a:pt x="22" y="72"/>
                </a:cubicBezTo>
                <a:cubicBezTo>
                  <a:pt x="23" y="72"/>
                  <a:pt x="24" y="72"/>
                  <a:pt x="24" y="72"/>
                </a:cubicBezTo>
                <a:cubicBezTo>
                  <a:pt x="27" y="72"/>
                  <a:pt x="29" y="71"/>
                  <a:pt x="32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3" y="69"/>
                  <a:pt x="33" y="69"/>
                  <a:pt x="34" y="68"/>
                </a:cubicBezTo>
                <a:cubicBezTo>
                  <a:pt x="47" y="59"/>
                  <a:pt x="54" y="43"/>
                  <a:pt x="54" y="27"/>
                </a:cubicBezTo>
                <a:cubicBezTo>
                  <a:pt x="54" y="20"/>
                  <a:pt x="52" y="15"/>
                  <a:pt x="49" y="10"/>
                </a:cubicBezTo>
                <a:cubicBezTo>
                  <a:pt x="46" y="7"/>
                  <a:pt x="42" y="5"/>
                  <a:pt x="38" y="3"/>
                </a:cubicBezTo>
                <a:cubicBezTo>
                  <a:pt x="35" y="1"/>
                  <a:pt x="32" y="0"/>
                  <a:pt x="29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" name="Freeform 109">
            <a:extLst>
              <a:ext uri="{FF2B5EF4-FFF2-40B4-BE49-F238E27FC236}">
                <a16:creationId xmlns:a16="http://schemas.microsoft.com/office/drawing/2014/main" id="{05131584-F752-2827-2317-94F0F23240EF}"/>
              </a:ext>
            </a:extLst>
          </p:cNvPr>
          <p:cNvSpPr>
            <a:spLocks noEditPoints="1"/>
          </p:cNvSpPr>
          <p:nvPr/>
        </p:nvSpPr>
        <p:spPr bwMode="auto">
          <a:xfrm>
            <a:off x="5285000" y="3527914"/>
            <a:ext cx="1053825" cy="1218883"/>
          </a:xfrm>
          <a:custGeom>
            <a:avLst/>
            <a:gdLst>
              <a:gd name="T0" fmla="*/ 15 w 147"/>
              <a:gd name="T1" fmla="*/ 124 h 170"/>
              <a:gd name="T2" fmla="*/ 16 w 147"/>
              <a:gd name="T3" fmla="*/ 128 h 170"/>
              <a:gd name="T4" fmla="*/ 31 w 147"/>
              <a:gd name="T5" fmla="*/ 113 h 170"/>
              <a:gd name="T6" fmla="*/ 127 w 147"/>
              <a:gd name="T7" fmla="*/ 96 h 170"/>
              <a:gd name="T8" fmla="*/ 144 w 147"/>
              <a:gd name="T9" fmla="*/ 105 h 170"/>
              <a:gd name="T10" fmla="*/ 145 w 147"/>
              <a:gd name="T11" fmla="*/ 101 h 170"/>
              <a:gd name="T12" fmla="*/ 3 w 147"/>
              <a:gd name="T13" fmla="*/ 48 h 170"/>
              <a:gd name="T14" fmla="*/ 20 w 147"/>
              <a:gd name="T15" fmla="*/ 58 h 170"/>
              <a:gd name="T16" fmla="*/ 23 w 147"/>
              <a:gd name="T17" fmla="*/ 56 h 170"/>
              <a:gd name="T18" fmla="*/ 20 w 147"/>
              <a:gd name="T19" fmla="*/ 54 h 170"/>
              <a:gd name="T20" fmla="*/ 71 w 147"/>
              <a:gd name="T21" fmla="*/ 140 h 170"/>
              <a:gd name="T22" fmla="*/ 99 w 147"/>
              <a:gd name="T23" fmla="*/ 149 h 170"/>
              <a:gd name="T24" fmla="*/ 88 w 147"/>
              <a:gd name="T25" fmla="*/ 155 h 170"/>
              <a:gd name="T26" fmla="*/ 98 w 147"/>
              <a:gd name="T27" fmla="*/ 161 h 170"/>
              <a:gd name="T28" fmla="*/ 84 w 147"/>
              <a:gd name="T29" fmla="*/ 165 h 170"/>
              <a:gd name="T30" fmla="*/ 80 w 147"/>
              <a:gd name="T31" fmla="*/ 144 h 170"/>
              <a:gd name="T32" fmla="*/ 79 w 147"/>
              <a:gd name="T33" fmla="*/ 139 h 170"/>
              <a:gd name="T34" fmla="*/ 73 w 147"/>
              <a:gd name="T35" fmla="*/ 104 h 170"/>
              <a:gd name="T36" fmla="*/ 85 w 147"/>
              <a:gd name="T37" fmla="*/ 90 h 170"/>
              <a:gd name="T38" fmla="*/ 65 w 147"/>
              <a:gd name="T39" fmla="*/ 85 h 170"/>
              <a:gd name="T40" fmla="*/ 60 w 147"/>
              <a:gd name="T41" fmla="*/ 75 h 170"/>
              <a:gd name="T42" fmla="*/ 63 w 147"/>
              <a:gd name="T43" fmla="*/ 76 h 170"/>
              <a:gd name="T44" fmla="*/ 78 w 147"/>
              <a:gd name="T45" fmla="*/ 82 h 170"/>
              <a:gd name="T46" fmla="*/ 76 w 147"/>
              <a:gd name="T47" fmla="*/ 75 h 170"/>
              <a:gd name="T48" fmla="*/ 80 w 147"/>
              <a:gd name="T49" fmla="*/ 77 h 170"/>
              <a:gd name="T50" fmla="*/ 90 w 147"/>
              <a:gd name="T51" fmla="*/ 85 h 170"/>
              <a:gd name="T52" fmla="*/ 94 w 147"/>
              <a:gd name="T53" fmla="*/ 69 h 170"/>
              <a:gd name="T54" fmla="*/ 97 w 147"/>
              <a:gd name="T55" fmla="*/ 74 h 170"/>
              <a:gd name="T56" fmla="*/ 64 w 147"/>
              <a:gd name="T57" fmla="*/ 131 h 170"/>
              <a:gd name="T58" fmla="*/ 52 w 147"/>
              <a:gd name="T59" fmla="*/ 115 h 170"/>
              <a:gd name="T60" fmla="*/ 46 w 147"/>
              <a:gd name="T61" fmla="*/ 48 h 170"/>
              <a:gd name="T62" fmla="*/ 83 w 147"/>
              <a:gd name="T63" fmla="*/ 35 h 170"/>
              <a:gd name="T64" fmla="*/ 108 w 147"/>
              <a:gd name="T65" fmla="*/ 108 h 170"/>
              <a:gd name="T66" fmla="*/ 101 w 147"/>
              <a:gd name="T67" fmla="*/ 126 h 170"/>
              <a:gd name="T68" fmla="*/ 97 w 147"/>
              <a:gd name="T69" fmla="*/ 127 h 170"/>
              <a:gd name="T70" fmla="*/ 92 w 147"/>
              <a:gd name="T71" fmla="*/ 89 h 170"/>
              <a:gd name="T72" fmla="*/ 95 w 147"/>
              <a:gd name="T73" fmla="*/ 65 h 170"/>
              <a:gd name="T74" fmla="*/ 85 w 147"/>
              <a:gd name="T75" fmla="*/ 86 h 170"/>
              <a:gd name="T76" fmla="*/ 85 w 147"/>
              <a:gd name="T77" fmla="*/ 76 h 170"/>
              <a:gd name="T78" fmla="*/ 74 w 147"/>
              <a:gd name="T79" fmla="*/ 71 h 170"/>
              <a:gd name="T80" fmla="*/ 70 w 147"/>
              <a:gd name="T81" fmla="*/ 86 h 170"/>
              <a:gd name="T82" fmla="*/ 60 w 147"/>
              <a:gd name="T83" fmla="*/ 70 h 170"/>
              <a:gd name="T84" fmla="*/ 56 w 147"/>
              <a:gd name="T85" fmla="*/ 82 h 170"/>
              <a:gd name="T86" fmla="*/ 72 w 147"/>
              <a:gd name="T87" fmla="*/ 130 h 170"/>
              <a:gd name="T88" fmla="*/ 67 w 147"/>
              <a:gd name="T89" fmla="*/ 131 h 170"/>
              <a:gd name="T90" fmla="*/ 77 w 147"/>
              <a:gd name="T91" fmla="*/ 30 h 170"/>
              <a:gd name="T92" fmla="*/ 46 w 147"/>
              <a:gd name="T93" fmla="*/ 117 h 170"/>
              <a:gd name="T94" fmla="*/ 58 w 147"/>
              <a:gd name="T95" fmla="*/ 129 h 170"/>
              <a:gd name="T96" fmla="*/ 66 w 147"/>
              <a:gd name="T97" fmla="*/ 141 h 170"/>
              <a:gd name="T98" fmla="*/ 69 w 147"/>
              <a:gd name="T99" fmla="*/ 153 h 170"/>
              <a:gd name="T100" fmla="*/ 92 w 147"/>
              <a:gd name="T101" fmla="*/ 170 h 170"/>
              <a:gd name="T102" fmla="*/ 104 w 147"/>
              <a:gd name="T103" fmla="*/ 153 h 170"/>
              <a:gd name="T104" fmla="*/ 102 w 147"/>
              <a:gd name="T105" fmla="*/ 130 h 170"/>
              <a:gd name="T106" fmla="*/ 106 w 147"/>
              <a:gd name="T107" fmla="*/ 127 h 170"/>
              <a:gd name="T108" fmla="*/ 114 w 147"/>
              <a:gd name="T109" fmla="*/ 107 h 170"/>
              <a:gd name="T110" fmla="*/ 77 w 147"/>
              <a:gd name="T111" fmla="*/ 30 h 170"/>
              <a:gd name="T112" fmla="*/ 117 w 147"/>
              <a:gd name="T113" fmla="*/ 40 h 170"/>
              <a:gd name="T114" fmla="*/ 119 w 147"/>
              <a:gd name="T115" fmla="*/ 44 h 170"/>
              <a:gd name="T116" fmla="*/ 135 w 147"/>
              <a:gd name="T117" fmla="*/ 29 h 170"/>
              <a:gd name="T118" fmla="*/ 64 w 147"/>
              <a:gd name="T119" fmla="*/ 0 h 170"/>
              <a:gd name="T120" fmla="*/ 66 w 147"/>
              <a:gd name="T121" fmla="*/ 23 h 170"/>
              <a:gd name="T122" fmla="*/ 69 w 147"/>
              <a:gd name="T123" fmla="*/ 2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7" h="170">
                <a:moveTo>
                  <a:pt x="30" y="112"/>
                </a:moveTo>
                <a:cubicBezTo>
                  <a:pt x="29" y="112"/>
                  <a:pt x="29" y="113"/>
                  <a:pt x="28" y="113"/>
                </a:cubicBezTo>
                <a:cubicBezTo>
                  <a:pt x="15" y="124"/>
                  <a:pt x="15" y="124"/>
                  <a:pt x="15" y="124"/>
                </a:cubicBezTo>
                <a:cubicBezTo>
                  <a:pt x="14" y="125"/>
                  <a:pt x="13" y="127"/>
                  <a:pt x="14" y="128"/>
                </a:cubicBezTo>
                <a:cubicBezTo>
                  <a:pt x="15" y="128"/>
                  <a:pt x="15" y="128"/>
                  <a:pt x="16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7" y="128"/>
                  <a:pt x="17" y="128"/>
                  <a:pt x="17" y="128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2" y="116"/>
                  <a:pt x="32" y="114"/>
                  <a:pt x="31" y="113"/>
                </a:cubicBezTo>
                <a:cubicBezTo>
                  <a:pt x="31" y="113"/>
                  <a:pt x="30" y="112"/>
                  <a:pt x="30" y="112"/>
                </a:cubicBezTo>
                <a:moveTo>
                  <a:pt x="129" y="95"/>
                </a:moveTo>
                <a:cubicBezTo>
                  <a:pt x="128" y="95"/>
                  <a:pt x="127" y="95"/>
                  <a:pt x="127" y="96"/>
                </a:cubicBezTo>
                <a:cubicBezTo>
                  <a:pt x="127" y="97"/>
                  <a:pt x="127" y="99"/>
                  <a:pt x="128" y="99"/>
                </a:cubicBezTo>
                <a:cubicBezTo>
                  <a:pt x="143" y="105"/>
                  <a:pt x="143" y="105"/>
                  <a:pt x="143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5" y="105"/>
                  <a:pt x="146" y="104"/>
                  <a:pt x="146" y="103"/>
                </a:cubicBezTo>
                <a:cubicBezTo>
                  <a:pt x="147" y="102"/>
                  <a:pt x="146" y="101"/>
                  <a:pt x="145" y="101"/>
                </a:cubicBezTo>
                <a:cubicBezTo>
                  <a:pt x="130" y="95"/>
                  <a:pt x="130" y="95"/>
                  <a:pt x="130" y="95"/>
                </a:cubicBezTo>
                <a:cubicBezTo>
                  <a:pt x="130" y="95"/>
                  <a:pt x="129" y="95"/>
                  <a:pt x="129" y="95"/>
                </a:cubicBezTo>
                <a:moveTo>
                  <a:pt x="3" y="48"/>
                </a:moveTo>
                <a:cubicBezTo>
                  <a:pt x="2" y="48"/>
                  <a:pt x="1" y="49"/>
                  <a:pt x="1" y="49"/>
                </a:cubicBezTo>
                <a:cubicBezTo>
                  <a:pt x="0" y="50"/>
                  <a:pt x="0" y="52"/>
                  <a:pt x="1" y="52"/>
                </a:cubicBezTo>
                <a:cubicBezTo>
                  <a:pt x="7" y="56"/>
                  <a:pt x="14" y="58"/>
                  <a:pt x="20" y="58"/>
                </a:cubicBezTo>
                <a:cubicBezTo>
                  <a:pt x="21" y="58"/>
                  <a:pt x="21" y="58"/>
                  <a:pt x="21" y="58"/>
                </a:cubicBezTo>
                <a:cubicBezTo>
                  <a:pt x="21" y="58"/>
                  <a:pt x="21" y="58"/>
                  <a:pt x="21" y="58"/>
                </a:cubicBezTo>
                <a:cubicBezTo>
                  <a:pt x="22" y="58"/>
                  <a:pt x="23" y="57"/>
                  <a:pt x="23" y="56"/>
                </a:cubicBezTo>
                <a:cubicBezTo>
                  <a:pt x="23" y="55"/>
                  <a:pt x="22" y="54"/>
                  <a:pt x="21" y="54"/>
                </a:cubicBezTo>
                <a:cubicBezTo>
                  <a:pt x="21" y="54"/>
                  <a:pt x="21" y="54"/>
                  <a:pt x="21" y="54"/>
                </a:cubicBezTo>
                <a:cubicBezTo>
                  <a:pt x="21" y="54"/>
                  <a:pt x="20" y="54"/>
                  <a:pt x="20" y="54"/>
                </a:cubicBezTo>
                <a:cubicBezTo>
                  <a:pt x="15" y="54"/>
                  <a:pt x="9" y="52"/>
                  <a:pt x="4" y="49"/>
                </a:cubicBezTo>
                <a:cubicBezTo>
                  <a:pt x="4" y="49"/>
                  <a:pt x="3" y="48"/>
                  <a:pt x="3" y="48"/>
                </a:cubicBezTo>
                <a:moveTo>
                  <a:pt x="71" y="140"/>
                </a:moveTo>
                <a:cubicBezTo>
                  <a:pt x="70" y="139"/>
                  <a:pt x="70" y="137"/>
                  <a:pt x="70" y="135"/>
                </a:cubicBezTo>
                <a:cubicBezTo>
                  <a:pt x="97" y="131"/>
                  <a:pt x="97" y="131"/>
                  <a:pt x="97" y="131"/>
                </a:cubicBezTo>
                <a:cubicBezTo>
                  <a:pt x="99" y="149"/>
                  <a:pt x="99" y="149"/>
                  <a:pt x="99" y="149"/>
                </a:cubicBezTo>
                <a:cubicBezTo>
                  <a:pt x="88" y="150"/>
                  <a:pt x="88" y="150"/>
                  <a:pt x="88" y="150"/>
                </a:cubicBezTo>
                <a:cubicBezTo>
                  <a:pt x="87" y="150"/>
                  <a:pt x="86" y="151"/>
                  <a:pt x="86" y="153"/>
                </a:cubicBezTo>
                <a:cubicBezTo>
                  <a:pt x="86" y="154"/>
                  <a:pt x="87" y="155"/>
                  <a:pt x="88" y="155"/>
                </a:cubicBezTo>
                <a:cubicBezTo>
                  <a:pt x="88" y="155"/>
                  <a:pt x="88" y="155"/>
                  <a:pt x="88" y="155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00" y="156"/>
                  <a:pt x="100" y="159"/>
                  <a:pt x="98" y="161"/>
                </a:cubicBezTo>
                <a:cubicBezTo>
                  <a:pt x="97" y="163"/>
                  <a:pt x="95" y="165"/>
                  <a:pt x="92" y="166"/>
                </a:cubicBezTo>
                <a:cubicBezTo>
                  <a:pt x="91" y="166"/>
                  <a:pt x="90" y="166"/>
                  <a:pt x="90" y="166"/>
                </a:cubicBezTo>
                <a:cubicBezTo>
                  <a:pt x="88" y="166"/>
                  <a:pt x="86" y="165"/>
                  <a:pt x="84" y="165"/>
                </a:cubicBezTo>
                <a:cubicBezTo>
                  <a:pt x="79" y="162"/>
                  <a:pt x="75" y="158"/>
                  <a:pt x="73" y="152"/>
                </a:cubicBezTo>
                <a:cubicBezTo>
                  <a:pt x="72" y="149"/>
                  <a:pt x="72" y="147"/>
                  <a:pt x="71" y="145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81" y="143"/>
                  <a:pt x="82" y="142"/>
                  <a:pt x="82" y="141"/>
                </a:cubicBezTo>
                <a:cubicBezTo>
                  <a:pt x="82" y="140"/>
                  <a:pt x="81" y="139"/>
                  <a:pt x="80" y="139"/>
                </a:cubicBezTo>
                <a:cubicBezTo>
                  <a:pt x="79" y="139"/>
                  <a:pt x="79" y="139"/>
                  <a:pt x="79" y="139"/>
                </a:cubicBezTo>
                <a:cubicBezTo>
                  <a:pt x="71" y="140"/>
                  <a:pt x="71" y="140"/>
                  <a:pt x="71" y="140"/>
                </a:cubicBezTo>
                <a:moveTo>
                  <a:pt x="76" y="130"/>
                </a:moveTo>
                <a:cubicBezTo>
                  <a:pt x="76" y="121"/>
                  <a:pt x="74" y="112"/>
                  <a:pt x="73" y="104"/>
                </a:cubicBezTo>
                <a:cubicBezTo>
                  <a:pt x="70" y="90"/>
                  <a:pt x="70" y="90"/>
                  <a:pt x="70" y="90"/>
                </a:cubicBezTo>
                <a:cubicBezTo>
                  <a:pt x="73" y="90"/>
                  <a:pt x="75" y="89"/>
                  <a:pt x="78" y="88"/>
                </a:cubicBezTo>
                <a:cubicBezTo>
                  <a:pt x="80" y="89"/>
                  <a:pt x="82" y="90"/>
                  <a:pt x="85" y="90"/>
                </a:cubicBezTo>
                <a:cubicBezTo>
                  <a:pt x="84" y="103"/>
                  <a:pt x="85" y="116"/>
                  <a:pt x="88" y="128"/>
                </a:cubicBezTo>
                <a:cubicBezTo>
                  <a:pt x="76" y="130"/>
                  <a:pt x="76" y="130"/>
                  <a:pt x="76" y="130"/>
                </a:cubicBezTo>
                <a:moveTo>
                  <a:pt x="65" y="85"/>
                </a:moveTo>
                <a:cubicBezTo>
                  <a:pt x="63" y="84"/>
                  <a:pt x="61" y="82"/>
                  <a:pt x="60" y="80"/>
                </a:cubicBezTo>
                <a:cubicBezTo>
                  <a:pt x="59" y="79"/>
                  <a:pt x="59" y="77"/>
                  <a:pt x="59" y="76"/>
                </a:cubicBezTo>
                <a:cubicBezTo>
                  <a:pt x="59" y="75"/>
                  <a:pt x="60" y="75"/>
                  <a:pt x="60" y="75"/>
                </a:cubicBezTo>
                <a:cubicBezTo>
                  <a:pt x="60" y="75"/>
                  <a:pt x="60" y="75"/>
                  <a:pt x="60" y="75"/>
                </a:cubicBezTo>
                <a:cubicBezTo>
                  <a:pt x="60" y="75"/>
                  <a:pt x="60" y="75"/>
                  <a:pt x="60" y="75"/>
                </a:cubicBezTo>
                <a:cubicBezTo>
                  <a:pt x="61" y="75"/>
                  <a:pt x="62" y="75"/>
                  <a:pt x="63" y="76"/>
                </a:cubicBezTo>
                <a:cubicBezTo>
                  <a:pt x="64" y="77"/>
                  <a:pt x="64" y="79"/>
                  <a:pt x="64" y="81"/>
                </a:cubicBezTo>
                <a:cubicBezTo>
                  <a:pt x="65" y="85"/>
                  <a:pt x="65" y="85"/>
                  <a:pt x="65" y="85"/>
                </a:cubicBezTo>
                <a:moveTo>
                  <a:pt x="78" y="82"/>
                </a:moveTo>
                <a:cubicBezTo>
                  <a:pt x="77" y="82"/>
                  <a:pt x="77" y="82"/>
                  <a:pt x="77" y="82"/>
                </a:cubicBezTo>
                <a:cubicBezTo>
                  <a:pt x="76" y="81"/>
                  <a:pt x="75" y="79"/>
                  <a:pt x="75" y="77"/>
                </a:cubicBezTo>
                <a:cubicBezTo>
                  <a:pt x="75" y="76"/>
                  <a:pt x="76" y="75"/>
                  <a:pt x="76" y="75"/>
                </a:cubicBezTo>
                <a:cubicBezTo>
                  <a:pt x="77" y="74"/>
                  <a:pt x="77" y="74"/>
                  <a:pt x="77" y="74"/>
                </a:cubicBezTo>
                <a:cubicBezTo>
                  <a:pt x="78" y="74"/>
                  <a:pt x="78" y="74"/>
                  <a:pt x="78" y="74"/>
                </a:cubicBezTo>
                <a:cubicBezTo>
                  <a:pt x="79" y="74"/>
                  <a:pt x="80" y="75"/>
                  <a:pt x="80" y="77"/>
                </a:cubicBezTo>
                <a:cubicBezTo>
                  <a:pt x="80" y="79"/>
                  <a:pt x="79" y="80"/>
                  <a:pt x="79" y="81"/>
                </a:cubicBezTo>
                <a:cubicBezTo>
                  <a:pt x="78" y="82"/>
                  <a:pt x="78" y="82"/>
                  <a:pt x="78" y="82"/>
                </a:cubicBezTo>
                <a:moveTo>
                  <a:pt x="90" y="85"/>
                </a:moveTo>
                <a:cubicBezTo>
                  <a:pt x="90" y="81"/>
                  <a:pt x="91" y="78"/>
                  <a:pt x="92" y="74"/>
                </a:cubicBezTo>
                <a:cubicBezTo>
                  <a:pt x="92" y="73"/>
                  <a:pt x="93" y="70"/>
                  <a:pt x="94" y="69"/>
                </a:cubicBezTo>
                <a:cubicBezTo>
                  <a:pt x="94" y="69"/>
                  <a:pt x="94" y="69"/>
                  <a:pt x="94" y="69"/>
                </a:cubicBezTo>
                <a:cubicBezTo>
                  <a:pt x="95" y="69"/>
                  <a:pt x="95" y="69"/>
                  <a:pt x="95" y="69"/>
                </a:cubicBezTo>
                <a:cubicBezTo>
                  <a:pt x="95" y="69"/>
                  <a:pt x="95" y="70"/>
                  <a:pt x="96" y="70"/>
                </a:cubicBezTo>
                <a:cubicBezTo>
                  <a:pt x="97" y="71"/>
                  <a:pt x="97" y="73"/>
                  <a:pt x="97" y="74"/>
                </a:cubicBezTo>
                <a:cubicBezTo>
                  <a:pt x="97" y="79"/>
                  <a:pt x="94" y="83"/>
                  <a:pt x="90" y="85"/>
                </a:cubicBezTo>
                <a:moveTo>
                  <a:pt x="65" y="132"/>
                </a:moveTo>
                <a:cubicBezTo>
                  <a:pt x="65" y="131"/>
                  <a:pt x="64" y="131"/>
                  <a:pt x="64" y="131"/>
                </a:cubicBezTo>
                <a:cubicBezTo>
                  <a:pt x="63" y="130"/>
                  <a:pt x="63" y="129"/>
                  <a:pt x="62" y="127"/>
                </a:cubicBezTo>
                <a:cubicBezTo>
                  <a:pt x="62" y="126"/>
                  <a:pt x="62" y="125"/>
                  <a:pt x="61" y="125"/>
                </a:cubicBezTo>
                <a:cubicBezTo>
                  <a:pt x="59" y="120"/>
                  <a:pt x="55" y="118"/>
                  <a:pt x="52" y="115"/>
                </a:cubicBezTo>
                <a:cubicBezTo>
                  <a:pt x="51" y="114"/>
                  <a:pt x="50" y="114"/>
                  <a:pt x="49" y="113"/>
                </a:cubicBezTo>
                <a:cubicBezTo>
                  <a:pt x="36" y="103"/>
                  <a:pt x="29" y="84"/>
                  <a:pt x="34" y="68"/>
                </a:cubicBezTo>
                <a:cubicBezTo>
                  <a:pt x="36" y="60"/>
                  <a:pt x="41" y="53"/>
                  <a:pt x="46" y="48"/>
                </a:cubicBezTo>
                <a:cubicBezTo>
                  <a:pt x="53" y="41"/>
                  <a:pt x="62" y="36"/>
                  <a:pt x="71" y="35"/>
                </a:cubicBezTo>
                <a:cubicBezTo>
                  <a:pt x="73" y="34"/>
                  <a:pt x="75" y="34"/>
                  <a:pt x="77" y="34"/>
                </a:cubicBezTo>
                <a:cubicBezTo>
                  <a:pt x="79" y="34"/>
                  <a:pt x="81" y="34"/>
                  <a:pt x="83" y="35"/>
                </a:cubicBezTo>
                <a:cubicBezTo>
                  <a:pt x="97" y="37"/>
                  <a:pt x="109" y="46"/>
                  <a:pt x="114" y="59"/>
                </a:cubicBezTo>
                <a:cubicBezTo>
                  <a:pt x="121" y="72"/>
                  <a:pt x="119" y="90"/>
                  <a:pt x="110" y="105"/>
                </a:cubicBezTo>
                <a:cubicBezTo>
                  <a:pt x="109" y="106"/>
                  <a:pt x="108" y="107"/>
                  <a:pt x="108" y="108"/>
                </a:cubicBezTo>
                <a:cubicBezTo>
                  <a:pt x="106" y="110"/>
                  <a:pt x="105" y="113"/>
                  <a:pt x="103" y="115"/>
                </a:cubicBezTo>
                <a:cubicBezTo>
                  <a:pt x="102" y="118"/>
                  <a:pt x="101" y="122"/>
                  <a:pt x="101" y="126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0" y="126"/>
                  <a:pt x="100" y="126"/>
                  <a:pt x="99" y="126"/>
                </a:cubicBezTo>
                <a:cubicBezTo>
                  <a:pt x="99" y="126"/>
                  <a:pt x="99" y="126"/>
                  <a:pt x="99" y="126"/>
                </a:cubicBezTo>
                <a:cubicBezTo>
                  <a:pt x="98" y="126"/>
                  <a:pt x="98" y="126"/>
                  <a:pt x="97" y="127"/>
                </a:cubicBezTo>
                <a:cubicBezTo>
                  <a:pt x="92" y="127"/>
                  <a:pt x="92" y="127"/>
                  <a:pt x="92" y="127"/>
                </a:cubicBezTo>
                <a:cubicBezTo>
                  <a:pt x="89" y="115"/>
                  <a:pt x="88" y="102"/>
                  <a:pt x="89" y="90"/>
                </a:cubicBezTo>
                <a:cubicBezTo>
                  <a:pt x="90" y="89"/>
                  <a:pt x="91" y="89"/>
                  <a:pt x="92" y="89"/>
                </a:cubicBezTo>
                <a:cubicBezTo>
                  <a:pt x="97" y="87"/>
                  <a:pt x="102" y="81"/>
                  <a:pt x="102" y="75"/>
                </a:cubicBezTo>
                <a:cubicBezTo>
                  <a:pt x="102" y="72"/>
                  <a:pt x="101" y="68"/>
                  <a:pt x="99" y="67"/>
                </a:cubicBezTo>
                <a:cubicBezTo>
                  <a:pt x="98" y="66"/>
                  <a:pt x="96" y="65"/>
                  <a:pt x="95" y="65"/>
                </a:cubicBezTo>
                <a:cubicBezTo>
                  <a:pt x="94" y="65"/>
                  <a:pt x="94" y="65"/>
                  <a:pt x="94" y="65"/>
                </a:cubicBezTo>
                <a:cubicBezTo>
                  <a:pt x="91" y="65"/>
                  <a:pt x="88" y="67"/>
                  <a:pt x="87" y="74"/>
                </a:cubicBezTo>
                <a:cubicBezTo>
                  <a:pt x="86" y="78"/>
                  <a:pt x="86" y="82"/>
                  <a:pt x="85" y="86"/>
                </a:cubicBezTo>
                <a:cubicBezTo>
                  <a:pt x="84" y="86"/>
                  <a:pt x="83" y="85"/>
                  <a:pt x="81" y="85"/>
                </a:cubicBezTo>
                <a:cubicBezTo>
                  <a:pt x="82" y="84"/>
                  <a:pt x="82" y="84"/>
                  <a:pt x="82" y="84"/>
                </a:cubicBezTo>
                <a:cubicBezTo>
                  <a:pt x="84" y="82"/>
                  <a:pt x="85" y="79"/>
                  <a:pt x="85" y="76"/>
                </a:cubicBezTo>
                <a:cubicBezTo>
                  <a:pt x="84" y="73"/>
                  <a:pt x="82" y="70"/>
                  <a:pt x="78" y="70"/>
                </a:cubicBezTo>
                <a:cubicBezTo>
                  <a:pt x="78" y="70"/>
                  <a:pt x="78" y="70"/>
                  <a:pt x="78" y="70"/>
                </a:cubicBezTo>
                <a:cubicBezTo>
                  <a:pt x="76" y="70"/>
                  <a:pt x="75" y="70"/>
                  <a:pt x="74" y="71"/>
                </a:cubicBezTo>
                <a:cubicBezTo>
                  <a:pt x="72" y="72"/>
                  <a:pt x="71" y="74"/>
                  <a:pt x="71" y="76"/>
                </a:cubicBezTo>
                <a:cubicBezTo>
                  <a:pt x="70" y="79"/>
                  <a:pt x="71" y="82"/>
                  <a:pt x="74" y="85"/>
                </a:cubicBezTo>
                <a:cubicBezTo>
                  <a:pt x="72" y="86"/>
                  <a:pt x="71" y="86"/>
                  <a:pt x="70" y="86"/>
                </a:cubicBezTo>
                <a:cubicBezTo>
                  <a:pt x="69" y="80"/>
                  <a:pt x="69" y="80"/>
                  <a:pt x="69" y="80"/>
                </a:cubicBezTo>
                <a:cubicBezTo>
                  <a:pt x="68" y="78"/>
                  <a:pt x="68" y="76"/>
                  <a:pt x="66" y="74"/>
                </a:cubicBezTo>
                <a:cubicBezTo>
                  <a:pt x="65" y="72"/>
                  <a:pt x="63" y="70"/>
                  <a:pt x="60" y="70"/>
                </a:cubicBezTo>
                <a:cubicBezTo>
                  <a:pt x="60" y="70"/>
                  <a:pt x="59" y="71"/>
                  <a:pt x="58" y="71"/>
                </a:cubicBezTo>
                <a:cubicBezTo>
                  <a:pt x="56" y="72"/>
                  <a:pt x="55" y="73"/>
                  <a:pt x="55" y="74"/>
                </a:cubicBezTo>
                <a:cubicBezTo>
                  <a:pt x="54" y="77"/>
                  <a:pt x="54" y="80"/>
                  <a:pt x="56" y="82"/>
                </a:cubicBezTo>
                <a:cubicBezTo>
                  <a:pt x="58" y="86"/>
                  <a:pt x="61" y="89"/>
                  <a:pt x="66" y="90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70" y="113"/>
                  <a:pt x="71" y="122"/>
                  <a:pt x="72" y="130"/>
                </a:cubicBezTo>
                <a:cubicBezTo>
                  <a:pt x="69" y="131"/>
                  <a:pt x="69" y="131"/>
                  <a:pt x="69" y="131"/>
                </a:cubicBezTo>
                <a:cubicBezTo>
                  <a:pt x="69" y="131"/>
                  <a:pt x="69" y="131"/>
                  <a:pt x="68" y="131"/>
                </a:cubicBezTo>
                <a:cubicBezTo>
                  <a:pt x="68" y="131"/>
                  <a:pt x="67" y="131"/>
                  <a:pt x="67" y="131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65" y="132"/>
                  <a:pt x="65" y="132"/>
                  <a:pt x="65" y="132"/>
                </a:cubicBezTo>
                <a:moveTo>
                  <a:pt x="77" y="30"/>
                </a:moveTo>
                <a:cubicBezTo>
                  <a:pt x="64" y="30"/>
                  <a:pt x="51" y="35"/>
                  <a:pt x="43" y="45"/>
                </a:cubicBezTo>
                <a:cubicBezTo>
                  <a:pt x="37" y="51"/>
                  <a:pt x="31" y="58"/>
                  <a:pt x="29" y="67"/>
                </a:cubicBezTo>
                <a:cubicBezTo>
                  <a:pt x="25" y="85"/>
                  <a:pt x="32" y="105"/>
                  <a:pt x="46" y="117"/>
                </a:cubicBezTo>
                <a:cubicBezTo>
                  <a:pt x="47" y="117"/>
                  <a:pt x="48" y="118"/>
                  <a:pt x="49" y="119"/>
                </a:cubicBezTo>
                <a:cubicBezTo>
                  <a:pt x="52" y="121"/>
                  <a:pt x="55" y="123"/>
                  <a:pt x="57" y="127"/>
                </a:cubicBezTo>
                <a:cubicBezTo>
                  <a:pt x="57" y="127"/>
                  <a:pt x="58" y="128"/>
                  <a:pt x="58" y="129"/>
                </a:cubicBezTo>
                <a:cubicBezTo>
                  <a:pt x="59" y="130"/>
                  <a:pt x="59" y="132"/>
                  <a:pt x="60" y="134"/>
                </a:cubicBezTo>
                <a:cubicBezTo>
                  <a:pt x="62" y="135"/>
                  <a:pt x="64" y="136"/>
                  <a:pt x="66" y="136"/>
                </a:cubicBezTo>
                <a:cubicBezTo>
                  <a:pt x="66" y="138"/>
                  <a:pt x="66" y="140"/>
                  <a:pt x="66" y="141"/>
                </a:cubicBezTo>
                <a:cubicBezTo>
                  <a:pt x="65" y="142"/>
                  <a:pt x="65" y="143"/>
                  <a:pt x="65" y="144"/>
                </a:cubicBezTo>
                <a:cubicBezTo>
                  <a:pt x="65" y="144"/>
                  <a:pt x="66" y="145"/>
                  <a:pt x="67" y="145"/>
                </a:cubicBezTo>
                <a:cubicBezTo>
                  <a:pt x="67" y="148"/>
                  <a:pt x="68" y="151"/>
                  <a:pt x="69" y="153"/>
                </a:cubicBezTo>
                <a:cubicBezTo>
                  <a:pt x="71" y="160"/>
                  <a:pt x="76" y="166"/>
                  <a:pt x="82" y="169"/>
                </a:cubicBezTo>
                <a:cubicBezTo>
                  <a:pt x="84" y="170"/>
                  <a:pt x="87" y="170"/>
                  <a:pt x="90" y="170"/>
                </a:cubicBezTo>
                <a:cubicBezTo>
                  <a:pt x="90" y="170"/>
                  <a:pt x="91" y="170"/>
                  <a:pt x="92" y="170"/>
                </a:cubicBezTo>
                <a:cubicBezTo>
                  <a:pt x="92" y="170"/>
                  <a:pt x="93" y="170"/>
                  <a:pt x="93" y="170"/>
                </a:cubicBezTo>
                <a:cubicBezTo>
                  <a:pt x="97" y="169"/>
                  <a:pt x="101" y="166"/>
                  <a:pt x="102" y="163"/>
                </a:cubicBezTo>
                <a:cubicBezTo>
                  <a:pt x="104" y="160"/>
                  <a:pt x="104" y="156"/>
                  <a:pt x="104" y="153"/>
                </a:cubicBezTo>
                <a:cubicBezTo>
                  <a:pt x="104" y="152"/>
                  <a:pt x="105" y="151"/>
                  <a:pt x="104" y="151"/>
                </a:cubicBezTo>
                <a:cubicBezTo>
                  <a:pt x="104" y="150"/>
                  <a:pt x="104" y="150"/>
                  <a:pt x="104" y="149"/>
                </a:cubicBezTo>
                <a:cubicBezTo>
                  <a:pt x="102" y="130"/>
                  <a:pt x="102" y="130"/>
                  <a:pt x="102" y="130"/>
                </a:cubicBezTo>
                <a:cubicBezTo>
                  <a:pt x="104" y="130"/>
                  <a:pt x="104" y="130"/>
                  <a:pt x="104" y="130"/>
                </a:cubicBezTo>
                <a:cubicBezTo>
                  <a:pt x="105" y="130"/>
                  <a:pt x="106" y="130"/>
                  <a:pt x="106" y="129"/>
                </a:cubicBezTo>
                <a:cubicBezTo>
                  <a:pt x="106" y="129"/>
                  <a:pt x="106" y="128"/>
                  <a:pt x="106" y="127"/>
                </a:cubicBezTo>
                <a:cubicBezTo>
                  <a:pt x="105" y="124"/>
                  <a:pt x="106" y="120"/>
                  <a:pt x="107" y="117"/>
                </a:cubicBezTo>
                <a:cubicBezTo>
                  <a:pt x="109" y="115"/>
                  <a:pt x="110" y="113"/>
                  <a:pt x="112" y="110"/>
                </a:cubicBezTo>
                <a:cubicBezTo>
                  <a:pt x="112" y="109"/>
                  <a:pt x="113" y="108"/>
                  <a:pt x="114" y="107"/>
                </a:cubicBezTo>
                <a:cubicBezTo>
                  <a:pt x="123" y="91"/>
                  <a:pt x="125" y="72"/>
                  <a:pt x="119" y="57"/>
                </a:cubicBezTo>
                <a:cubicBezTo>
                  <a:pt x="112" y="43"/>
                  <a:pt x="99" y="32"/>
                  <a:pt x="84" y="30"/>
                </a:cubicBezTo>
                <a:cubicBezTo>
                  <a:pt x="82" y="30"/>
                  <a:pt x="79" y="30"/>
                  <a:pt x="77" y="30"/>
                </a:cubicBezTo>
                <a:moveTo>
                  <a:pt x="133" y="28"/>
                </a:moveTo>
                <a:cubicBezTo>
                  <a:pt x="132" y="28"/>
                  <a:pt x="132" y="28"/>
                  <a:pt x="132" y="28"/>
                </a:cubicBezTo>
                <a:cubicBezTo>
                  <a:pt x="126" y="31"/>
                  <a:pt x="121" y="35"/>
                  <a:pt x="117" y="40"/>
                </a:cubicBezTo>
                <a:cubicBezTo>
                  <a:pt x="116" y="41"/>
                  <a:pt x="116" y="43"/>
                  <a:pt x="117" y="44"/>
                </a:cubicBezTo>
                <a:cubicBezTo>
                  <a:pt x="118" y="44"/>
                  <a:pt x="118" y="44"/>
                  <a:pt x="119" y="44"/>
                </a:cubicBezTo>
                <a:cubicBezTo>
                  <a:pt x="119" y="44"/>
                  <a:pt x="119" y="44"/>
                  <a:pt x="119" y="44"/>
                </a:cubicBezTo>
                <a:cubicBezTo>
                  <a:pt x="120" y="44"/>
                  <a:pt x="120" y="44"/>
                  <a:pt x="121" y="43"/>
                </a:cubicBezTo>
                <a:cubicBezTo>
                  <a:pt x="124" y="39"/>
                  <a:pt x="129" y="35"/>
                  <a:pt x="134" y="32"/>
                </a:cubicBezTo>
                <a:cubicBezTo>
                  <a:pt x="135" y="31"/>
                  <a:pt x="135" y="30"/>
                  <a:pt x="135" y="29"/>
                </a:cubicBezTo>
                <a:cubicBezTo>
                  <a:pt x="134" y="28"/>
                  <a:pt x="134" y="28"/>
                  <a:pt x="133" y="28"/>
                </a:cubicBezTo>
                <a:moveTo>
                  <a:pt x="64" y="0"/>
                </a:moveTo>
                <a:cubicBezTo>
                  <a:pt x="64" y="0"/>
                  <a:pt x="64" y="0"/>
                  <a:pt x="64" y="0"/>
                </a:cubicBezTo>
                <a:cubicBezTo>
                  <a:pt x="63" y="0"/>
                  <a:pt x="62" y="1"/>
                  <a:pt x="62" y="2"/>
                </a:cubicBezTo>
                <a:cubicBezTo>
                  <a:pt x="64" y="21"/>
                  <a:pt x="64" y="21"/>
                  <a:pt x="64" y="21"/>
                </a:cubicBezTo>
                <a:cubicBezTo>
                  <a:pt x="64" y="22"/>
                  <a:pt x="65" y="23"/>
                  <a:pt x="66" y="23"/>
                </a:cubicBezTo>
                <a:cubicBezTo>
                  <a:pt x="66" y="23"/>
                  <a:pt x="66" y="23"/>
                  <a:pt x="67" y="23"/>
                </a:cubicBezTo>
                <a:cubicBezTo>
                  <a:pt x="67" y="23"/>
                  <a:pt x="67" y="23"/>
                  <a:pt x="67" y="23"/>
                </a:cubicBezTo>
                <a:cubicBezTo>
                  <a:pt x="68" y="23"/>
                  <a:pt x="69" y="22"/>
                  <a:pt x="69" y="20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1"/>
                  <a:pt x="66" y="0"/>
                  <a:pt x="64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Freeform 110">
            <a:extLst>
              <a:ext uri="{FF2B5EF4-FFF2-40B4-BE49-F238E27FC236}">
                <a16:creationId xmlns:a16="http://schemas.microsoft.com/office/drawing/2014/main" id="{9FF8BDE1-952D-1F15-0893-3FEA1C9B3B41}"/>
              </a:ext>
            </a:extLst>
          </p:cNvPr>
          <p:cNvSpPr>
            <a:spLocks noEditPoints="1"/>
          </p:cNvSpPr>
          <p:nvPr/>
        </p:nvSpPr>
        <p:spPr bwMode="auto">
          <a:xfrm>
            <a:off x="7856081" y="8117768"/>
            <a:ext cx="771325" cy="1463295"/>
          </a:xfrm>
          <a:custGeom>
            <a:avLst/>
            <a:gdLst>
              <a:gd name="T0" fmla="*/ 75 w 108"/>
              <a:gd name="T1" fmla="*/ 59 h 204"/>
              <a:gd name="T2" fmla="*/ 75 w 108"/>
              <a:gd name="T3" fmla="*/ 53 h 204"/>
              <a:gd name="T4" fmla="*/ 30 w 108"/>
              <a:gd name="T5" fmla="*/ 110 h 204"/>
              <a:gd name="T6" fmla="*/ 82 w 108"/>
              <a:gd name="T7" fmla="*/ 157 h 204"/>
              <a:gd name="T8" fmla="*/ 77 w 108"/>
              <a:gd name="T9" fmla="*/ 52 h 204"/>
              <a:gd name="T10" fmla="*/ 5 w 108"/>
              <a:gd name="T11" fmla="*/ 107 h 204"/>
              <a:gd name="T12" fmla="*/ 95 w 108"/>
              <a:gd name="T13" fmla="*/ 34 h 204"/>
              <a:gd name="T14" fmla="*/ 83 w 108"/>
              <a:gd name="T15" fmla="*/ 39 h 204"/>
              <a:gd name="T16" fmla="*/ 96 w 108"/>
              <a:gd name="T17" fmla="*/ 38 h 204"/>
              <a:gd name="T18" fmla="*/ 84 w 108"/>
              <a:gd name="T19" fmla="*/ 47 h 204"/>
              <a:gd name="T20" fmla="*/ 86 w 108"/>
              <a:gd name="T21" fmla="*/ 48 h 204"/>
              <a:gd name="T22" fmla="*/ 87 w 108"/>
              <a:gd name="T23" fmla="*/ 53 h 204"/>
              <a:gd name="T24" fmla="*/ 87 w 108"/>
              <a:gd name="T25" fmla="*/ 57 h 204"/>
              <a:gd name="T26" fmla="*/ 97 w 108"/>
              <a:gd name="T27" fmla="*/ 62 h 204"/>
              <a:gd name="T28" fmla="*/ 85 w 108"/>
              <a:gd name="T29" fmla="*/ 65 h 204"/>
              <a:gd name="T30" fmla="*/ 87 w 108"/>
              <a:gd name="T31" fmla="*/ 67 h 204"/>
              <a:gd name="T32" fmla="*/ 98 w 108"/>
              <a:gd name="T33" fmla="*/ 72 h 204"/>
              <a:gd name="T34" fmla="*/ 87 w 108"/>
              <a:gd name="T35" fmla="*/ 73 h 204"/>
              <a:gd name="T36" fmla="*/ 87 w 108"/>
              <a:gd name="T37" fmla="*/ 77 h 204"/>
              <a:gd name="T38" fmla="*/ 98 w 108"/>
              <a:gd name="T39" fmla="*/ 75 h 204"/>
              <a:gd name="T40" fmla="*/ 88 w 108"/>
              <a:gd name="T41" fmla="*/ 80 h 204"/>
              <a:gd name="T42" fmla="*/ 89 w 108"/>
              <a:gd name="T43" fmla="*/ 84 h 204"/>
              <a:gd name="T44" fmla="*/ 99 w 108"/>
              <a:gd name="T45" fmla="*/ 83 h 204"/>
              <a:gd name="T46" fmla="*/ 89 w 108"/>
              <a:gd name="T47" fmla="*/ 89 h 204"/>
              <a:gd name="T48" fmla="*/ 89 w 108"/>
              <a:gd name="T49" fmla="*/ 93 h 204"/>
              <a:gd name="T50" fmla="*/ 100 w 108"/>
              <a:gd name="T51" fmla="*/ 92 h 204"/>
              <a:gd name="T52" fmla="*/ 92 w 108"/>
              <a:gd name="T53" fmla="*/ 99 h 204"/>
              <a:gd name="T54" fmla="*/ 87 w 108"/>
              <a:gd name="T55" fmla="*/ 100 h 204"/>
              <a:gd name="T56" fmla="*/ 92 w 108"/>
              <a:gd name="T57" fmla="*/ 103 h 204"/>
              <a:gd name="T58" fmla="*/ 100 w 108"/>
              <a:gd name="T59" fmla="*/ 106 h 204"/>
              <a:gd name="T60" fmla="*/ 88 w 108"/>
              <a:gd name="T61" fmla="*/ 110 h 204"/>
              <a:gd name="T62" fmla="*/ 101 w 108"/>
              <a:gd name="T63" fmla="*/ 110 h 204"/>
              <a:gd name="T64" fmla="*/ 91 w 108"/>
              <a:gd name="T65" fmla="*/ 117 h 204"/>
              <a:gd name="T66" fmla="*/ 91 w 108"/>
              <a:gd name="T67" fmla="*/ 121 h 204"/>
              <a:gd name="T68" fmla="*/ 101 w 108"/>
              <a:gd name="T69" fmla="*/ 120 h 204"/>
              <a:gd name="T70" fmla="*/ 100 w 108"/>
              <a:gd name="T71" fmla="*/ 128 h 204"/>
              <a:gd name="T72" fmla="*/ 89 w 108"/>
              <a:gd name="T73" fmla="*/ 131 h 204"/>
              <a:gd name="T74" fmla="*/ 102 w 108"/>
              <a:gd name="T75" fmla="*/ 132 h 204"/>
              <a:gd name="T76" fmla="*/ 91 w 108"/>
              <a:gd name="T77" fmla="*/ 137 h 204"/>
              <a:gd name="T78" fmla="*/ 91 w 108"/>
              <a:gd name="T79" fmla="*/ 141 h 204"/>
              <a:gd name="T80" fmla="*/ 103 w 108"/>
              <a:gd name="T81" fmla="*/ 145 h 204"/>
              <a:gd name="T82" fmla="*/ 92 w 108"/>
              <a:gd name="T83" fmla="*/ 147 h 204"/>
              <a:gd name="T84" fmla="*/ 92 w 108"/>
              <a:gd name="T85" fmla="*/ 151 h 204"/>
              <a:gd name="T86" fmla="*/ 103 w 108"/>
              <a:gd name="T87" fmla="*/ 155 h 204"/>
              <a:gd name="T88" fmla="*/ 91 w 108"/>
              <a:gd name="T89" fmla="*/ 160 h 204"/>
              <a:gd name="T90" fmla="*/ 93 w 108"/>
              <a:gd name="T91" fmla="*/ 161 h 204"/>
              <a:gd name="T92" fmla="*/ 93 w 108"/>
              <a:gd name="T93" fmla="*/ 165 h 204"/>
              <a:gd name="T94" fmla="*/ 93 w 108"/>
              <a:gd name="T95" fmla="*/ 169 h 204"/>
              <a:gd name="T96" fmla="*/ 103 w 108"/>
              <a:gd name="T97" fmla="*/ 171 h 204"/>
              <a:gd name="T98" fmla="*/ 92 w 108"/>
              <a:gd name="T99" fmla="*/ 176 h 204"/>
              <a:gd name="T100" fmla="*/ 103 w 108"/>
              <a:gd name="T101" fmla="*/ 175 h 204"/>
              <a:gd name="T102" fmla="*/ 93 w 108"/>
              <a:gd name="T103" fmla="*/ 1 h 204"/>
              <a:gd name="T104" fmla="*/ 0 w 108"/>
              <a:gd name="T105" fmla="*/ 108 h 204"/>
              <a:gd name="T106" fmla="*/ 105 w 108"/>
              <a:gd name="T107" fmla="*/ 204 h 204"/>
              <a:gd name="T108" fmla="*/ 106 w 108"/>
              <a:gd name="T109" fmla="*/ 129 h 204"/>
              <a:gd name="T110" fmla="*/ 94 w 108"/>
              <a:gd name="T111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8" h="204">
                <a:moveTo>
                  <a:pt x="79" y="151"/>
                </a:moveTo>
                <a:cubicBezTo>
                  <a:pt x="35" y="108"/>
                  <a:pt x="35" y="108"/>
                  <a:pt x="35" y="108"/>
                </a:cubicBezTo>
                <a:cubicBezTo>
                  <a:pt x="75" y="59"/>
                  <a:pt x="75" y="59"/>
                  <a:pt x="75" y="59"/>
                </a:cubicBezTo>
                <a:cubicBezTo>
                  <a:pt x="79" y="151"/>
                  <a:pt x="79" y="151"/>
                  <a:pt x="79" y="151"/>
                </a:cubicBezTo>
                <a:moveTo>
                  <a:pt x="77" y="52"/>
                </a:moveTo>
                <a:cubicBezTo>
                  <a:pt x="76" y="52"/>
                  <a:pt x="76" y="52"/>
                  <a:pt x="75" y="53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08"/>
                  <a:pt x="30" y="109"/>
                  <a:pt x="30" y="109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80" y="157"/>
                  <a:pt x="81" y="157"/>
                  <a:pt x="81" y="157"/>
                </a:cubicBezTo>
                <a:cubicBezTo>
                  <a:pt x="82" y="157"/>
                  <a:pt x="82" y="157"/>
                  <a:pt x="82" y="157"/>
                </a:cubicBezTo>
                <a:cubicBezTo>
                  <a:pt x="83" y="157"/>
                  <a:pt x="83" y="156"/>
                  <a:pt x="83" y="155"/>
                </a:cubicBezTo>
                <a:cubicBezTo>
                  <a:pt x="79" y="54"/>
                  <a:pt x="79" y="54"/>
                  <a:pt x="79" y="54"/>
                </a:cubicBezTo>
                <a:cubicBezTo>
                  <a:pt x="79" y="53"/>
                  <a:pt x="78" y="52"/>
                  <a:pt x="77" y="52"/>
                </a:cubicBezTo>
                <a:cubicBezTo>
                  <a:pt x="77" y="52"/>
                  <a:pt x="77" y="52"/>
                  <a:pt x="77" y="52"/>
                </a:cubicBezTo>
                <a:moveTo>
                  <a:pt x="104" y="198"/>
                </a:moveTo>
                <a:cubicBezTo>
                  <a:pt x="5" y="107"/>
                  <a:pt x="5" y="107"/>
                  <a:pt x="5" y="107"/>
                </a:cubicBezTo>
                <a:cubicBezTo>
                  <a:pt x="65" y="40"/>
                  <a:pt x="65" y="40"/>
                  <a:pt x="65" y="40"/>
                </a:cubicBezTo>
                <a:cubicBezTo>
                  <a:pt x="74" y="30"/>
                  <a:pt x="84" y="19"/>
                  <a:pt x="93" y="7"/>
                </a:cubicBezTo>
                <a:cubicBezTo>
                  <a:pt x="94" y="16"/>
                  <a:pt x="94" y="25"/>
                  <a:pt x="95" y="34"/>
                </a:cubicBezTo>
                <a:cubicBezTo>
                  <a:pt x="85" y="36"/>
                  <a:pt x="85" y="36"/>
                  <a:pt x="85" y="36"/>
                </a:cubicBezTo>
                <a:cubicBezTo>
                  <a:pt x="83" y="36"/>
                  <a:pt x="83" y="37"/>
                  <a:pt x="83" y="38"/>
                </a:cubicBezTo>
                <a:cubicBezTo>
                  <a:pt x="83" y="39"/>
                  <a:pt x="83" y="39"/>
                  <a:pt x="83" y="39"/>
                </a:cubicBezTo>
                <a:cubicBezTo>
                  <a:pt x="83" y="39"/>
                  <a:pt x="84" y="40"/>
                  <a:pt x="85" y="40"/>
                </a:cubicBezTo>
                <a:cubicBezTo>
                  <a:pt x="85" y="40"/>
                  <a:pt x="85" y="40"/>
                  <a:pt x="85" y="40"/>
                </a:cubicBezTo>
                <a:cubicBezTo>
                  <a:pt x="96" y="38"/>
                  <a:pt x="96" y="38"/>
                  <a:pt x="96" y="38"/>
                </a:cubicBezTo>
                <a:cubicBezTo>
                  <a:pt x="96" y="40"/>
                  <a:pt x="96" y="42"/>
                  <a:pt x="96" y="43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5"/>
                  <a:pt x="84" y="47"/>
                </a:cubicBezTo>
                <a:cubicBezTo>
                  <a:pt x="84" y="47"/>
                  <a:pt x="84" y="47"/>
                  <a:pt x="84" y="47"/>
                </a:cubicBezTo>
                <a:cubicBezTo>
                  <a:pt x="84" y="48"/>
                  <a:pt x="85" y="48"/>
                  <a:pt x="86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9"/>
                  <a:pt x="97" y="51"/>
                  <a:pt x="97" y="52"/>
                </a:cubicBezTo>
                <a:cubicBezTo>
                  <a:pt x="87" y="53"/>
                  <a:pt x="87" y="53"/>
                  <a:pt x="87" y="53"/>
                </a:cubicBezTo>
                <a:cubicBezTo>
                  <a:pt x="86" y="53"/>
                  <a:pt x="85" y="54"/>
                  <a:pt x="85" y="55"/>
                </a:cubicBezTo>
                <a:cubicBezTo>
                  <a:pt x="86" y="56"/>
                  <a:pt x="86" y="56"/>
                  <a:pt x="86" y="56"/>
                </a:cubicBezTo>
                <a:cubicBezTo>
                  <a:pt x="86" y="57"/>
                  <a:pt x="87" y="57"/>
                  <a:pt x="87" y="57"/>
                </a:cubicBezTo>
                <a:cubicBezTo>
                  <a:pt x="87" y="57"/>
                  <a:pt x="87" y="57"/>
                  <a:pt x="88" y="57"/>
                </a:cubicBezTo>
                <a:cubicBezTo>
                  <a:pt x="97" y="56"/>
                  <a:pt x="97" y="56"/>
                  <a:pt x="97" y="56"/>
                </a:cubicBezTo>
                <a:cubicBezTo>
                  <a:pt x="97" y="58"/>
                  <a:pt x="97" y="60"/>
                  <a:pt x="97" y="62"/>
                </a:cubicBezTo>
                <a:cubicBezTo>
                  <a:pt x="97" y="62"/>
                  <a:pt x="97" y="62"/>
                  <a:pt x="97" y="62"/>
                </a:cubicBezTo>
                <a:cubicBezTo>
                  <a:pt x="87" y="63"/>
                  <a:pt x="87" y="63"/>
                  <a:pt x="87" y="63"/>
                </a:cubicBezTo>
                <a:cubicBezTo>
                  <a:pt x="85" y="63"/>
                  <a:pt x="85" y="64"/>
                  <a:pt x="85" y="65"/>
                </a:cubicBezTo>
                <a:cubicBezTo>
                  <a:pt x="85" y="66"/>
                  <a:pt x="85" y="66"/>
                  <a:pt x="85" y="66"/>
                </a:cubicBezTo>
                <a:cubicBezTo>
                  <a:pt x="85" y="67"/>
                  <a:pt x="86" y="67"/>
                  <a:pt x="87" y="67"/>
                </a:cubicBezTo>
                <a:cubicBezTo>
                  <a:pt x="87" y="67"/>
                  <a:pt x="87" y="67"/>
                  <a:pt x="87" y="67"/>
                </a:cubicBezTo>
                <a:cubicBezTo>
                  <a:pt x="98" y="66"/>
                  <a:pt x="98" y="66"/>
                  <a:pt x="98" y="66"/>
                </a:cubicBezTo>
                <a:cubicBezTo>
                  <a:pt x="98" y="66"/>
                  <a:pt x="98" y="66"/>
                  <a:pt x="98" y="66"/>
                </a:cubicBezTo>
                <a:cubicBezTo>
                  <a:pt x="98" y="68"/>
                  <a:pt x="98" y="70"/>
                  <a:pt x="98" y="72"/>
                </a:cubicBezTo>
                <a:cubicBezTo>
                  <a:pt x="98" y="72"/>
                  <a:pt x="97" y="72"/>
                  <a:pt x="97" y="72"/>
                </a:cubicBezTo>
                <a:cubicBezTo>
                  <a:pt x="97" y="72"/>
                  <a:pt x="97" y="72"/>
                  <a:pt x="97" y="72"/>
                </a:cubicBezTo>
                <a:cubicBezTo>
                  <a:pt x="87" y="73"/>
                  <a:pt x="87" y="73"/>
                  <a:pt x="87" y="73"/>
                </a:cubicBezTo>
                <a:cubicBezTo>
                  <a:pt x="85" y="73"/>
                  <a:pt x="85" y="74"/>
                  <a:pt x="85" y="75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6"/>
                  <a:pt x="86" y="77"/>
                  <a:pt x="87" y="77"/>
                </a:cubicBezTo>
                <a:cubicBezTo>
                  <a:pt x="87" y="77"/>
                  <a:pt x="87" y="77"/>
                  <a:pt x="87" y="77"/>
                </a:cubicBezTo>
                <a:cubicBezTo>
                  <a:pt x="97" y="76"/>
                  <a:pt x="97" y="76"/>
                  <a:pt x="97" y="76"/>
                </a:cubicBezTo>
                <a:cubicBezTo>
                  <a:pt x="98" y="76"/>
                  <a:pt x="98" y="75"/>
                  <a:pt x="98" y="75"/>
                </a:cubicBezTo>
                <a:cubicBezTo>
                  <a:pt x="99" y="76"/>
                  <a:pt x="99" y="78"/>
                  <a:pt x="99" y="79"/>
                </a:cubicBezTo>
                <a:cubicBezTo>
                  <a:pt x="98" y="79"/>
                  <a:pt x="98" y="79"/>
                  <a:pt x="98" y="79"/>
                </a:cubicBezTo>
                <a:cubicBezTo>
                  <a:pt x="88" y="80"/>
                  <a:pt x="88" y="80"/>
                  <a:pt x="88" y="80"/>
                </a:cubicBezTo>
                <a:cubicBezTo>
                  <a:pt x="87" y="80"/>
                  <a:pt x="87" y="81"/>
                  <a:pt x="87" y="82"/>
                </a:cubicBezTo>
                <a:cubicBezTo>
                  <a:pt x="87" y="83"/>
                  <a:pt x="87" y="83"/>
                  <a:pt x="87" y="83"/>
                </a:cubicBezTo>
                <a:cubicBezTo>
                  <a:pt x="87" y="83"/>
                  <a:pt x="88" y="84"/>
                  <a:pt x="89" y="84"/>
                </a:cubicBezTo>
                <a:cubicBezTo>
                  <a:pt x="89" y="84"/>
                  <a:pt x="89" y="84"/>
                  <a:pt x="89" y="84"/>
                </a:cubicBezTo>
                <a:cubicBezTo>
                  <a:pt x="99" y="83"/>
                  <a:pt x="99" y="83"/>
                  <a:pt x="99" y="83"/>
                </a:cubicBezTo>
                <a:cubicBezTo>
                  <a:pt x="99" y="83"/>
                  <a:pt x="99" y="83"/>
                  <a:pt x="99" y="83"/>
                </a:cubicBezTo>
                <a:cubicBezTo>
                  <a:pt x="99" y="85"/>
                  <a:pt x="99" y="86"/>
                  <a:pt x="99" y="88"/>
                </a:cubicBezTo>
                <a:cubicBezTo>
                  <a:pt x="99" y="88"/>
                  <a:pt x="99" y="88"/>
                  <a:pt x="99" y="88"/>
                </a:cubicBezTo>
                <a:cubicBezTo>
                  <a:pt x="89" y="89"/>
                  <a:pt x="89" y="89"/>
                  <a:pt x="89" y="89"/>
                </a:cubicBezTo>
                <a:cubicBezTo>
                  <a:pt x="88" y="89"/>
                  <a:pt x="87" y="90"/>
                  <a:pt x="87" y="91"/>
                </a:cubicBezTo>
                <a:cubicBezTo>
                  <a:pt x="87" y="91"/>
                  <a:pt x="87" y="91"/>
                  <a:pt x="87" y="91"/>
                </a:cubicBezTo>
                <a:cubicBezTo>
                  <a:pt x="87" y="92"/>
                  <a:pt x="88" y="93"/>
                  <a:pt x="89" y="93"/>
                </a:cubicBezTo>
                <a:cubicBezTo>
                  <a:pt x="89" y="93"/>
                  <a:pt x="89" y="93"/>
                  <a:pt x="89" y="93"/>
                </a:cubicBezTo>
                <a:cubicBezTo>
                  <a:pt x="99" y="92"/>
                  <a:pt x="99" y="92"/>
                  <a:pt x="99" y="92"/>
                </a:cubicBezTo>
                <a:cubicBezTo>
                  <a:pt x="100" y="92"/>
                  <a:pt x="100" y="92"/>
                  <a:pt x="100" y="92"/>
                </a:cubicBezTo>
                <a:cubicBezTo>
                  <a:pt x="100" y="94"/>
                  <a:pt x="100" y="96"/>
                  <a:pt x="100" y="98"/>
                </a:cubicBezTo>
                <a:cubicBezTo>
                  <a:pt x="100" y="98"/>
                  <a:pt x="100" y="98"/>
                  <a:pt x="100" y="98"/>
                </a:cubicBezTo>
                <a:cubicBezTo>
                  <a:pt x="97" y="98"/>
                  <a:pt x="95" y="99"/>
                  <a:pt x="92" y="99"/>
                </a:cubicBezTo>
                <a:cubicBezTo>
                  <a:pt x="91" y="99"/>
                  <a:pt x="90" y="99"/>
                  <a:pt x="89" y="99"/>
                </a:cubicBezTo>
                <a:cubicBezTo>
                  <a:pt x="89" y="99"/>
                  <a:pt x="89" y="99"/>
                  <a:pt x="89" y="99"/>
                </a:cubicBezTo>
                <a:cubicBezTo>
                  <a:pt x="88" y="99"/>
                  <a:pt x="87" y="99"/>
                  <a:pt x="87" y="100"/>
                </a:cubicBezTo>
                <a:cubicBezTo>
                  <a:pt x="87" y="101"/>
                  <a:pt x="87" y="101"/>
                  <a:pt x="87" y="101"/>
                </a:cubicBezTo>
                <a:cubicBezTo>
                  <a:pt x="87" y="102"/>
                  <a:pt x="88" y="102"/>
                  <a:pt x="88" y="103"/>
                </a:cubicBezTo>
                <a:cubicBezTo>
                  <a:pt x="90" y="103"/>
                  <a:pt x="91" y="103"/>
                  <a:pt x="92" y="103"/>
                </a:cubicBezTo>
                <a:cubicBezTo>
                  <a:pt x="95" y="103"/>
                  <a:pt x="97" y="102"/>
                  <a:pt x="100" y="102"/>
                </a:cubicBezTo>
                <a:cubicBezTo>
                  <a:pt x="100" y="103"/>
                  <a:pt x="100" y="105"/>
                  <a:pt x="100" y="106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89" y="107"/>
                  <a:pt x="89" y="107"/>
                  <a:pt x="89" y="107"/>
                </a:cubicBezTo>
                <a:cubicBezTo>
                  <a:pt x="88" y="107"/>
                  <a:pt x="87" y="108"/>
                  <a:pt x="87" y="109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88" y="111"/>
                  <a:pt x="89" y="111"/>
                  <a:pt x="89" y="111"/>
                </a:cubicBezTo>
                <a:cubicBezTo>
                  <a:pt x="89" y="111"/>
                  <a:pt x="90" y="111"/>
                  <a:pt x="90" y="111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101" y="112"/>
                  <a:pt x="101" y="114"/>
                  <a:pt x="101" y="116"/>
                </a:cubicBezTo>
                <a:cubicBezTo>
                  <a:pt x="101" y="116"/>
                  <a:pt x="101" y="116"/>
                  <a:pt x="101" y="116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0" y="117"/>
                  <a:pt x="89" y="118"/>
                  <a:pt x="89" y="120"/>
                </a:cubicBezTo>
                <a:cubicBezTo>
                  <a:pt x="89" y="120"/>
                  <a:pt x="89" y="120"/>
                  <a:pt x="89" y="120"/>
                </a:cubicBezTo>
                <a:cubicBezTo>
                  <a:pt x="90" y="121"/>
                  <a:pt x="90" y="121"/>
                  <a:pt x="91" y="121"/>
                </a:cubicBezTo>
                <a:cubicBezTo>
                  <a:pt x="91" y="121"/>
                  <a:pt x="91" y="121"/>
                  <a:pt x="91" y="121"/>
                </a:cubicBezTo>
                <a:cubicBezTo>
                  <a:pt x="101" y="120"/>
                  <a:pt x="101" y="120"/>
                  <a:pt x="101" y="120"/>
                </a:cubicBezTo>
                <a:cubicBezTo>
                  <a:pt x="101" y="120"/>
                  <a:pt x="101" y="120"/>
                  <a:pt x="101" y="120"/>
                </a:cubicBezTo>
                <a:cubicBezTo>
                  <a:pt x="101" y="123"/>
                  <a:pt x="102" y="125"/>
                  <a:pt x="102" y="127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1" y="127"/>
                  <a:pt x="101" y="128"/>
                  <a:pt x="100" y="128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89" y="128"/>
                  <a:pt x="89" y="129"/>
                  <a:pt x="89" y="130"/>
                </a:cubicBezTo>
                <a:cubicBezTo>
                  <a:pt x="89" y="131"/>
                  <a:pt x="89" y="131"/>
                  <a:pt x="89" y="131"/>
                </a:cubicBezTo>
                <a:cubicBezTo>
                  <a:pt x="89" y="132"/>
                  <a:pt x="90" y="132"/>
                  <a:pt x="91" y="132"/>
                </a:cubicBezTo>
                <a:cubicBezTo>
                  <a:pt x="91" y="132"/>
                  <a:pt x="91" y="132"/>
                  <a:pt x="91" y="132"/>
                </a:cubicBezTo>
                <a:cubicBezTo>
                  <a:pt x="102" y="132"/>
                  <a:pt x="102" y="132"/>
                  <a:pt x="102" y="132"/>
                </a:cubicBezTo>
                <a:cubicBezTo>
                  <a:pt x="102" y="133"/>
                  <a:pt x="102" y="135"/>
                  <a:pt x="102" y="137"/>
                </a:cubicBezTo>
                <a:cubicBezTo>
                  <a:pt x="101" y="137"/>
                  <a:pt x="101" y="137"/>
                  <a:pt x="101" y="137"/>
                </a:cubicBezTo>
                <a:cubicBezTo>
                  <a:pt x="91" y="137"/>
                  <a:pt x="91" y="137"/>
                  <a:pt x="91" y="137"/>
                </a:cubicBezTo>
                <a:cubicBezTo>
                  <a:pt x="90" y="137"/>
                  <a:pt x="89" y="138"/>
                  <a:pt x="89" y="139"/>
                </a:cubicBezTo>
                <a:cubicBezTo>
                  <a:pt x="89" y="140"/>
                  <a:pt x="89" y="140"/>
                  <a:pt x="89" y="140"/>
                </a:cubicBezTo>
                <a:cubicBezTo>
                  <a:pt x="90" y="140"/>
                  <a:pt x="91" y="141"/>
                  <a:pt x="91" y="141"/>
                </a:cubicBezTo>
                <a:cubicBezTo>
                  <a:pt x="101" y="141"/>
                  <a:pt x="101" y="141"/>
                  <a:pt x="101" y="141"/>
                </a:cubicBezTo>
                <a:cubicBezTo>
                  <a:pt x="102" y="141"/>
                  <a:pt x="102" y="141"/>
                  <a:pt x="102" y="140"/>
                </a:cubicBezTo>
                <a:cubicBezTo>
                  <a:pt x="102" y="142"/>
                  <a:pt x="102" y="143"/>
                  <a:pt x="103" y="145"/>
                </a:cubicBezTo>
                <a:cubicBezTo>
                  <a:pt x="102" y="145"/>
                  <a:pt x="102" y="145"/>
                  <a:pt x="102" y="145"/>
                </a:cubicBezTo>
                <a:cubicBezTo>
                  <a:pt x="101" y="145"/>
                  <a:pt x="101" y="145"/>
                  <a:pt x="100" y="146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1" y="147"/>
                  <a:pt x="90" y="148"/>
                  <a:pt x="90" y="149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91" y="150"/>
                  <a:pt x="91" y="151"/>
                  <a:pt x="92" y="151"/>
                </a:cubicBezTo>
                <a:cubicBezTo>
                  <a:pt x="92" y="151"/>
                  <a:pt x="92" y="151"/>
                  <a:pt x="92" y="151"/>
                </a:cubicBezTo>
                <a:cubicBezTo>
                  <a:pt x="103" y="150"/>
                  <a:pt x="103" y="150"/>
                  <a:pt x="103" y="150"/>
                </a:cubicBezTo>
                <a:cubicBezTo>
                  <a:pt x="103" y="151"/>
                  <a:pt x="103" y="153"/>
                  <a:pt x="103" y="155"/>
                </a:cubicBezTo>
                <a:cubicBezTo>
                  <a:pt x="103" y="155"/>
                  <a:pt x="103" y="155"/>
                  <a:pt x="103" y="155"/>
                </a:cubicBezTo>
                <a:cubicBezTo>
                  <a:pt x="92" y="157"/>
                  <a:pt x="92" y="157"/>
                  <a:pt x="92" y="157"/>
                </a:cubicBezTo>
                <a:cubicBezTo>
                  <a:pt x="91" y="158"/>
                  <a:pt x="91" y="159"/>
                  <a:pt x="91" y="160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91" y="161"/>
                  <a:pt x="92" y="161"/>
                  <a:pt x="93" y="161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103" y="159"/>
                  <a:pt x="103" y="159"/>
                  <a:pt x="103" y="159"/>
                </a:cubicBezTo>
                <a:cubicBezTo>
                  <a:pt x="103" y="161"/>
                  <a:pt x="103" y="162"/>
                  <a:pt x="103" y="163"/>
                </a:cubicBezTo>
                <a:cubicBezTo>
                  <a:pt x="93" y="165"/>
                  <a:pt x="93" y="165"/>
                  <a:pt x="93" y="165"/>
                </a:cubicBezTo>
                <a:cubicBezTo>
                  <a:pt x="92" y="165"/>
                  <a:pt x="91" y="166"/>
                  <a:pt x="91" y="167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69"/>
                  <a:pt x="93" y="169"/>
                  <a:pt x="93" y="169"/>
                </a:cubicBezTo>
                <a:cubicBezTo>
                  <a:pt x="93" y="169"/>
                  <a:pt x="94" y="169"/>
                  <a:pt x="94" y="169"/>
                </a:cubicBezTo>
                <a:cubicBezTo>
                  <a:pt x="103" y="167"/>
                  <a:pt x="103" y="167"/>
                  <a:pt x="103" y="167"/>
                </a:cubicBezTo>
                <a:cubicBezTo>
                  <a:pt x="103" y="169"/>
                  <a:pt x="103" y="170"/>
                  <a:pt x="103" y="171"/>
                </a:cubicBezTo>
                <a:cubicBezTo>
                  <a:pt x="94" y="173"/>
                  <a:pt x="94" y="173"/>
                  <a:pt x="94" y="173"/>
                </a:cubicBezTo>
                <a:cubicBezTo>
                  <a:pt x="93" y="174"/>
                  <a:pt x="92" y="175"/>
                  <a:pt x="92" y="176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3" y="177"/>
                  <a:pt x="94" y="177"/>
                  <a:pt x="94" y="177"/>
                </a:cubicBezTo>
                <a:cubicBezTo>
                  <a:pt x="94" y="177"/>
                  <a:pt x="95" y="177"/>
                  <a:pt x="95" y="177"/>
                </a:cubicBezTo>
                <a:cubicBezTo>
                  <a:pt x="103" y="175"/>
                  <a:pt x="103" y="175"/>
                  <a:pt x="103" y="175"/>
                </a:cubicBezTo>
                <a:cubicBezTo>
                  <a:pt x="104" y="183"/>
                  <a:pt x="104" y="190"/>
                  <a:pt x="104" y="198"/>
                </a:cubicBezTo>
                <a:moveTo>
                  <a:pt x="94" y="0"/>
                </a:moveTo>
                <a:cubicBezTo>
                  <a:pt x="94" y="0"/>
                  <a:pt x="93" y="1"/>
                  <a:pt x="93" y="1"/>
                </a:cubicBezTo>
                <a:cubicBezTo>
                  <a:pt x="83" y="14"/>
                  <a:pt x="72" y="26"/>
                  <a:pt x="62" y="37"/>
                </a:cubicBezTo>
                <a:cubicBezTo>
                  <a:pt x="1" y="106"/>
                  <a:pt x="1" y="106"/>
                  <a:pt x="1" y="106"/>
                </a:cubicBezTo>
                <a:cubicBezTo>
                  <a:pt x="0" y="106"/>
                  <a:pt x="0" y="107"/>
                  <a:pt x="0" y="108"/>
                </a:cubicBezTo>
                <a:cubicBezTo>
                  <a:pt x="1" y="108"/>
                  <a:pt x="1" y="108"/>
                  <a:pt x="1" y="108"/>
                </a:cubicBezTo>
                <a:cubicBezTo>
                  <a:pt x="104" y="204"/>
                  <a:pt x="104" y="204"/>
                  <a:pt x="104" y="204"/>
                </a:cubicBezTo>
                <a:cubicBezTo>
                  <a:pt x="104" y="204"/>
                  <a:pt x="105" y="204"/>
                  <a:pt x="105" y="204"/>
                </a:cubicBezTo>
                <a:cubicBezTo>
                  <a:pt x="106" y="204"/>
                  <a:pt x="106" y="204"/>
                  <a:pt x="106" y="204"/>
                </a:cubicBezTo>
                <a:cubicBezTo>
                  <a:pt x="107" y="204"/>
                  <a:pt x="107" y="203"/>
                  <a:pt x="107" y="202"/>
                </a:cubicBezTo>
                <a:cubicBezTo>
                  <a:pt x="108" y="177"/>
                  <a:pt x="107" y="151"/>
                  <a:pt x="106" y="129"/>
                </a:cubicBezTo>
                <a:cubicBezTo>
                  <a:pt x="103" y="82"/>
                  <a:pt x="100" y="41"/>
                  <a:pt x="96" y="2"/>
                </a:cubicBezTo>
                <a:cubicBezTo>
                  <a:pt x="96" y="1"/>
                  <a:pt x="96" y="1"/>
                  <a:pt x="95" y="0"/>
                </a:cubicBezTo>
                <a:cubicBezTo>
                  <a:pt x="95" y="0"/>
                  <a:pt x="94" y="0"/>
                  <a:pt x="94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3" name="Freeform 111">
            <a:extLst>
              <a:ext uri="{FF2B5EF4-FFF2-40B4-BE49-F238E27FC236}">
                <a16:creationId xmlns:a16="http://schemas.microsoft.com/office/drawing/2014/main" id="{AE828ABA-DAD3-D96C-C809-2F525AFC2BDD}"/>
              </a:ext>
            </a:extLst>
          </p:cNvPr>
          <p:cNvSpPr>
            <a:spLocks noEditPoints="1"/>
          </p:cNvSpPr>
          <p:nvPr/>
        </p:nvSpPr>
        <p:spPr bwMode="auto">
          <a:xfrm>
            <a:off x="14712294" y="3626314"/>
            <a:ext cx="866550" cy="1434726"/>
          </a:xfrm>
          <a:custGeom>
            <a:avLst/>
            <a:gdLst>
              <a:gd name="T0" fmla="*/ 102 w 121"/>
              <a:gd name="T1" fmla="*/ 174 h 200"/>
              <a:gd name="T2" fmla="*/ 104 w 121"/>
              <a:gd name="T3" fmla="*/ 175 h 200"/>
              <a:gd name="T4" fmla="*/ 101 w 121"/>
              <a:gd name="T5" fmla="*/ 163 h 200"/>
              <a:gd name="T6" fmla="*/ 102 w 121"/>
              <a:gd name="T7" fmla="*/ 167 h 200"/>
              <a:gd name="T8" fmla="*/ 109 w 121"/>
              <a:gd name="T9" fmla="*/ 161 h 200"/>
              <a:gd name="T10" fmla="*/ 112 w 121"/>
              <a:gd name="T11" fmla="*/ 164 h 200"/>
              <a:gd name="T12" fmla="*/ 109 w 121"/>
              <a:gd name="T13" fmla="*/ 174 h 200"/>
              <a:gd name="T14" fmla="*/ 105 w 121"/>
              <a:gd name="T15" fmla="*/ 186 h 200"/>
              <a:gd name="T16" fmla="*/ 119 w 121"/>
              <a:gd name="T17" fmla="*/ 200 h 200"/>
              <a:gd name="T18" fmla="*/ 114 w 121"/>
              <a:gd name="T19" fmla="*/ 156 h 200"/>
              <a:gd name="T20" fmla="*/ 67 w 121"/>
              <a:gd name="T21" fmla="*/ 61 h 200"/>
              <a:gd name="T22" fmla="*/ 66 w 121"/>
              <a:gd name="T23" fmla="*/ 55 h 200"/>
              <a:gd name="T24" fmla="*/ 31 w 121"/>
              <a:gd name="T25" fmla="*/ 118 h 200"/>
              <a:gd name="T26" fmla="*/ 89 w 121"/>
              <a:gd name="T27" fmla="*/ 157 h 200"/>
              <a:gd name="T28" fmla="*/ 68 w 121"/>
              <a:gd name="T29" fmla="*/ 54 h 200"/>
              <a:gd name="T30" fmla="*/ 76 w 121"/>
              <a:gd name="T31" fmla="*/ 1 h 200"/>
              <a:gd name="T32" fmla="*/ 1 w 121"/>
              <a:gd name="T33" fmla="*/ 121 h 200"/>
              <a:gd name="T34" fmla="*/ 102 w 121"/>
              <a:gd name="T35" fmla="*/ 184 h 200"/>
              <a:gd name="T36" fmla="*/ 77 w 121"/>
              <a:gd name="T37" fmla="*/ 8 h 200"/>
              <a:gd name="T38" fmla="*/ 72 w 121"/>
              <a:gd name="T39" fmla="*/ 39 h 200"/>
              <a:gd name="T40" fmla="*/ 74 w 121"/>
              <a:gd name="T41" fmla="*/ 41 h 200"/>
              <a:gd name="T42" fmla="*/ 75 w 121"/>
              <a:gd name="T43" fmla="*/ 45 h 200"/>
              <a:gd name="T44" fmla="*/ 76 w 121"/>
              <a:gd name="T45" fmla="*/ 49 h 200"/>
              <a:gd name="T46" fmla="*/ 88 w 121"/>
              <a:gd name="T47" fmla="*/ 51 h 200"/>
              <a:gd name="T48" fmla="*/ 77 w 121"/>
              <a:gd name="T49" fmla="*/ 57 h 200"/>
              <a:gd name="T50" fmla="*/ 89 w 121"/>
              <a:gd name="T51" fmla="*/ 55 h 200"/>
              <a:gd name="T52" fmla="*/ 79 w 121"/>
              <a:gd name="T53" fmla="*/ 64 h 200"/>
              <a:gd name="T54" fmla="*/ 80 w 121"/>
              <a:gd name="T55" fmla="*/ 68 h 200"/>
              <a:gd name="T56" fmla="*/ 91 w 121"/>
              <a:gd name="T57" fmla="*/ 65 h 200"/>
              <a:gd name="T58" fmla="*/ 91 w 121"/>
              <a:gd name="T59" fmla="*/ 70 h 200"/>
              <a:gd name="T60" fmla="*/ 80 w 121"/>
              <a:gd name="T61" fmla="*/ 76 h 200"/>
              <a:gd name="T62" fmla="*/ 92 w 121"/>
              <a:gd name="T63" fmla="*/ 74 h 200"/>
              <a:gd name="T64" fmla="*/ 93 w 121"/>
              <a:gd name="T65" fmla="*/ 78 h 200"/>
              <a:gd name="T66" fmla="*/ 82 w 121"/>
              <a:gd name="T67" fmla="*/ 83 h 200"/>
              <a:gd name="T68" fmla="*/ 94 w 121"/>
              <a:gd name="T69" fmla="*/ 82 h 200"/>
              <a:gd name="T70" fmla="*/ 95 w 121"/>
              <a:gd name="T71" fmla="*/ 86 h 200"/>
              <a:gd name="T72" fmla="*/ 84 w 121"/>
              <a:gd name="T73" fmla="*/ 91 h 200"/>
              <a:gd name="T74" fmla="*/ 96 w 121"/>
              <a:gd name="T75" fmla="*/ 90 h 200"/>
              <a:gd name="T76" fmla="*/ 97 w 121"/>
              <a:gd name="T77" fmla="*/ 96 h 200"/>
              <a:gd name="T78" fmla="*/ 85 w 121"/>
              <a:gd name="T79" fmla="*/ 101 h 200"/>
              <a:gd name="T80" fmla="*/ 99 w 121"/>
              <a:gd name="T81" fmla="*/ 100 h 200"/>
              <a:gd name="T82" fmla="*/ 89 w 121"/>
              <a:gd name="T83" fmla="*/ 106 h 200"/>
              <a:gd name="T84" fmla="*/ 89 w 121"/>
              <a:gd name="T85" fmla="*/ 110 h 200"/>
              <a:gd name="T86" fmla="*/ 102 w 121"/>
              <a:gd name="T87" fmla="*/ 114 h 200"/>
              <a:gd name="T88" fmla="*/ 90 w 121"/>
              <a:gd name="T89" fmla="*/ 119 h 200"/>
              <a:gd name="T90" fmla="*/ 93 w 121"/>
              <a:gd name="T91" fmla="*/ 120 h 200"/>
              <a:gd name="T92" fmla="*/ 104 w 121"/>
              <a:gd name="T93" fmla="*/ 125 h 200"/>
              <a:gd name="T94" fmla="*/ 92 w 121"/>
              <a:gd name="T95" fmla="*/ 130 h 200"/>
              <a:gd name="T96" fmla="*/ 94 w 121"/>
              <a:gd name="T97" fmla="*/ 131 h 200"/>
              <a:gd name="T98" fmla="*/ 105 w 121"/>
              <a:gd name="T99" fmla="*/ 134 h 200"/>
              <a:gd name="T100" fmla="*/ 94 w 121"/>
              <a:gd name="T101" fmla="*/ 139 h 200"/>
              <a:gd name="T102" fmla="*/ 106 w 121"/>
              <a:gd name="T103" fmla="*/ 138 h 200"/>
              <a:gd name="T104" fmla="*/ 107 w 121"/>
              <a:gd name="T105" fmla="*/ 142 h 200"/>
              <a:gd name="T106" fmla="*/ 96 w 121"/>
              <a:gd name="T107" fmla="*/ 148 h 200"/>
              <a:gd name="T108" fmla="*/ 98 w 121"/>
              <a:gd name="T109" fmla="*/ 149 h 200"/>
              <a:gd name="T110" fmla="*/ 110 w 121"/>
              <a:gd name="T111" fmla="*/ 152 h 200"/>
              <a:gd name="T112" fmla="*/ 99 w 121"/>
              <a:gd name="T113" fmla="*/ 159 h 200"/>
              <a:gd name="T114" fmla="*/ 110 w 121"/>
              <a:gd name="T115" fmla="*/ 156 h 200"/>
              <a:gd name="T116" fmla="*/ 108 w 121"/>
              <a:gd name="T117" fmla="*/ 126 h 200"/>
              <a:gd name="T118" fmla="*/ 77 w 121"/>
              <a:gd name="T119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1" h="200">
                <a:moveTo>
                  <a:pt x="106" y="170"/>
                </a:moveTo>
                <a:cubicBezTo>
                  <a:pt x="103" y="171"/>
                  <a:pt x="103" y="171"/>
                  <a:pt x="103" y="171"/>
                </a:cubicBezTo>
                <a:cubicBezTo>
                  <a:pt x="102" y="172"/>
                  <a:pt x="102" y="173"/>
                  <a:pt x="102" y="174"/>
                </a:cubicBezTo>
                <a:cubicBezTo>
                  <a:pt x="103" y="174"/>
                  <a:pt x="103" y="174"/>
                  <a:pt x="103" y="174"/>
                </a:cubicBezTo>
                <a:cubicBezTo>
                  <a:pt x="103" y="175"/>
                  <a:pt x="104" y="175"/>
                  <a:pt x="104" y="175"/>
                </a:cubicBezTo>
                <a:cubicBezTo>
                  <a:pt x="104" y="175"/>
                  <a:pt x="104" y="175"/>
                  <a:pt x="104" y="175"/>
                </a:cubicBezTo>
                <a:cubicBezTo>
                  <a:pt x="106" y="170"/>
                  <a:pt x="106" y="170"/>
                  <a:pt x="106" y="170"/>
                </a:cubicBezTo>
                <a:moveTo>
                  <a:pt x="109" y="161"/>
                </a:moveTo>
                <a:cubicBezTo>
                  <a:pt x="101" y="163"/>
                  <a:pt x="101" y="163"/>
                  <a:pt x="101" y="163"/>
                </a:cubicBezTo>
                <a:cubicBezTo>
                  <a:pt x="100" y="164"/>
                  <a:pt x="100" y="165"/>
                  <a:pt x="100" y="166"/>
                </a:cubicBezTo>
                <a:cubicBezTo>
                  <a:pt x="100" y="166"/>
                  <a:pt x="100" y="166"/>
                  <a:pt x="100" y="166"/>
                </a:cubicBezTo>
                <a:cubicBezTo>
                  <a:pt x="101" y="167"/>
                  <a:pt x="101" y="167"/>
                  <a:pt x="102" y="167"/>
                </a:cubicBezTo>
                <a:cubicBezTo>
                  <a:pt x="102" y="167"/>
                  <a:pt x="102" y="167"/>
                  <a:pt x="103" y="167"/>
                </a:cubicBezTo>
                <a:cubicBezTo>
                  <a:pt x="108" y="165"/>
                  <a:pt x="108" y="165"/>
                  <a:pt x="108" y="165"/>
                </a:cubicBezTo>
                <a:cubicBezTo>
                  <a:pt x="109" y="161"/>
                  <a:pt x="109" y="161"/>
                  <a:pt x="109" y="161"/>
                </a:cubicBezTo>
                <a:moveTo>
                  <a:pt x="114" y="156"/>
                </a:moveTo>
                <a:cubicBezTo>
                  <a:pt x="114" y="156"/>
                  <a:pt x="114" y="157"/>
                  <a:pt x="114" y="158"/>
                </a:cubicBezTo>
                <a:cubicBezTo>
                  <a:pt x="112" y="164"/>
                  <a:pt x="112" y="164"/>
                  <a:pt x="112" y="164"/>
                </a:cubicBezTo>
                <a:cubicBezTo>
                  <a:pt x="112" y="165"/>
                  <a:pt x="112" y="167"/>
                  <a:pt x="113" y="168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09" y="174"/>
                  <a:pt x="109" y="174"/>
                  <a:pt x="109" y="174"/>
                </a:cubicBezTo>
                <a:cubicBezTo>
                  <a:pt x="113" y="172"/>
                  <a:pt x="113" y="172"/>
                  <a:pt x="113" y="172"/>
                </a:cubicBezTo>
                <a:cubicBezTo>
                  <a:pt x="115" y="179"/>
                  <a:pt x="116" y="187"/>
                  <a:pt x="117" y="194"/>
                </a:cubicBezTo>
                <a:cubicBezTo>
                  <a:pt x="105" y="186"/>
                  <a:pt x="105" y="186"/>
                  <a:pt x="105" y="186"/>
                </a:cubicBezTo>
                <a:cubicBezTo>
                  <a:pt x="104" y="190"/>
                  <a:pt x="104" y="190"/>
                  <a:pt x="104" y="190"/>
                </a:cubicBezTo>
                <a:cubicBezTo>
                  <a:pt x="118" y="200"/>
                  <a:pt x="118" y="200"/>
                  <a:pt x="118" y="200"/>
                </a:cubicBezTo>
                <a:cubicBezTo>
                  <a:pt x="119" y="200"/>
                  <a:pt x="119" y="200"/>
                  <a:pt x="119" y="200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1" y="199"/>
                  <a:pt x="121" y="199"/>
                  <a:pt x="121" y="198"/>
                </a:cubicBezTo>
                <a:cubicBezTo>
                  <a:pt x="119" y="184"/>
                  <a:pt x="117" y="170"/>
                  <a:pt x="114" y="156"/>
                </a:cubicBezTo>
                <a:moveTo>
                  <a:pt x="85" y="151"/>
                </a:moveTo>
                <a:cubicBezTo>
                  <a:pt x="35" y="116"/>
                  <a:pt x="35" y="116"/>
                  <a:pt x="35" y="116"/>
                </a:cubicBezTo>
                <a:cubicBezTo>
                  <a:pt x="67" y="61"/>
                  <a:pt x="67" y="61"/>
                  <a:pt x="67" y="61"/>
                </a:cubicBezTo>
                <a:cubicBezTo>
                  <a:pt x="85" y="151"/>
                  <a:pt x="85" y="151"/>
                  <a:pt x="85" y="151"/>
                </a:cubicBezTo>
                <a:moveTo>
                  <a:pt x="68" y="54"/>
                </a:moveTo>
                <a:cubicBezTo>
                  <a:pt x="67" y="54"/>
                  <a:pt x="67" y="54"/>
                  <a:pt x="66" y="55"/>
                </a:cubicBezTo>
                <a:cubicBezTo>
                  <a:pt x="30" y="116"/>
                  <a:pt x="30" y="116"/>
                  <a:pt x="30" y="116"/>
                </a:cubicBezTo>
                <a:cubicBezTo>
                  <a:pt x="30" y="116"/>
                  <a:pt x="30" y="117"/>
                  <a:pt x="31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87" y="157"/>
                  <a:pt x="87" y="157"/>
                  <a:pt x="87" y="157"/>
                </a:cubicBezTo>
                <a:cubicBezTo>
                  <a:pt x="88" y="157"/>
                  <a:pt x="88" y="158"/>
                  <a:pt x="88" y="158"/>
                </a:cubicBezTo>
                <a:cubicBezTo>
                  <a:pt x="89" y="158"/>
                  <a:pt x="89" y="157"/>
                  <a:pt x="89" y="157"/>
                </a:cubicBezTo>
                <a:cubicBezTo>
                  <a:pt x="90" y="157"/>
                  <a:pt x="90" y="156"/>
                  <a:pt x="90" y="155"/>
                </a:cubicBezTo>
                <a:cubicBezTo>
                  <a:pt x="70" y="56"/>
                  <a:pt x="70" y="56"/>
                  <a:pt x="70" y="56"/>
                </a:cubicBezTo>
                <a:cubicBezTo>
                  <a:pt x="70" y="55"/>
                  <a:pt x="69" y="54"/>
                  <a:pt x="68" y="54"/>
                </a:cubicBezTo>
                <a:cubicBezTo>
                  <a:pt x="68" y="54"/>
                  <a:pt x="68" y="54"/>
                  <a:pt x="68" y="54"/>
                </a:cubicBezTo>
                <a:moveTo>
                  <a:pt x="77" y="0"/>
                </a:moveTo>
                <a:cubicBezTo>
                  <a:pt x="77" y="0"/>
                  <a:pt x="76" y="1"/>
                  <a:pt x="76" y="1"/>
                </a:cubicBezTo>
                <a:cubicBezTo>
                  <a:pt x="68" y="15"/>
                  <a:pt x="59" y="29"/>
                  <a:pt x="51" y="42"/>
                </a:cubicBezTo>
                <a:cubicBezTo>
                  <a:pt x="1" y="119"/>
                  <a:pt x="1" y="119"/>
                  <a:pt x="1" y="119"/>
                </a:cubicBezTo>
                <a:cubicBezTo>
                  <a:pt x="0" y="120"/>
                  <a:pt x="0" y="120"/>
                  <a:pt x="1" y="121"/>
                </a:cubicBezTo>
                <a:cubicBezTo>
                  <a:pt x="1" y="122"/>
                  <a:pt x="1" y="122"/>
                  <a:pt x="1" y="122"/>
                </a:cubicBezTo>
                <a:cubicBezTo>
                  <a:pt x="100" y="188"/>
                  <a:pt x="100" y="188"/>
                  <a:pt x="100" y="188"/>
                </a:cubicBezTo>
                <a:cubicBezTo>
                  <a:pt x="102" y="184"/>
                  <a:pt x="102" y="184"/>
                  <a:pt x="102" y="184"/>
                </a:cubicBezTo>
                <a:cubicBezTo>
                  <a:pt x="5" y="119"/>
                  <a:pt x="5" y="119"/>
                  <a:pt x="5" y="119"/>
                </a:cubicBezTo>
                <a:cubicBezTo>
                  <a:pt x="54" y="44"/>
                  <a:pt x="54" y="44"/>
                  <a:pt x="54" y="44"/>
                </a:cubicBezTo>
                <a:cubicBezTo>
                  <a:pt x="62" y="32"/>
                  <a:pt x="69" y="20"/>
                  <a:pt x="77" y="8"/>
                </a:cubicBezTo>
                <a:cubicBezTo>
                  <a:pt x="79" y="16"/>
                  <a:pt x="81" y="25"/>
                  <a:pt x="83" y="33"/>
                </a:cubicBezTo>
                <a:cubicBezTo>
                  <a:pt x="73" y="37"/>
                  <a:pt x="73" y="37"/>
                  <a:pt x="73" y="37"/>
                </a:cubicBezTo>
                <a:cubicBezTo>
                  <a:pt x="72" y="37"/>
                  <a:pt x="71" y="38"/>
                  <a:pt x="72" y="39"/>
                </a:cubicBezTo>
                <a:cubicBezTo>
                  <a:pt x="72" y="40"/>
                  <a:pt x="72" y="40"/>
                  <a:pt x="72" y="40"/>
                </a:cubicBezTo>
                <a:cubicBezTo>
                  <a:pt x="72" y="40"/>
                  <a:pt x="73" y="41"/>
                  <a:pt x="74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84" y="37"/>
                  <a:pt x="84" y="37"/>
                  <a:pt x="84" y="37"/>
                </a:cubicBezTo>
                <a:cubicBezTo>
                  <a:pt x="85" y="39"/>
                  <a:pt x="85" y="41"/>
                  <a:pt x="86" y="43"/>
                </a:cubicBezTo>
                <a:cubicBezTo>
                  <a:pt x="75" y="45"/>
                  <a:pt x="75" y="45"/>
                  <a:pt x="75" y="45"/>
                </a:cubicBezTo>
                <a:cubicBezTo>
                  <a:pt x="74" y="45"/>
                  <a:pt x="74" y="47"/>
                  <a:pt x="74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75" y="49"/>
                  <a:pt x="75" y="49"/>
                  <a:pt x="76" y="49"/>
                </a:cubicBezTo>
                <a:cubicBezTo>
                  <a:pt x="76" y="49"/>
                  <a:pt x="76" y="49"/>
                  <a:pt x="76" y="49"/>
                </a:cubicBezTo>
                <a:cubicBezTo>
                  <a:pt x="86" y="47"/>
                  <a:pt x="86" y="47"/>
                  <a:pt x="86" y="47"/>
                </a:cubicBezTo>
                <a:cubicBezTo>
                  <a:pt x="87" y="48"/>
                  <a:pt x="87" y="50"/>
                  <a:pt x="88" y="51"/>
                </a:cubicBezTo>
                <a:cubicBezTo>
                  <a:pt x="78" y="54"/>
                  <a:pt x="78" y="54"/>
                  <a:pt x="78" y="54"/>
                </a:cubicBezTo>
                <a:cubicBezTo>
                  <a:pt x="77" y="54"/>
                  <a:pt x="77" y="55"/>
                  <a:pt x="77" y="56"/>
                </a:cubicBezTo>
                <a:cubicBezTo>
                  <a:pt x="77" y="57"/>
                  <a:pt x="77" y="57"/>
                  <a:pt x="77" y="57"/>
                </a:cubicBezTo>
                <a:cubicBezTo>
                  <a:pt x="78" y="57"/>
                  <a:pt x="78" y="58"/>
                  <a:pt x="79" y="58"/>
                </a:cubicBezTo>
                <a:cubicBezTo>
                  <a:pt x="79" y="58"/>
                  <a:pt x="79" y="58"/>
                  <a:pt x="79" y="58"/>
                </a:cubicBezTo>
                <a:cubicBezTo>
                  <a:pt x="89" y="55"/>
                  <a:pt x="89" y="55"/>
                  <a:pt x="89" y="55"/>
                </a:cubicBezTo>
                <a:cubicBezTo>
                  <a:pt x="89" y="57"/>
                  <a:pt x="89" y="59"/>
                  <a:pt x="90" y="61"/>
                </a:cubicBezTo>
                <a:cubicBezTo>
                  <a:pt x="90" y="61"/>
                  <a:pt x="90" y="61"/>
                  <a:pt x="90" y="61"/>
                </a:cubicBezTo>
                <a:cubicBezTo>
                  <a:pt x="79" y="64"/>
                  <a:pt x="79" y="64"/>
                  <a:pt x="79" y="64"/>
                </a:cubicBezTo>
                <a:cubicBezTo>
                  <a:pt x="78" y="64"/>
                  <a:pt x="77" y="65"/>
                  <a:pt x="78" y="66"/>
                </a:cubicBezTo>
                <a:cubicBezTo>
                  <a:pt x="78" y="67"/>
                  <a:pt x="78" y="67"/>
                  <a:pt x="78" y="67"/>
                </a:cubicBezTo>
                <a:cubicBezTo>
                  <a:pt x="78" y="67"/>
                  <a:pt x="79" y="68"/>
                  <a:pt x="80" y="68"/>
                </a:cubicBezTo>
                <a:cubicBezTo>
                  <a:pt x="80" y="68"/>
                  <a:pt x="80" y="68"/>
                  <a:pt x="80" y="67"/>
                </a:cubicBezTo>
                <a:cubicBezTo>
                  <a:pt x="91" y="65"/>
                  <a:pt x="91" y="65"/>
                  <a:pt x="91" y="65"/>
                </a:cubicBezTo>
                <a:cubicBezTo>
                  <a:pt x="91" y="65"/>
                  <a:pt x="91" y="65"/>
                  <a:pt x="91" y="65"/>
                </a:cubicBezTo>
                <a:cubicBezTo>
                  <a:pt x="91" y="67"/>
                  <a:pt x="92" y="69"/>
                  <a:pt x="92" y="70"/>
                </a:cubicBezTo>
                <a:cubicBezTo>
                  <a:pt x="92" y="70"/>
                  <a:pt x="92" y="70"/>
                  <a:pt x="91" y="70"/>
                </a:cubicBezTo>
                <a:cubicBezTo>
                  <a:pt x="91" y="70"/>
                  <a:pt x="91" y="70"/>
                  <a:pt x="91" y="70"/>
                </a:cubicBezTo>
                <a:cubicBezTo>
                  <a:pt x="81" y="73"/>
                  <a:pt x="81" y="73"/>
                  <a:pt x="81" y="73"/>
                </a:cubicBezTo>
                <a:cubicBezTo>
                  <a:pt x="80" y="73"/>
                  <a:pt x="79" y="75"/>
                  <a:pt x="79" y="76"/>
                </a:cubicBezTo>
                <a:cubicBezTo>
                  <a:pt x="80" y="76"/>
                  <a:pt x="80" y="76"/>
                  <a:pt x="80" y="76"/>
                </a:cubicBezTo>
                <a:cubicBezTo>
                  <a:pt x="80" y="77"/>
                  <a:pt x="81" y="77"/>
                  <a:pt x="81" y="77"/>
                </a:cubicBezTo>
                <a:cubicBezTo>
                  <a:pt x="81" y="77"/>
                  <a:pt x="82" y="77"/>
                  <a:pt x="82" y="77"/>
                </a:cubicBezTo>
                <a:cubicBezTo>
                  <a:pt x="92" y="74"/>
                  <a:pt x="92" y="74"/>
                  <a:pt x="92" y="74"/>
                </a:cubicBezTo>
                <a:cubicBezTo>
                  <a:pt x="92" y="74"/>
                  <a:pt x="93" y="74"/>
                  <a:pt x="93" y="74"/>
                </a:cubicBezTo>
                <a:cubicBezTo>
                  <a:pt x="93" y="75"/>
                  <a:pt x="93" y="76"/>
                  <a:pt x="94" y="78"/>
                </a:cubicBezTo>
                <a:cubicBezTo>
                  <a:pt x="93" y="78"/>
                  <a:pt x="93" y="78"/>
                  <a:pt x="93" y="78"/>
                </a:cubicBezTo>
                <a:cubicBezTo>
                  <a:pt x="84" y="80"/>
                  <a:pt x="84" y="80"/>
                  <a:pt x="84" y="80"/>
                </a:cubicBezTo>
                <a:cubicBezTo>
                  <a:pt x="83" y="80"/>
                  <a:pt x="82" y="81"/>
                  <a:pt x="82" y="82"/>
                </a:cubicBezTo>
                <a:cubicBezTo>
                  <a:pt x="82" y="83"/>
                  <a:pt x="82" y="83"/>
                  <a:pt x="82" y="83"/>
                </a:cubicBezTo>
                <a:cubicBezTo>
                  <a:pt x="83" y="83"/>
                  <a:pt x="83" y="84"/>
                  <a:pt x="84" y="84"/>
                </a:cubicBezTo>
                <a:cubicBezTo>
                  <a:pt x="84" y="84"/>
                  <a:pt x="84" y="84"/>
                  <a:pt x="85" y="84"/>
                </a:cubicBezTo>
                <a:cubicBezTo>
                  <a:pt x="94" y="82"/>
                  <a:pt x="94" y="82"/>
                  <a:pt x="94" y="82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3"/>
                  <a:pt x="95" y="84"/>
                  <a:pt x="96" y="86"/>
                </a:cubicBezTo>
                <a:cubicBezTo>
                  <a:pt x="95" y="86"/>
                  <a:pt x="95" y="86"/>
                  <a:pt x="95" y="86"/>
                </a:cubicBezTo>
                <a:cubicBezTo>
                  <a:pt x="85" y="88"/>
                  <a:pt x="85" y="88"/>
                  <a:pt x="85" y="88"/>
                </a:cubicBezTo>
                <a:cubicBezTo>
                  <a:pt x="84" y="89"/>
                  <a:pt x="83" y="90"/>
                  <a:pt x="84" y="91"/>
                </a:cubicBezTo>
                <a:cubicBezTo>
                  <a:pt x="84" y="91"/>
                  <a:pt x="84" y="91"/>
                  <a:pt x="84" y="91"/>
                </a:cubicBezTo>
                <a:cubicBezTo>
                  <a:pt x="84" y="92"/>
                  <a:pt x="85" y="92"/>
                  <a:pt x="86" y="92"/>
                </a:cubicBezTo>
                <a:cubicBezTo>
                  <a:pt x="86" y="92"/>
                  <a:pt x="86" y="92"/>
                  <a:pt x="86" y="92"/>
                </a:cubicBezTo>
                <a:cubicBezTo>
                  <a:pt x="96" y="90"/>
                  <a:pt x="96" y="90"/>
                  <a:pt x="96" y="90"/>
                </a:cubicBezTo>
                <a:cubicBezTo>
                  <a:pt x="96" y="90"/>
                  <a:pt x="96" y="90"/>
                  <a:pt x="96" y="90"/>
                </a:cubicBezTo>
                <a:cubicBezTo>
                  <a:pt x="97" y="92"/>
                  <a:pt x="97" y="94"/>
                  <a:pt x="98" y="96"/>
                </a:cubicBezTo>
                <a:cubicBezTo>
                  <a:pt x="97" y="96"/>
                  <a:pt x="97" y="96"/>
                  <a:pt x="97" y="96"/>
                </a:cubicBezTo>
                <a:cubicBezTo>
                  <a:pt x="94" y="97"/>
                  <a:pt x="91" y="98"/>
                  <a:pt x="87" y="98"/>
                </a:cubicBezTo>
                <a:cubicBezTo>
                  <a:pt x="86" y="98"/>
                  <a:pt x="85" y="99"/>
                  <a:pt x="85" y="100"/>
                </a:cubicBezTo>
                <a:cubicBezTo>
                  <a:pt x="85" y="101"/>
                  <a:pt x="85" y="101"/>
                  <a:pt x="85" y="101"/>
                </a:cubicBezTo>
                <a:cubicBezTo>
                  <a:pt x="86" y="102"/>
                  <a:pt x="86" y="102"/>
                  <a:pt x="87" y="102"/>
                </a:cubicBezTo>
                <a:cubicBezTo>
                  <a:pt x="87" y="102"/>
                  <a:pt x="87" y="102"/>
                  <a:pt x="87" y="102"/>
                </a:cubicBezTo>
                <a:cubicBezTo>
                  <a:pt x="91" y="102"/>
                  <a:pt x="95" y="101"/>
                  <a:pt x="99" y="100"/>
                </a:cubicBezTo>
                <a:cubicBezTo>
                  <a:pt x="99" y="101"/>
                  <a:pt x="99" y="102"/>
                  <a:pt x="100" y="104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88" y="107"/>
                  <a:pt x="87" y="108"/>
                  <a:pt x="87" y="109"/>
                </a:cubicBezTo>
                <a:cubicBezTo>
                  <a:pt x="87" y="110"/>
                  <a:pt x="87" y="110"/>
                  <a:pt x="87" y="110"/>
                </a:cubicBezTo>
                <a:cubicBezTo>
                  <a:pt x="88" y="110"/>
                  <a:pt x="88" y="110"/>
                  <a:pt x="89" y="110"/>
                </a:cubicBezTo>
                <a:cubicBezTo>
                  <a:pt x="89" y="110"/>
                  <a:pt x="89" y="110"/>
                  <a:pt x="90" y="110"/>
                </a:cubicBezTo>
                <a:cubicBezTo>
                  <a:pt x="100" y="108"/>
                  <a:pt x="100" y="108"/>
                  <a:pt x="100" y="108"/>
                </a:cubicBezTo>
                <a:cubicBezTo>
                  <a:pt x="101" y="110"/>
                  <a:pt x="101" y="112"/>
                  <a:pt x="102" y="114"/>
                </a:cubicBezTo>
                <a:cubicBezTo>
                  <a:pt x="102" y="114"/>
                  <a:pt x="102" y="114"/>
                  <a:pt x="102" y="114"/>
                </a:cubicBezTo>
                <a:cubicBezTo>
                  <a:pt x="92" y="117"/>
                  <a:pt x="92" y="117"/>
                  <a:pt x="92" y="117"/>
                </a:cubicBezTo>
                <a:cubicBezTo>
                  <a:pt x="91" y="117"/>
                  <a:pt x="90" y="118"/>
                  <a:pt x="90" y="119"/>
                </a:cubicBezTo>
                <a:cubicBezTo>
                  <a:pt x="91" y="120"/>
                  <a:pt x="91" y="120"/>
                  <a:pt x="91" y="120"/>
                </a:cubicBezTo>
                <a:cubicBezTo>
                  <a:pt x="91" y="120"/>
                  <a:pt x="92" y="120"/>
                  <a:pt x="92" y="120"/>
                </a:cubicBezTo>
                <a:cubicBezTo>
                  <a:pt x="92" y="120"/>
                  <a:pt x="93" y="120"/>
                  <a:pt x="93" y="120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3" y="120"/>
                  <a:pt x="104" y="122"/>
                  <a:pt x="104" y="125"/>
                </a:cubicBezTo>
                <a:cubicBezTo>
                  <a:pt x="104" y="125"/>
                  <a:pt x="103" y="125"/>
                  <a:pt x="103" y="125"/>
                </a:cubicBezTo>
                <a:cubicBezTo>
                  <a:pt x="93" y="127"/>
                  <a:pt x="93" y="127"/>
                  <a:pt x="93" y="127"/>
                </a:cubicBezTo>
                <a:cubicBezTo>
                  <a:pt x="92" y="128"/>
                  <a:pt x="91" y="129"/>
                  <a:pt x="92" y="130"/>
                </a:cubicBezTo>
                <a:cubicBezTo>
                  <a:pt x="92" y="130"/>
                  <a:pt x="92" y="130"/>
                  <a:pt x="92" y="130"/>
                </a:cubicBezTo>
                <a:cubicBezTo>
                  <a:pt x="92" y="131"/>
                  <a:pt x="93" y="131"/>
                  <a:pt x="94" y="131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05" y="129"/>
                  <a:pt x="105" y="129"/>
                  <a:pt x="105" y="129"/>
                </a:cubicBezTo>
                <a:cubicBezTo>
                  <a:pt x="105" y="131"/>
                  <a:pt x="106" y="132"/>
                  <a:pt x="106" y="134"/>
                </a:cubicBezTo>
                <a:cubicBezTo>
                  <a:pt x="105" y="134"/>
                  <a:pt x="105" y="134"/>
                  <a:pt x="105" y="134"/>
                </a:cubicBezTo>
                <a:cubicBezTo>
                  <a:pt x="95" y="136"/>
                  <a:pt x="95" y="136"/>
                  <a:pt x="95" y="136"/>
                </a:cubicBezTo>
                <a:cubicBezTo>
                  <a:pt x="94" y="136"/>
                  <a:pt x="93" y="137"/>
                  <a:pt x="94" y="138"/>
                </a:cubicBezTo>
                <a:cubicBezTo>
                  <a:pt x="94" y="139"/>
                  <a:pt x="94" y="139"/>
                  <a:pt x="94" y="139"/>
                </a:cubicBezTo>
                <a:cubicBezTo>
                  <a:pt x="94" y="139"/>
                  <a:pt x="95" y="140"/>
                  <a:pt x="96" y="140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106" y="138"/>
                  <a:pt x="106" y="138"/>
                  <a:pt x="106" y="138"/>
                </a:cubicBezTo>
                <a:cubicBezTo>
                  <a:pt x="106" y="138"/>
                  <a:pt x="106" y="138"/>
                  <a:pt x="107" y="137"/>
                </a:cubicBezTo>
                <a:cubicBezTo>
                  <a:pt x="107" y="139"/>
                  <a:pt x="107" y="141"/>
                  <a:pt x="108" y="142"/>
                </a:cubicBezTo>
                <a:cubicBezTo>
                  <a:pt x="108" y="142"/>
                  <a:pt x="107" y="142"/>
                  <a:pt x="107" y="142"/>
                </a:cubicBezTo>
                <a:cubicBezTo>
                  <a:pt x="107" y="142"/>
                  <a:pt x="106" y="142"/>
                  <a:pt x="106" y="143"/>
                </a:cubicBezTo>
                <a:cubicBezTo>
                  <a:pt x="97" y="145"/>
                  <a:pt x="97" y="145"/>
                  <a:pt x="97" y="145"/>
                </a:cubicBezTo>
                <a:cubicBezTo>
                  <a:pt x="96" y="146"/>
                  <a:pt x="96" y="147"/>
                  <a:pt x="96" y="148"/>
                </a:cubicBezTo>
                <a:cubicBezTo>
                  <a:pt x="96" y="148"/>
                  <a:pt x="96" y="148"/>
                  <a:pt x="96" y="148"/>
                </a:cubicBezTo>
                <a:cubicBezTo>
                  <a:pt x="97" y="149"/>
                  <a:pt x="97" y="149"/>
                  <a:pt x="98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109" y="146"/>
                  <a:pt x="109" y="146"/>
                  <a:pt x="109" y="146"/>
                </a:cubicBezTo>
                <a:cubicBezTo>
                  <a:pt x="109" y="148"/>
                  <a:pt x="109" y="150"/>
                  <a:pt x="110" y="152"/>
                </a:cubicBezTo>
                <a:cubicBezTo>
                  <a:pt x="110" y="152"/>
                  <a:pt x="110" y="152"/>
                  <a:pt x="110" y="152"/>
                </a:cubicBezTo>
                <a:cubicBezTo>
                  <a:pt x="99" y="156"/>
                  <a:pt x="99" y="156"/>
                  <a:pt x="99" y="156"/>
                </a:cubicBezTo>
                <a:cubicBezTo>
                  <a:pt x="98" y="156"/>
                  <a:pt x="98" y="157"/>
                  <a:pt x="98" y="158"/>
                </a:cubicBezTo>
                <a:cubicBezTo>
                  <a:pt x="99" y="159"/>
                  <a:pt x="99" y="159"/>
                  <a:pt x="99" y="159"/>
                </a:cubicBezTo>
                <a:cubicBezTo>
                  <a:pt x="99" y="159"/>
                  <a:pt x="100" y="160"/>
                  <a:pt x="100" y="160"/>
                </a:cubicBezTo>
                <a:cubicBezTo>
                  <a:pt x="100" y="160"/>
                  <a:pt x="101" y="160"/>
                  <a:pt x="101" y="159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111" y="155"/>
                  <a:pt x="112" y="152"/>
                  <a:pt x="113" y="150"/>
                </a:cubicBezTo>
                <a:cubicBezTo>
                  <a:pt x="112" y="141"/>
                  <a:pt x="110" y="133"/>
                  <a:pt x="108" y="126"/>
                </a:cubicBezTo>
                <a:cubicBezTo>
                  <a:pt x="99" y="80"/>
                  <a:pt x="89" y="39"/>
                  <a:pt x="79" y="2"/>
                </a:cubicBezTo>
                <a:cubicBezTo>
                  <a:pt x="79" y="1"/>
                  <a:pt x="79" y="1"/>
                  <a:pt x="78" y="0"/>
                </a:cubicBezTo>
                <a:cubicBezTo>
                  <a:pt x="78" y="0"/>
                  <a:pt x="78" y="0"/>
                  <a:pt x="7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4" name="Freeform 112">
            <a:extLst>
              <a:ext uri="{FF2B5EF4-FFF2-40B4-BE49-F238E27FC236}">
                <a16:creationId xmlns:a16="http://schemas.microsoft.com/office/drawing/2014/main" id="{616C5270-6CA5-7E94-9EE9-71E6C5310F26}"/>
              </a:ext>
            </a:extLst>
          </p:cNvPr>
          <p:cNvSpPr>
            <a:spLocks noEditPoints="1"/>
          </p:cNvSpPr>
          <p:nvPr/>
        </p:nvSpPr>
        <p:spPr bwMode="auto">
          <a:xfrm>
            <a:off x="16286684" y="4035781"/>
            <a:ext cx="866550" cy="904640"/>
          </a:xfrm>
          <a:custGeom>
            <a:avLst/>
            <a:gdLst>
              <a:gd name="T0" fmla="*/ 34 w 121"/>
              <a:gd name="T1" fmla="*/ 104 h 126"/>
              <a:gd name="T2" fmla="*/ 9 w 121"/>
              <a:gd name="T3" fmla="*/ 95 h 126"/>
              <a:gd name="T4" fmla="*/ 24 w 121"/>
              <a:gd name="T5" fmla="*/ 52 h 126"/>
              <a:gd name="T6" fmla="*/ 23 w 121"/>
              <a:gd name="T7" fmla="*/ 50 h 126"/>
              <a:gd name="T8" fmla="*/ 22 w 121"/>
              <a:gd name="T9" fmla="*/ 49 h 126"/>
              <a:gd name="T10" fmla="*/ 8 w 121"/>
              <a:gd name="T11" fmla="*/ 45 h 126"/>
              <a:gd name="T12" fmla="*/ 82 w 121"/>
              <a:gd name="T13" fmla="*/ 6 h 126"/>
              <a:gd name="T14" fmla="*/ 91 w 121"/>
              <a:gd name="T15" fmla="*/ 25 h 126"/>
              <a:gd name="T16" fmla="*/ 96 w 121"/>
              <a:gd name="T17" fmla="*/ 33 h 126"/>
              <a:gd name="T18" fmla="*/ 115 w 121"/>
              <a:gd name="T19" fmla="*/ 83 h 126"/>
              <a:gd name="T20" fmla="*/ 102 w 121"/>
              <a:gd name="T21" fmla="*/ 77 h 126"/>
              <a:gd name="T22" fmla="*/ 101 w 121"/>
              <a:gd name="T23" fmla="*/ 77 h 126"/>
              <a:gd name="T24" fmla="*/ 101 w 121"/>
              <a:gd name="T25" fmla="*/ 77 h 126"/>
              <a:gd name="T26" fmla="*/ 99 w 121"/>
              <a:gd name="T27" fmla="*/ 78 h 126"/>
              <a:gd name="T28" fmla="*/ 86 w 121"/>
              <a:gd name="T29" fmla="*/ 121 h 126"/>
              <a:gd name="T30" fmla="*/ 62 w 121"/>
              <a:gd name="T31" fmla="*/ 114 h 126"/>
              <a:gd name="T32" fmla="*/ 74 w 121"/>
              <a:gd name="T33" fmla="*/ 80 h 126"/>
              <a:gd name="T34" fmla="*/ 73 w 121"/>
              <a:gd name="T35" fmla="*/ 78 h 126"/>
              <a:gd name="T36" fmla="*/ 48 w 121"/>
              <a:gd name="T37" fmla="*/ 68 h 126"/>
              <a:gd name="T38" fmla="*/ 47 w 121"/>
              <a:gd name="T39" fmla="*/ 68 h 126"/>
              <a:gd name="T40" fmla="*/ 46 w 121"/>
              <a:gd name="T41" fmla="*/ 68 h 126"/>
              <a:gd name="T42" fmla="*/ 45 w 121"/>
              <a:gd name="T43" fmla="*/ 70 h 126"/>
              <a:gd name="T44" fmla="*/ 34 w 121"/>
              <a:gd name="T45" fmla="*/ 104 h 126"/>
              <a:gd name="T46" fmla="*/ 83 w 121"/>
              <a:gd name="T47" fmla="*/ 0 h 126"/>
              <a:gd name="T48" fmla="*/ 82 w 121"/>
              <a:gd name="T49" fmla="*/ 0 h 126"/>
              <a:gd name="T50" fmla="*/ 1 w 121"/>
              <a:gd name="T51" fmla="*/ 43 h 126"/>
              <a:gd name="T52" fmla="*/ 0 w 121"/>
              <a:gd name="T53" fmla="*/ 45 h 126"/>
              <a:gd name="T54" fmla="*/ 2 w 121"/>
              <a:gd name="T55" fmla="*/ 47 h 126"/>
              <a:gd name="T56" fmla="*/ 19 w 121"/>
              <a:gd name="T57" fmla="*/ 53 h 126"/>
              <a:gd name="T58" fmla="*/ 4 w 121"/>
              <a:gd name="T59" fmla="*/ 95 h 126"/>
              <a:gd name="T60" fmla="*/ 6 w 121"/>
              <a:gd name="T61" fmla="*/ 98 h 126"/>
              <a:gd name="T62" fmla="*/ 35 w 121"/>
              <a:gd name="T63" fmla="*/ 109 h 126"/>
              <a:gd name="T64" fmla="*/ 36 w 121"/>
              <a:gd name="T65" fmla="*/ 109 h 126"/>
              <a:gd name="T66" fmla="*/ 36 w 121"/>
              <a:gd name="T67" fmla="*/ 109 h 126"/>
              <a:gd name="T68" fmla="*/ 38 w 121"/>
              <a:gd name="T69" fmla="*/ 107 h 126"/>
              <a:gd name="T70" fmla="*/ 48 w 121"/>
              <a:gd name="T71" fmla="*/ 73 h 126"/>
              <a:gd name="T72" fmla="*/ 69 w 121"/>
              <a:gd name="T73" fmla="*/ 81 h 126"/>
              <a:gd name="T74" fmla="*/ 57 w 121"/>
              <a:gd name="T75" fmla="*/ 114 h 126"/>
              <a:gd name="T76" fmla="*/ 57 w 121"/>
              <a:gd name="T77" fmla="*/ 116 h 126"/>
              <a:gd name="T78" fmla="*/ 59 w 121"/>
              <a:gd name="T79" fmla="*/ 117 h 126"/>
              <a:gd name="T80" fmla="*/ 87 w 121"/>
              <a:gd name="T81" fmla="*/ 126 h 126"/>
              <a:gd name="T82" fmla="*/ 88 w 121"/>
              <a:gd name="T83" fmla="*/ 126 h 126"/>
              <a:gd name="T84" fmla="*/ 89 w 121"/>
              <a:gd name="T85" fmla="*/ 126 h 126"/>
              <a:gd name="T86" fmla="*/ 90 w 121"/>
              <a:gd name="T87" fmla="*/ 125 h 126"/>
              <a:gd name="T88" fmla="*/ 103 w 121"/>
              <a:gd name="T89" fmla="*/ 82 h 126"/>
              <a:gd name="T90" fmla="*/ 118 w 121"/>
              <a:gd name="T91" fmla="*/ 89 h 126"/>
              <a:gd name="T92" fmla="*/ 118 w 121"/>
              <a:gd name="T93" fmla="*/ 89 h 126"/>
              <a:gd name="T94" fmla="*/ 120 w 121"/>
              <a:gd name="T95" fmla="*/ 88 h 126"/>
              <a:gd name="T96" fmla="*/ 121 w 121"/>
              <a:gd name="T97" fmla="*/ 86 h 126"/>
              <a:gd name="T98" fmla="*/ 100 w 121"/>
              <a:gd name="T99" fmla="*/ 30 h 126"/>
              <a:gd name="T100" fmla="*/ 95 w 121"/>
              <a:gd name="T101" fmla="*/ 23 h 126"/>
              <a:gd name="T102" fmla="*/ 85 w 121"/>
              <a:gd name="T103" fmla="*/ 2 h 126"/>
              <a:gd name="T104" fmla="*/ 84 w 121"/>
              <a:gd name="T105" fmla="*/ 0 h 126"/>
              <a:gd name="T106" fmla="*/ 83 w 121"/>
              <a:gd name="T107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1" h="126">
                <a:moveTo>
                  <a:pt x="34" y="104"/>
                </a:moveTo>
                <a:cubicBezTo>
                  <a:pt x="9" y="95"/>
                  <a:pt x="9" y="95"/>
                  <a:pt x="9" y="95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2"/>
                  <a:pt x="24" y="51"/>
                  <a:pt x="23" y="50"/>
                </a:cubicBezTo>
                <a:cubicBezTo>
                  <a:pt x="23" y="50"/>
                  <a:pt x="23" y="49"/>
                  <a:pt x="22" y="49"/>
                </a:cubicBezTo>
                <a:cubicBezTo>
                  <a:pt x="8" y="45"/>
                  <a:pt x="8" y="45"/>
                  <a:pt x="8" y="45"/>
                </a:cubicBezTo>
                <a:cubicBezTo>
                  <a:pt x="82" y="6"/>
                  <a:pt x="82" y="6"/>
                  <a:pt x="82" y="6"/>
                </a:cubicBezTo>
                <a:cubicBezTo>
                  <a:pt x="84" y="13"/>
                  <a:pt x="88" y="19"/>
                  <a:pt x="91" y="25"/>
                </a:cubicBezTo>
                <a:cubicBezTo>
                  <a:pt x="93" y="28"/>
                  <a:pt x="94" y="30"/>
                  <a:pt x="96" y="33"/>
                </a:cubicBezTo>
                <a:cubicBezTo>
                  <a:pt x="104" y="48"/>
                  <a:pt x="110" y="66"/>
                  <a:pt x="115" y="83"/>
                </a:cubicBezTo>
                <a:cubicBezTo>
                  <a:pt x="102" y="77"/>
                  <a:pt x="102" y="77"/>
                  <a:pt x="102" y="77"/>
                </a:cubicBezTo>
                <a:cubicBezTo>
                  <a:pt x="102" y="77"/>
                  <a:pt x="102" y="77"/>
                  <a:pt x="101" y="77"/>
                </a:cubicBezTo>
                <a:cubicBezTo>
                  <a:pt x="101" y="77"/>
                  <a:pt x="101" y="77"/>
                  <a:pt x="101" y="77"/>
                </a:cubicBezTo>
                <a:cubicBezTo>
                  <a:pt x="100" y="77"/>
                  <a:pt x="99" y="78"/>
                  <a:pt x="99" y="78"/>
                </a:cubicBezTo>
                <a:cubicBezTo>
                  <a:pt x="86" y="121"/>
                  <a:pt x="86" y="121"/>
                  <a:pt x="86" y="121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74" y="80"/>
                  <a:pt x="74" y="80"/>
                  <a:pt x="74" y="80"/>
                </a:cubicBezTo>
                <a:cubicBezTo>
                  <a:pt x="74" y="79"/>
                  <a:pt x="74" y="78"/>
                  <a:pt x="73" y="78"/>
                </a:cubicBezTo>
                <a:cubicBezTo>
                  <a:pt x="48" y="68"/>
                  <a:pt x="48" y="68"/>
                  <a:pt x="48" y="68"/>
                </a:cubicBezTo>
                <a:cubicBezTo>
                  <a:pt x="48" y="68"/>
                  <a:pt x="48" y="68"/>
                  <a:pt x="47" y="68"/>
                </a:cubicBezTo>
                <a:cubicBezTo>
                  <a:pt x="47" y="68"/>
                  <a:pt x="46" y="68"/>
                  <a:pt x="46" y="68"/>
                </a:cubicBezTo>
                <a:cubicBezTo>
                  <a:pt x="46" y="69"/>
                  <a:pt x="45" y="69"/>
                  <a:pt x="45" y="70"/>
                </a:cubicBezTo>
                <a:cubicBezTo>
                  <a:pt x="34" y="104"/>
                  <a:pt x="34" y="104"/>
                  <a:pt x="34" y="104"/>
                </a:cubicBezTo>
                <a:moveTo>
                  <a:pt x="83" y="0"/>
                </a:moveTo>
                <a:cubicBezTo>
                  <a:pt x="83" y="0"/>
                  <a:pt x="82" y="0"/>
                  <a:pt x="82" y="0"/>
                </a:cubicBezTo>
                <a:cubicBezTo>
                  <a:pt x="1" y="43"/>
                  <a:pt x="1" y="43"/>
                  <a:pt x="1" y="43"/>
                </a:cubicBezTo>
                <a:cubicBezTo>
                  <a:pt x="1" y="44"/>
                  <a:pt x="0" y="45"/>
                  <a:pt x="0" y="45"/>
                </a:cubicBezTo>
                <a:cubicBezTo>
                  <a:pt x="0" y="46"/>
                  <a:pt x="1" y="47"/>
                  <a:pt x="2" y="47"/>
                </a:cubicBezTo>
                <a:cubicBezTo>
                  <a:pt x="19" y="53"/>
                  <a:pt x="19" y="53"/>
                  <a:pt x="19" y="53"/>
                </a:cubicBezTo>
                <a:cubicBezTo>
                  <a:pt x="4" y="95"/>
                  <a:pt x="4" y="95"/>
                  <a:pt x="4" y="95"/>
                </a:cubicBezTo>
                <a:cubicBezTo>
                  <a:pt x="4" y="96"/>
                  <a:pt x="5" y="98"/>
                  <a:pt x="6" y="98"/>
                </a:cubicBezTo>
                <a:cubicBezTo>
                  <a:pt x="35" y="109"/>
                  <a:pt x="35" y="109"/>
                  <a:pt x="35" y="109"/>
                </a:cubicBezTo>
                <a:cubicBezTo>
                  <a:pt x="35" y="109"/>
                  <a:pt x="35" y="109"/>
                  <a:pt x="36" y="109"/>
                </a:cubicBezTo>
                <a:cubicBezTo>
                  <a:pt x="36" y="109"/>
                  <a:pt x="36" y="109"/>
                  <a:pt x="36" y="109"/>
                </a:cubicBezTo>
                <a:cubicBezTo>
                  <a:pt x="37" y="108"/>
                  <a:pt x="37" y="108"/>
                  <a:pt x="38" y="107"/>
                </a:cubicBezTo>
                <a:cubicBezTo>
                  <a:pt x="48" y="73"/>
                  <a:pt x="48" y="73"/>
                  <a:pt x="48" y="73"/>
                </a:cubicBezTo>
                <a:cubicBezTo>
                  <a:pt x="69" y="81"/>
                  <a:pt x="69" y="81"/>
                  <a:pt x="69" y="81"/>
                </a:cubicBezTo>
                <a:cubicBezTo>
                  <a:pt x="57" y="114"/>
                  <a:pt x="57" y="114"/>
                  <a:pt x="57" y="114"/>
                </a:cubicBezTo>
                <a:cubicBezTo>
                  <a:pt x="57" y="115"/>
                  <a:pt x="57" y="116"/>
                  <a:pt x="57" y="116"/>
                </a:cubicBezTo>
                <a:cubicBezTo>
                  <a:pt x="58" y="117"/>
                  <a:pt x="58" y="117"/>
                  <a:pt x="59" y="117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88" y="126"/>
                  <a:pt x="88" y="126"/>
                  <a:pt x="88" y="126"/>
                </a:cubicBezTo>
                <a:cubicBezTo>
                  <a:pt x="88" y="126"/>
                  <a:pt x="89" y="126"/>
                  <a:pt x="89" y="126"/>
                </a:cubicBezTo>
                <a:cubicBezTo>
                  <a:pt x="89" y="126"/>
                  <a:pt x="90" y="125"/>
                  <a:pt x="90" y="125"/>
                </a:cubicBezTo>
                <a:cubicBezTo>
                  <a:pt x="103" y="82"/>
                  <a:pt x="103" y="82"/>
                  <a:pt x="103" y="82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19" y="89"/>
                  <a:pt x="120" y="89"/>
                  <a:pt x="120" y="88"/>
                </a:cubicBezTo>
                <a:cubicBezTo>
                  <a:pt x="121" y="88"/>
                  <a:pt x="121" y="87"/>
                  <a:pt x="121" y="86"/>
                </a:cubicBezTo>
                <a:cubicBezTo>
                  <a:pt x="115" y="67"/>
                  <a:pt x="109" y="48"/>
                  <a:pt x="100" y="30"/>
                </a:cubicBezTo>
                <a:cubicBezTo>
                  <a:pt x="98" y="28"/>
                  <a:pt x="97" y="25"/>
                  <a:pt x="95" y="23"/>
                </a:cubicBezTo>
                <a:cubicBezTo>
                  <a:pt x="91" y="16"/>
                  <a:pt x="87" y="9"/>
                  <a:pt x="85" y="2"/>
                </a:cubicBezTo>
                <a:cubicBezTo>
                  <a:pt x="85" y="1"/>
                  <a:pt x="84" y="1"/>
                  <a:pt x="84" y="0"/>
                </a:cubicBezTo>
                <a:cubicBezTo>
                  <a:pt x="83" y="0"/>
                  <a:pt x="83" y="0"/>
                  <a:pt x="8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5" name="Freeform 113">
            <a:extLst>
              <a:ext uri="{FF2B5EF4-FFF2-40B4-BE49-F238E27FC236}">
                <a16:creationId xmlns:a16="http://schemas.microsoft.com/office/drawing/2014/main" id="{8B96CB32-2498-0C13-2CAA-993DBC7E6C1F}"/>
              </a:ext>
            </a:extLst>
          </p:cNvPr>
          <p:cNvSpPr>
            <a:spLocks noEditPoints="1"/>
          </p:cNvSpPr>
          <p:nvPr/>
        </p:nvSpPr>
        <p:spPr bwMode="auto">
          <a:xfrm>
            <a:off x="10754101" y="4035783"/>
            <a:ext cx="1329980" cy="831633"/>
          </a:xfrm>
          <a:custGeom>
            <a:avLst/>
            <a:gdLst>
              <a:gd name="T0" fmla="*/ 79 w 186"/>
              <a:gd name="T1" fmla="*/ 68 h 116"/>
              <a:gd name="T2" fmla="*/ 75 w 186"/>
              <a:gd name="T3" fmla="*/ 58 h 116"/>
              <a:gd name="T4" fmla="*/ 76 w 186"/>
              <a:gd name="T5" fmla="*/ 49 h 116"/>
              <a:gd name="T6" fmla="*/ 81 w 186"/>
              <a:gd name="T7" fmla="*/ 42 h 116"/>
              <a:gd name="T8" fmla="*/ 76 w 186"/>
              <a:gd name="T9" fmla="*/ 45 h 116"/>
              <a:gd name="T10" fmla="*/ 74 w 186"/>
              <a:gd name="T11" fmla="*/ 61 h 116"/>
              <a:gd name="T12" fmla="*/ 70 w 186"/>
              <a:gd name="T13" fmla="*/ 72 h 116"/>
              <a:gd name="T14" fmla="*/ 62 w 186"/>
              <a:gd name="T15" fmla="*/ 67 h 116"/>
              <a:gd name="T16" fmla="*/ 69 w 186"/>
              <a:gd name="T17" fmla="*/ 76 h 116"/>
              <a:gd name="T18" fmla="*/ 68 w 186"/>
              <a:gd name="T19" fmla="*/ 80 h 116"/>
              <a:gd name="T20" fmla="*/ 72 w 186"/>
              <a:gd name="T21" fmla="*/ 77 h 116"/>
              <a:gd name="T22" fmla="*/ 83 w 186"/>
              <a:gd name="T23" fmla="*/ 67 h 116"/>
              <a:gd name="T24" fmla="*/ 84 w 186"/>
              <a:gd name="T25" fmla="*/ 53 h 116"/>
              <a:gd name="T26" fmla="*/ 86 w 186"/>
              <a:gd name="T27" fmla="*/ 51 h 116"/>
              <a:gd name="T28" fmla="*/ 81 w 186"/>
              <a:gd name="T29" fmla="*/ 42 h 116"/>
              <a:gd name="T30" fmla="*/ 72 w 186"/>
              <a:gd name="T31" fmla="*/ 83 h 116"/>
              <a:gd name="T32" fmla="*/ 55 w 186"/>
              <a:gd name="T33" fmla="*/ 48 h 116"/>
              <a:gd name="T34" fmla="*/ 81 w 186"/>
              <a:gd name="T35" fmla="*/ 36 h 116"/>
              <a:gd name="T36" fmla="*/ 100 w 186"/>
              <a:gd name="T37" fmla="*/ 59 h 116"/>
              <a:gd name="T38" fmla="*/ 78 w 186"/>
              <a:gd name="T39" fmla="*/ 84 h 116"/>
              <a:gd name="T40" fmla="*/ 52 w 186"/>
              <a:gd name="T41" fmla="*/ 47 h 116"/>
              <a:gd name="T42" fmla="*/ 61 w 186"/>
              <a:gd name="T43" fmla="*/ 85 h 116"/>
              <a:gd name="T44" fmla="*/ 87 w 186"/>
              <a:gd name="T45" fmla="*/ 85 h 116"/>
              <a:gd name="T46" fmla="*/ 97 w 186"/>
              <a:gd name="T47" fmla="*/ 40 h 116"/>
              <a:gd name="T48" fmla="*/ 163 w 186"/>
              <a:gd name="T49" fmla="*/ 103 h 116"/>
              <a:gd name="T50" fmla="*/ 169 w 186"/>
              <a:gd name="T51" fmla="*/ 42 h 116"/>
              <a:gd name="T52" fmla="*/ 167 w 186"/>
              <a:gd name="T53" fmla="*/ 95 h 116"/>
              <a:gd name="T54" fmla="*/ 164 w 186"/>
              <a:gd name="T55" fmla="*/ 103 h 116"/>
              <a:gd name="T56" fmla="*/ 4 w 186"/>
              <a:gd name="T57" fmla="*/ 66 h 116"/>
              <a:gd name="T58" fmla="*/ 129 w 186"/>
              <a:gd name="T59" fmla="*/ 110 h 116"/>
              <a:gd name="T60" fmla="*/ 152 w 186"/>
              <a:gd name="T61" fmla="*/ 51 h 116"/>
              <a:gd name="T62" fmla="*/ 29 w 186"/>
              <a:gd name="T63" fmla="*/ 10 h 116"/>
              <a:gd name="T64" fmla="*/ 136 w 186"/>
              <a:gd name="T65" fmla="*/ 110 h 116"/>
              <a:gd name="T66" fmla="*/ 157 w 186"/>
              <a:gd name="T67" fmla="*/ 49 h 116"/>
              <a:gd name="T68" fmla="*/ 39 w 186"/>
              <a:gd name="T69" fmla="*/ 7 h 116"/>
              <a:gd name="T70" fmla="*/ 162 w 186"/>
              <a:gd name="T71" fmla="*/ 48 h 116"/>
              <a:gd name="T72" fmla="*/ 147 w 186"/>
              <a:gd name="T73" fmla="*/ 107 h 116"/>
              <a:gd name="T74" fmla="*/ 150 w 186"/>
              <a:gd name="T75" fmla="*/ 107 h 116"/>
              <a:gd name="T76" fmla="*/ 165 w 186"/>
              <a:gd name="T77" fmla="*/ 46 h 116"/>
              <a:gd name="T78" fmla="*/ 46 w 186"/>
              <a:gd name="T79" fmla="*/ 5 h 116"/>
              <a:gd name="T80" fmla="*/ 172 w 186"/>
              <a:gd name="T81" fmla="*/ 51 h 116"/>
              <a:gd name="T82" fmla="*/ 150 w 186"/>
              <a:gd name="T83" fmla="*/ 107 h 116"/>
              <a:gd name="T84" fmla="*/ 67 w 186"/>
              <a:gd name="T85" fmla="*/ 7 h 116"/>
              <a:gd name="T86" fmla="*/ 52 w 186"/>
              <a:gd name="T87" fmla="*/ 0 h 116"/>
              <a:gd name="T88" fmla="*/ 44 w 186"/>
              <a:gd name="T89" fmla="*/ 1 h 116"/>
              <a:gd name="T90" fmla="*/ 39 w 186"/>
              <a:gd name="T91" fmla="*/ 4 h 116"/>
              <a:gd name="T92" fmla="*/ 36 w 186"/>
              <a:gd name="T93" fmla="*/ 5 h 116"/>
              <a:gd name="T94" fmla="*/ 28 w 186"/>
              <a:gd name="T95" fmla="*/ 6 h 116"/>
              <a:gd name="T96" fmla="*/ 23 w 186"/>
              <a:gd name="T97" fmla="*/ 8 h 116"/>
              <a:gd name="T98" fmla="*/ 19 w 186"/>
              <a:gd name="T99" fmla="*/ 9 h 116"/>
              <a:gd name="T100" fmla="*/ 1 w 186"/>
              <a:gd name="T101" fmla="*/ 69 h 116"/>
              <a:gd name="T102" fmla="*/ 127 w 186"/>
              <a:gd name="T103" fmla="*/ 114 h 116"/>
              <a:gd name="T104" fmla="*/ 129 w 186"/>
              <a:gd name="T105" fmla="*/ 116 h 116"/>
              <a:gd name="T106" fmla="*/ 166 w 186"/>
              <a:gd name="T107" fmla="*/ 106 h 116"/>
              <a:gd name="T108" fmla="*/ 186 w 186"/>
              <a:gd name="T109" fmla="*/ 44 h 116"/>
              <a:gd name="T110" fmla="*/ 53 w 186"/>
              <a:gd name="T111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6" h="116">
                <a:moveTo>
                  <a:pt x="74" y="73"/>
                </a:moveTo>
                <a:cubicBezTo>
                  <a:pt x="75" y="70"/>
                  <a:pt x="76" y="67"/>
                  <a:pt x="77" y="64"/>
                </a:cubicBezTo>
                <a:cubicBezTo>
                  <a:pt x="78" y="65"/>
                  <a:pt x="79" y="67"/>
                  <a:pt x="79" y="68"/>
                </a:cubicBezTo>
                <a:cubicBezTo>
                  <a:pt x="79" y="70"/>
                  <a:pt x="78" y="72"/>
                  <a:pt x="76" y="73"/>
                </a:cubicBezTo>
                <a:cubicBezTo>
                  <a:pt x="75" y="73"/>
                  <a:pt x="75" y="73"/>
                  <a:pt x="74" y="73"/>
                </a:cubicBezTo>
                <a:moveTo>
                  <a:pt x="75" y="58"/>
                </a:moveTo>
                <a:cubicBezTo>
                  <a:pt x="74" y="56"/>
                  <a:pt x="73" y="55"/>
                  <a:pt x="73" y="54"/>
                </a:cubicBezTo>
                <a:cubicBezTo>
                  <a:pt x="73" y="52"/>
                  <a:pt x="73" y="50"/>
                  <a:pt x="74" y="49"/>
                </a:cubicBezTo>
                <a:cubicBezTo>
                  <a:pt x="75" y="49"/>
                  <a:pt x="76" y="49"/>
                  <a:pt x="76" y="49"/>
                </a:cubicBezTo>
                <a:cubicBezTo>
                  <a:pt x="77" y="49"/>
                  <a:pt x="77" y="49"/>
                  <a:pt x="78" y="49"/>
                </a:cubicBezTo>
                <a:cubicBezTo>
                  <a:pt x="77" y="52"/>
                  <a:pt x="76" y="55"/>
                  <a:pt x="75" y="58"/>
                </a:cubicBezTo>
                <a:moveTo>
                  <a:pt x="81" y="42"/>
                </a:moveTo>
                <a:cubicBezTo>
                  <a:pt x="80" y="42"/>
                  <a:pt x="79" y="42"/>
                  <a:pt x="79" y="43"/>
                </a:cubicBezTo>
                <a:cubicBezTo>
                  <a:pt x="79" y="44"/>
                  <a:pt x="79" y="45"/>
                  <a:pt x="79" y="45"/>
                </a:cubicBezTo>
                <a:cubicBezTo>
                  <a:pt x="78" y="45"/>
                  <a:pt x="77" y="45"/>
                  <a:pt x="76" y="45"/>
                </a:cubicBezTo>
                <a:cubicBezTo>
                  <a:pt x="75" y="45"/>
                  <a:pt x="73" y="46"/>
                  <a:pt x="72" y="47"/>
                </a:cubicBezTo>
                <a:cubicBezTo>
                  <a:pt x="70" y="48"/>
                  <a:pt x="69" y="52"/>
                  <a:pt x="70" y="55"/>
                </a:cubicBezTo>
                <a:cubicBezTo>
                  <a:pt x="70" y="57"/>
                  <a:pt x="71" y="59"/>
                  <a:pt x="74" y="61"/>
                </a:cubicBezTo>
                <a:cubicBezTo>
                  <a:pt x="74" y="62"/>
                  <a:pt x="74" y="62"/>
                  <a:pt x="74" y="62"/>
                </a:cubicBezTo>
                <a:cubicBezTo>
                  <a:pt x="73" y="65"/>
                  <a:pt x="72" y="69"/>
                  <a:pt x="70" y="72"/>
                </a:cubicBezTo>
                <a:cubicBezTo>
                  <a:pt x="70" y="72"/>
                  <a:pt x="70" y="72"/>
                  <a:pt x="70" y="72"/>
                </a:cubicBezTo>
                <a:cubicBezTo>
                  <a:pt x="68" y="71"/>
                  <a:pt x="66" y="70"/>
                  <a:pt x="64" y="67"/>
                </a:cubicBezTo>
                <a:cubicBezTo>
                  <a:pt x="64" y="67"/>
                  <a:pt x="63" y="67"/>
                  <a:pt x="63" y="67"/>
                </a:cubicBezTo>
                <a:cubicBezTo>
                  <a:pt x="63" y="67"/>
                  <a:pt x="62" y="67"/>
                  <a:pt x="62" y="67"/>
                </a:cubicBezTo>
                <a:cubicBezTo>
                  <a:pt x="61" y="67"/>
                  <a:pt x="61" y="69"/>
                  <a:pt x="61" y="69"/>
                </a:cubicBezTo>
                <a:cubicBezTo>
                  <a:pt x="63" y="72"/>
                  <a:pt x="66" y="74"/>
                  <a:pt x="68" y="75"/>
                </a:cubicBezTo>
                <a:cubicBezTo>
                  <a:pt x="69" y="76"/>
                  <a:pt x="69" y="76"/>
                  <a:pt x="69" y="76"/>
                </a:cubicBezTo>
                <a:cubicBezTo>
                  <a:pt x="68" y="76"/>
                  <a:pt x="68" y="77"/>
                  <a:pt x="68" y="78"/>
                </a:cubicBezTo>
                <a:cubicBezTo>
                  <a:pt x="67" y="79"/>
                  <a:pt x="67" y="80"/>
                  <a:pt x="68" y="80"/>
                </a:cubicBezTo>
                <a:cubicBezTo>
                  <a:pt x="68" y="80"/>
                  <a:pt x="68" y="80"/>
                  <a:pt x="68" y="80"/>
                </a:cubicBezTo>
                <a:cubicBezTo>
                  <a:pt x="69" y="80"/>
                  <a:pt x="69" y="80"/>
                  <a:pt x="69" y="80"/>
                </a:cubicBezTo>
                <a:cubicBezTo>
                  <a:pt x="70" y="80"/>
                  <a:pt x="70" y="80"/>
                  <a:pt x="71" y="79"/>
                </a:cubicBezTo>
                <a:cubicBezTo>
                  <a:pt x="71" y="79"/>
                  <a:pt x="72" y="78"/>
                  <a:pt x="72" y="77"/>
                </a:cubicBezTo>
                <a:cubicBezTo>
                  <a:pt x="73" y="77"/>
                  <a:pt x="73" y="77"/>
                  <a:pt x="74" y="77"/>
                </a:cubicBezTo>
                <a:cubicBezTo>
                  <a:pt x="75" y="77"/>
                  <a:pt x="76" y="76"/>
                  <a:pt x="78" y="76"/>
                </a:cubicBezTo>
                <a:cubicBezTo>
                  <a:pt x="81" y="74"/>
                  <a:pt x="83" y="71"/>
                  <a:pt x="83" y="67"/>
                </a:cubicBezTo>
                <a:cubicBezTo>
                  <a:pt x="82" y="64"/>
                  <a:pt x="80" y="62"/>
                  <a:pt x="78" y="60"/>
                </a:cubicBezTo>
                <a:cubicBezTo>
                  <a:pt x="79" y="57"/>
                  <a:pt x="80" y="54"/>
                  <a:pt x="81" y="51"/>
                </a:cubicBezTo>
                <a:cubicBezTo>
                  <a:pt x="82" y="52"/>
                  <a:pt x="83" y="52"/>
                  <a:pt x="84" y="53"/>
                </a:cubicBezTo>
                <a:cubicBezTo>
                  <a:pt x="84" y="54"/>
                  <a:pt x="85" y="54"/>
                  <a:pt x="85" y="54"/>
                </a:cubicBezTo>
                <a:cubicBezTo>
                  <a:pt x="86" y="54"/>
                  <a:pt x="86" y="54"/>
                  <a:pt x="86" y="53"/>
                </a:cubicBezTo>
                <a:cubicBezTo>
                  <a:pt x="87" y="53"/>
                  <a:pt x="87" y="52"/>
                  <a:pt x="86" y="51"/>
                </a:cubicBezTo>
                <a:cubicBezTo>
                  <a:pt x="85" y="50"/>
                  <a:pt x="84" y="48"/>
                  <a:pt x="82" y="47"/>
                </a:cubicBezTo>
                <a:cubicBezTo>
                  <a:pt x="82" y="46"/>
                  <a:pt x="82" y="45"/>
                  <a:pt x="83" y="44"/>
                </a:cubicBezTo>
                <a:cubicBezTo>
                  <a:pt x="83" y="43"/>
                  <a:pt x="82" y="42"/>
                  <a:pt x="81" y="42"/>
                </a:cubicBezTo>
                <a:cubicBezTo>
                  <a:pt x="81" y="42"/>
                  <a:pt x="81" y="42"/>
                  <a:pt x="81" y="42"/>
                </a:cubicBezTo>
                <a:moveTo>
                  <a:pt x="78" y="84"/>
                </a:moveTo>
                <a:cubicBezTo>
                  <a:pt x="76" y="84"/>
                  <a:pt x="74" y="83"/>
                  <a:pt x="72" y="83"/>
                </a:cubicBezTo>
                <a:cubicBezTo>
                  <a:pt x="67" y="83"/>
                  <a:pt x="62" y="82"/>
                  <a:pt x="59" y="80"/>
                </a:cubicBezTo>
                <a:cubicBezTo>
                  <a:pt x="57" y="77"/>
                  <a:pt x="55" y="73"/>
                  <a:pt x="54" y="68"/>
                </a:cubicBezTo>
                <a:cubicBezTo>
                  <a:pt x="53" y="60"/>
                  <a:pt x="53" y="54"/>
                  <a:pt x="55" y="48"/>
                </a:cubicBezTo>
                <a:cubicBezTo>
                  <a:pt x="58" y="42"/>
                  <a:pt x="63" y="37"/>
                  <a:pt x="69" y="36"/>
                </a:cubicBezTo>
                <a:cubicBezTo>
                  <a:pt x="70" y="35"/>
                  <a:pt x="72" y="35"/>
                  <a:pt x="73" y="35"/>
                </a:cubicBezTo>
                <a:cubicBezTo>
                  <a:pt x="76" y="35"/>
                  <a:pt x="78" y="35"/>
                  <a:pt x="81" y="36"/>
                </a:cubicBezTo>
                <a:cubicBezTo>
                  <a:pt x="84" y="37"/>
                  <a:pt x="86" y="37"/>
                  <a:pt x="88" y="38"/>
                </a:cubicBezTo>
                <a:cubicBezTo>
                  <a:pt x="91" y="39"/>
                  <a:pt x="93" y="41"/>
                  <a:pt x="95" y="43"/>
                </a:cubicBezTo>
                <a:cubicBezTo>
                  <a:pt x="99" y="47"/>
                  <a:pt x="101" y="53"/>
                  <a:pt x="100" y="59"/>
                </a:cubicBezTo>
                <a:cubicBezTo>
                  <a:pt x="99" y="64"/>
                  <a:pt x="97" y="70"/>
                  <a:pt x="93" y="75"/>
                </a:cubicBezTo>
                <a:cubicBezTo>
                  <a:pt x="91" y="79"/>
                  <a:pt x="88" y="81"/>
                  <a:pt x="86" y="82"/>
                </a:cubicBezTo>
                <a:cubicBezTo>
                  <a:pt x="83" y="83"/>
                  <a:pt x="81" y="84"/>
                  <a:pt x="78" y="84"/>
                </a:cubicBezTo>
                <a:moveTo>
                  <a:pt x="74" y="32"/>
                </a:moveTo>
                <a:cubicBezTo>
                  <a:pt x="72" y="32"/>
                  <a:pt x="70" y="32"/>
                  <a:pt x="68" y="32"/>
                </a:cubicBezTo>
                <a:cubicBezTo>
                  <a:pt x="61" y="34"/>
                  <a:pt x="55" y="39"/>
                  <a:pt x="52" y="47"/>
                </a:cubicBezTo>
                <a:cubicBezTo>
                  <a:pt x="50" y="53"/>
                  <a:pt x="49" y="60"/>
                  <a:pt x="50" y="68"/>
                </a:cubicBezTo>
                <a:cubicBezTo>
                  <a:pt x="51" y="75"/>
                  <a:pt x="54" y="80"/>
                  <a:pt x="57" y="82"/>
                </a:cubicBezTo>
                <a:cubicBezTo>
                  <a:pt x="58" y="83"/>
                  <a:pt x="59" y="84"/>
                  <a:pt x="61" y="85"/>
                </a:cubicBezTo>
                <a:cubicBezTo>
                  <a:pt x="64" y="86"/>
                  <a:pt x="68" y="86"/>
                  <a:pt x="72" y="87"/>
                </a:cubicBezTo>
                <a:cubicBezTo>
                  <a:pt x="74" y="87"/>
                  <a:pt x="76" y="87"/>
                  <a:pt x="78" y="87"/>
                </a:cubicBezTo>
                <a:cubicBezTo>
                  <a:pt x="81" y="87"/>
                  <a:pt x="84" y="87"/>
                  <a:pt x="87" y="85"/>
                </a:cubicBezTo>
                <a:cubicBezTo>
                  <a:pt x="91" y="83"/>
                  <a:pt x="94" y="80"/>
                  <a:pt x="96" y="77"/>
                </a:cubicBezTo>
                <a:cubicBezTo>
                  <a:pt x="100" y="71"/>
                  <a:pt x="103" y="65"/>
                  <a:pt x="103" y="59"/>
                </a:cubicBezTo>
                <a:cubicBezTo>
                  <a:pt x="104" y="52"/>
                  <a:pt x="102" y="45"/>
                  <a:pt x="97" y="40"/>
                </a:cubicBezTo>
                <a:cubicBezTo>
                  <a:pt x="94" y="36"/>
                  <a:pt x="89" y="34"/>
                  <a:pt x="81" y="32"/>
                </a:cubicBezTo>
                <a:cubicBezTo>
                  <a:pt x="79" y="32"/>
                  <a:pt x="77" y="32"/>
                  <a:pt x="74" y="32"/>
                </a:cubicBezTo>
                <a:moveTo>
                  <a:pt x="163" y="103"/>
                </a:moveTo>
                <a:cubicBezTo>
                  <a:pt x="175" y="52"/>
                  <a:pt x="175" y="52"/>
                  <a:pt x="175" y="52"/>
                </a:cubicBezTo>
                <a:cubicBezTo>
                  <a:pt x="176" y="51"/>
                  <a:pt x="176" y="48"/>
                  <a:pt x="175" y="46"/>
                </a:cubicBezTo>
                <a:cubicBezTo>
                  <a:pt x="174" y="43"/>
                  <a:pt x="171" y="42"/>
                  <a:pt x="169" y="42"/>
                </a:cubicBezTo>
                <a:cubicBezTo>
                  <a:pt x="159" y="38"/>
                  <a:pt x="149" y="34"/>
                  <a:pt x="139" y="30"/>
                </a:cubicBezTo>
                <a:cubicBezTo>
                  <a:pt x="182" y="44"/>
                  <a:pt x="182" y="44"/>
                  <a:pt x="182" y="44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7" y="95"/>
                  <a:pt x="167" y="95"/>
                  <a:pt x="167" y="96"/>
                </a:cubicBezTo>
                <a:cubicBezTo>
                  <a:pt x="167" y="97"/>
                  <a:pt x="166" y="99"/>
                  <a:pt x="165" y="101"/>
                </a:cubicBezTo>
                <a:cubicBezTo>
                  <a:pt x="165" y="101"/>
                  <a:pt x="164" y="102"/>
                  <a:pt x="164" y="103"/>
                </a:cubicBezTo>
                <a:cubicBezTo>
                  <a:pt x="163" y="103"/>
                  <a:pt x="163" y="103"/>
                  <a:pt x="163" y="103"/>
                </a:cubicBezTo>
                <a:moveTo>
                  <a:pt x="129" y="110"/>
                </a:moveTo>
                <a:cubicBezTo>
                  <a:pt x="4" y="66"/>
                  <a:pt x="4" y="66"/>
                  <a:pt x="4" y="66"/>
                </a:cubicBezTo>
                <a:cubicBezTo>
                  <a:pt x="22" y="13"/>
                  <a:pt x="22" y="13"/>
                  <a:pt x="22" y="13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29" y="110"/>
                  <a:pt x="129" y="110"/>
                  <a:pt x="129" y="110"/>
                </a:cubicBezTo>
                <a:moveTo>
                  <a:pt x="132" y="111"/>
                </a:moveTo>
                <a:cubicBezTo>
                  <a:pt x="152" y="52"/>
                  <a:pt x="152" y="52"/>
                  <a:pt x="152" y="52"/>
                </a:cubicBezTo>
                <a:cubicBezTo>
                  <a:pt x="152" y="52"/>
                  <a:pt x="152" y="51"/>
                  <a:pt x="152" y="51"/>
                </a:cubicBezTo>
                <a:cubicBezTo>
                  <a:pt x="151" y="50"/>
                  <a:pt x="151" y="50"/>
                  <a:pt x="150" y="50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9" y="11"/>
                  <a:pt x="29" y="10"/>
                </a:cubicBezTo>
                <a:cubicBezTo>
                  <a:pt x="71" y="22"/>
                  <a:pt x="113" y="35"/>
                  <a:pt x="153" y="50"/>
                </a:cubicBezTo>
                <a:cubicBezTo>
                  <a:pt x="149" y="70"/>
                  <a:pt x="143" y="90"/>
                  <a:pt x="136" y="109"/>
                </a:cubicBezTo>
                <a:cubicBezTo>
                  <a:pt x="136" y="109"/>
                  <a:pt x="136" y="110"/>
                  <a:pt x="136" y="110"/>
                </a:cubicBezTo>
                <a:cubicBezTo>
                  <a:pt x="132" y="111"/>
                  <a:pt x="132" y="111"/>
                  <a:pt x="132" y="111"/>
                </a:cubicBezTo>
                <a:moveTo>
                  <a:pt x="139" y="109"/>
                </a:moveTo>
                <a:cubicBezTo>
                  <a:pt x="147" y="90"/>
                  <a:pt x="153" y="70"/>
                  <a:pt x="157" y="49"/>
                </a:cubicBezTo>
                <a:cubicBezTo>
                  <a:pt x="157" y="48"/>
                  <a:pt x="156" y="47"/>
                  <a:pt x="156" y="47"/>
                </a:cubicBezTo>
                <a:cubicBezTo>
                  <a:pt x="116" y="33"/>
                  <a:pt x="76" y="20"/>
                  <a:pt x="36" y="9"/>
                </a:cubicBezTo>
                <a:cubicBezTo>
                  <a:pt x="37" y="8"/>
                  <a:pt x="38" y="8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157" y="45"/>
                  <a:pt x="157" y="45"/>
                  <a:pt x="157" y="45"/>
                </a:cubicBezTo>
                <a:cubicBezTo>
                  <a:pt x="159" y="46"/>
                  <a:pt x="161" y="47"/>
                  <a:pt x="162" y="48"/>
                </a:cubicBezTo>
                <a:cubicBezTo>
                  <a:pt x="162" y="49"/>
                  <a:pt x="162" y="51"/>
                  <a:pt x="162" y="53"/>
                </a:cubicBezTo>
                <a:cubicBezTo>
                  <a:pt x="160" y="58"/>
                  <a:pt x="159" y="62"/>
                  <a:pt x="158" y="67"/>
                </a:cubicBezTo>
                <a:cubicBezTo>
                  <a:pt x="155" y="80"/>
                  <a:pt x="151" y="94"/>
                  <a:pt x="147" y="107"/>
                </a:cubicBezTo>
                <a:cubicBezTo>
                  <a:pt x="147" y="108"/>
                  <a:pt x="147" y="108"/>
                  <a:pt x="147" y="108"/>
                </a:cubicBezTo>
                <a:cubicBezTo>
                  <a:pt x="139" y="109"/>
                  <a:pt x="139" y="109"/>
                  <a:pt x="139" y="109"/>
                </a:cubicBezTo>
                <a:moveTo>
                  <a:pt x="150" y="107"/>
                </a:moveTo>
                <a:cubicBezTo>
                  <a:pt x="155" y="94"/>
                  <a:pt x="158" y="80"/>
                  <a:pt x="161" y="67"/>
                </a:cubicBezTo>
                <a:cubicBezTo>
                  <a:pt x="163" y="63"/>
                  <a:pt x="164" y="58"/>
                  <a:pt x="165" y="54"/>
                </a:cubicBezTo>
                <a:cubicBezTo>
                  <a:pt x="165" y="52"/>
                  <a:pt x="166" y="49"/>
                  <a:pt x="165" y="46"/>
                </a:cubicBezTo>
                <a:cubicBezTo>
                  <a:pt x="164" y="44"/>
                  <a:pt x="161" y="43"/>
                  <a:pt x="158" y="42"/>
                </a:cubicBezTo>
                <a:cubicBezTo>
                  <a:pt x="44" y="6"/>
                  <a:pt x="44" y="6"/>
                  <a:pt x="44" y="6"/>
                </a:cubicBezTo>
                <a:cubicBezTo>
                  <a:pt x="45" y="5"/>
                  <a:pt x="45" y="5"/>
                  <a:pt x="46" y="5"/>
                </a:cubicBezTo>
                <a:cubicBezTo>
                  <a:pt x="87" y="16"/>
                  <a:pt x="128" y="30"/>
                  <a:pt x="168" y="45"/>
                </a:cubicBezTo>
                <a:cubicBezTo>
                  <a:pt x="170" y="46"/>
                  <a:pt x="172" y="46"/>
                  <a:pt x="172" y="48"/>
                </a:cubicBezTo>
                <a:cubicBezTo>
                  <a:pt x="173" y="49"/>
                  <a:pt x="172" y="50"/>
                  <a:pt x="172" y="51"/>
                </a:cubicBezTo>
                <a:cubicBezTo>
                  <a:pt x="159" y="105"/>
                  <a:pt x="159" y="105"/>
                  <a:pt x="159" y="105"/>
                </a:cubicBezTo>
                <a:cubicBezTo>
                  <a:pt x="158" y="105"/>
                  <a:pt x="158" y="105"/>
                  <a:pt x="158" y="105"/>
                </a:cubicBezTo>
                <a:cubicBezTo>
                  <a:pt x="150" y="107"/>
                  <a:pt x="150" y="107"/>
                  <a:pt x="150" y="107"/>
                </a:cubicBezTo>
                <a:moveTo>
                  <a:pt x="75" y="9"/>
                </a:moveTo>
                <a:cubicBezTo>
                  <a:pt x="69" y="8"/>
                  <a:pt x="62" y="6"/>
                  <a:pt x="56" y="4"/>
                </a:cubicBezTo>
                <a:cubicBezTo>
                  <a:pt x="60" y="5"/>
                  <a:pt x="63" y="6"/>
                  <a:pt x="67" y="7"/>
                </a:cubicBezTo>
                <a:cubicBezTo>
                  <a:pt x="75" y="9"/>
                  <a:pt x="75" y="9"/>
                  <a:pt x="75" y="9"/>
                </a:cubicBezTo>
                <a:moveTo>
                  <a:pt x="53" y="0"/>
                </a:moveTo>
                <a:cubicBezTo>
                  <a:pt x="53" y="0"/>
                  <a:pt x="52" y="0"/>
                  <a:pt x="52" y="0"/>
                </a:cubicBezTo>
                <a:cubicBezTo>
                  <a:pt x="50" y="0"/>
                  <a:pt x="48" y="1"/>
                  <a:pt x="46" y="1"/>
                </a:cubicBezTo>
                <a:cubicBezTo>
                  <a:pt x="46" y="1"/>
                  <a:pt x="45" y="1"/>
                  <a:pt x="44" y="1"/>
                </a:cubicBezTo>
                <a:cubicBezTo>
                  <a:pt x="44" y="1"/>
                  <a:pt x="44" y="1"/>
                  <a:pt x="44" y="1"/>
                </a:cubicBezTo>
                <a:cubicBezTo>
                  <a:pt x="43" y="1"/>
                  <a:pt x="42" y="1"/>
                  <a:pt x="42" y="2"/>
                </a:cubicBezTo>
                <a:cubicBezTo>
                  <a:pt x="42" y="2"/>
                  <a:pt x="42" y="2"/>
                  <a:pt x="42" y="2"/>
                </a:cubicBezTo>
                <a:cubicBezTo>
                  <a:pt x="41" y="3"/>
                  <a:pt x="40" y="3"/>
                  <a:pt x="39" y="4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7" y="3"/>
                  <a:pt x="37" y="3"/>
                </a:cubicBezTo>
                <a:cubicBezTo>
                  <a:pt x="37" y="3"/>
                  <a:pt x="36" y="4"/>
                  <a:pt x="36" y="5"/>
                </a:cubicBezTo>
                <a:cubicBezTo>
                  <a:pt x="36" y="5"/>
                  <a:pt x="36" y="5"/>
                  <a:pt x="36" y="5"/>
                </a:cubicBezTo>
                <a:cubicBezTo>
                  <a:pt x="34" y="6"/>
                  <a:pt x="31" y="6"/>
                  <a:pt x="29" y="7"/>
                </a:cubicBezTo>
                <a:cubicBezTo>
                  <a:pt x="28" y="6"/>
                  <a:pt x="28" y="6"/>
                  <a:pt x="28" y="6"/>
                </a:cubicBezTo>
                <a:cubicBezTo>
                  <a:pt x="28" y="6"/>
                  <a:pt x="28" y="6"/>
                  <a:pt x="28" y="6"/>
                </a:cubicBezTo>
                <a:cubicBezTo>
                  <a:pt x="27" y="6"/>
                  <a:pt x="27" y="7"/>
                  <a:pt x="26" y="7"/>
                </a:cubicBezTo>
                <a:cubicBezTo>
                  <a:pt x="25" y="7"/>
                  <a:pt x="24" y="8"/>
                  <a:pt x="23" y="8"/>
                </a:cubicBezTo>
                <a:cubicBezTo>
                  <a:pt x="22" y="8"/>
                  <a:pt x="21" y="8"/>
                  <a:pt x="21" y="7"/>
                </a:cubicBezTo>
                <a:cubicBezTo>
                  <a:pt x="21" y="7"/>
                  <a:pt x="21" y="7"/>
                  <a:pt x="20" y="7"/>
                </a:cubicBezTo>
                <a:cubicBezTo>
                  <a:pt x="20" y="7"/>
                  <a:pt x="19" y="8"/>
                  <a:pt x="19" y="9"/>
                </a:cubicBezTo>
                <a:cubicBezTo>
                  <a:pt x="19" y="9"/>
                  <a:pt x="19" y="10"/>
                  <a:pt x="19" y="10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8"/>
                  <a:pt x="0" y="68"/>
                  <a:pt x="1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127" y="113"/>
                  <a:pt x="127" y="113"/>
                  <a:pt x="127" y="113"/>
                </a:cubicBezTo>
                <a:cubicBezTo>
                  <a:pt x="127" y="113"/>
                  <a:pt x="127" y="114"/>
                  <a:pt x="127" y="114"/>
                </a:cubicBezTo>
                <a:cubicBezTo>
                  <a:pt x="127" y="115"/>
                  <a:pt x="128" y="115"/>
                  <a:pt x="128" y="116"/>
                </a:cubicBezTo>
                <a:cubicBezTo>
                  <a:pt x="128" y="116"/>
                  <a:pt x="129" y="116"/>
                  <a:pt x="129" y="116"/>
                </a:cubicBezTo>
                <a:cubicBezTo>
                  <a:pt x="129" y="116"/>
                  <a:pt x="129" y="116"/>
                  <a:pt x="129" y="116"/>
                </a:cubicBezTo>
                <a:cubicBezTo>
                  <a:pt x="159" y="108"/>
                  <a:pt x="159" y="108"/>
                  <a:pt x="159" y="108"/>
                </a:cubicBezTo>
                <a:cubicBezTo>
                  <a:pt x="160" y="108"/>
                  <a:pt x="162" y="108"/>
                  <a:pt x="164" y="107"/>
                </a:cubicBezTo>
                <a:cubicBezTo>
                  <a:pt x="165" y="106"/>
                  <a:pt x="165" y="106"/>
                  <a:pt x="166" y="106"/>
                </a:cubicBezTo>
                <a:cubicBezTo>
                  <a:pt x="169" y="103"/>
                  <a:pt x="170" y="99"/>
                  <a:pt x="171" y="96"/>
                </a:cubicBezTo>
                <a:cubicBezTo>
                  <a:pt x="173" y="87"/>
                  <a:pt x="173" y="87"/>
                  <a:pt x="173" y="87"/>
                </a:cubicBezTo>
                <a:cubicBezTo>
                  <a:pt x="186" y="44"/>
                  <a:pt x="186" y="44"/>
                  <a:pt x="186" y="44"/>
                </a:cubicBezTo>
                <a:cubicBezTo>
                  <a:pt x="186" y="43"/>
                  <a:pt x="186" y="42"/>
                  <a:pt x="185" y="41"/>
                </a:cubicBezTo>
                <a:cubicBezTo>
                  <a:pt x="68" y="4"/>
                  <a:pt x="68" y="4"/>
                  <a:pt x="68" y="4"/>
                </a:cubicBezTo>
                <a:cubicBezTo>
                  <a:pt x="64" y="2"/>
                  <a:pt x="58" y="0"/>
                  <a:pt x="5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6" name="Freeform 114">
            <a:extLst>
              <a:ext uri="{FF2B5EF4-FFF2-40B4-BE49-F238E27FC236}">
                <a16:creationId xmlns:a16="http://schemas.microsoft.com/office/drawing/2014/main" id="{EA82476D-B83A-1DC2-9A45-77110237C501}"/>
              </a:ext>
            </a:extLst>
          </p:cNvPr>
          <p:cNvSpPr>
            <a:spLocks noEditPoints="1"/>
          </p:cNvSpPr>
          <p:nvPr/>
        </p:nvSpPr>
        <p:spPr bwMode="auto">
          <a:xfrm>
            <a:off x="18784761" y="4080220"/>
            <a:ext cx="1215709" cy="1891807"/>
          </a:xfrm>
          <a:custGeom>
            <a:avLst/>
            <a:gdLst>
              <a:gd name="T0" fmla="*/ 94 w 170"/>
              <a:gd name="T1" fmla="*/ 131 h 264"/>
              <a:gd name="T2" fmla="*/ 50 w 170"/>
              <a:gd name="T3" fmla="*/ 71 h 264"/>
              <a:gd name="T4" fmla="*/ 28 w 170"/>
              <a:gd name="T5" fmla="*/ 44 h 264"/>
              <a:gd name="T6" fmla="*/ 105 w 170"/>
              <a:gd name="T7" fmla="*/ 93 h 264"/>
              <a:gd name="T8" fmla="*/ 109 w 170"/>
              <a:gd name="T9" fmla="*/ 155 h 264"/>
              <a:gd name="T10" fmla="*/ 30 w 170"/>
              <a:gd name="T11" fmla="*/ 37 h 264"/>
              <a:gd name="T12" fmla="*/ 101 w 170"/>
              <a:gd name="T13" fmla="*/ 33 h 264"/>
              <a:gd name="T14" fmla="*/ 125 w 170"/>
              <a:gd name="T15" fmla="*/ 57 h 264"/>
              <a:gd name="T16" fmla="*/ 138 w 170"/>
              <a:gd name="T17" fmla="*/ 156 h 264"/>
              <a:gd name="T18" fmla="*/ 140 w 170"/>
              <a:gd name="T19" fmla="*/ 160 h 264"/>
              <a:gd name="T20" fmla="*/ 148 w 170"/>
              <a:gd name="T21" fmla="*/ 156 h 264"/>
              <a:gd name="T22" fmla="*/ 151 w 170"/>
              <a:gd name="T23" fmla="*/ 169 h 264"/>
              <a:gd name="T24" fmla="*/ 149 w 170"/>
              <a:gd name="T25" fmla="*/ 170 h 264"/>
              <a:gd name="T26" fmla="*/ 114 w 170"/>
              <a:gd name="T27" fmla="*/ 157 h 264"/>
              <a:gd name="T28" fmla="*/ 115 w 170"/>
              <a:gd name="T29" fmla="*/ 153 h 264"/>
              <a:gd name="T30" fmla="*/ 109 w 170"/>
              <a:gd name="T31" fmla="*/ 91 h 264"/>
              <a:gd name="T32" fmla="*/ 33 w 170"/>
              <a:gd name="T33" fmla="*/ 40 h 264"/>
              <a:gd name="T34" fmla="*/ 32 w 170"/>
              <a:gd name="T35" fmla="*/ 36 h 264"/>
              <a:gd name="T36" fmla="*/ 30 w 170"/>
              <a:gd name="T37" fmla="*/ 37 h 264"/>
              <a:gd name="T38" fmla="*/ 19 w 170"/>
              <a:gd name="T39" fmla="*/ 1 h 264"/>
              <a:gd name="T40" fmla="*/ 18 w 170"/>
              <a:gd name="T41" fmla="*/ 3 h 264"/>
              <a:gd name="T42" fmla="*/ 1 w 170"/>
              <a:gd name="T43" fmla="*/ 62 h 264"/>
              <a:gd name="T44" fmla="*/ 0 w 170"/>
              <a:gd name="T45" fmla="*/ 65 h 264"/>
              <a:gd name="T46" fmla="*/ 48 w 170"/>
              <a:gd name="T47" fmla="*/ 75 h 264"/>
              <a:gd name="T48" fmla="*/ 90 w 170"/>
              <a:gd name="T49" fmla="*/ 133 h 264"/>
              <a:gd name="T50" fmla="*/ 93 w 170"/>
              <a:gd name="T51" fmla="*/ 171 h 264"/>
              <a:gd name="T52" fmla="*/ 96 w 170"/>
              <a:gd name="T53" fmla="*/ 171 h 264"/>
              <a:gd name="T54" fmla="*/ 145 w 170"/>
              <a:gd name="T55" fmla="*/ 174 h 264"/>
              <a:gd name="T56" fmla="*/ 153 w 170"/>
              <a:gd name="T57" fmla="*/ 174 h 264"/>
              <a:gd name="T58" fmla="*/ 153 w 170"/>
              <a:gd name="T59" fmla="*/ 156 h 264"/>
              <a:gd name="T60" fmla="*/ 163 w 170"/>
              <a:gd name="T61" fmla="*/ 173 h 264"/>
              <a:gd name="T62" fmla="*/ 100 w 170"/>
              <a:gd name="T63" fmla="*/ 229 h 264"/>
              <a:gd name="T64" fmla="*/ 97 w 170"/>
              <a:gd name="T65" fmla="*/ 227 h 264"/>
              <a:gd name="T66" fmla="*/ 88 w 170"/>
              <a:gd name="T67" fmla="*/ 227 h 264"/>
              <a:gd name="T68" fmla="*/ 66 w 170"/>
              <a:gd name="T69" fmla="*/ 229 h 264"/>
              <a:gd name="T70" fmla="*/ 64 w 170"/>
              <a:gd name="T71" fmla="*/ 231 h 264"/>
              <a:gd name="T72" fmla="*/ 67 w 170"/>
              <a:gd name="T73" fmla="*/ 234 h 264"/>
              <a:gd name="T74" fmla="*/ 69 w 170"/>
              <a:gd name="T75" fmla="*/ 233 h 264"/>
              <a:gd name="T76" fmla="*/ 69 w 170"/>
              <a:gd name="T77" fmla="*/ 237 h 264"/>
              <a:gd name="T78" fmla="*/ 68 w 170"/>
              <a:gd name="T79" fmla="*/ 239 h 264"/>
              <a:gd name="T80" fmla="*/ 71 w 170"/>
              <a:gd name="T81" fmla="*/ 242 h 264"/>
              <a:gd name="T82" fmla="*/ 74 w 170"/>
              <a:gd name="T83" fmla="*/ 240 h 264"/>
              <a:gd name="T84" fmla="*/ 91 w 170"/>
              <a:gd name="T85" fmla="*/ 233 h 264"/>
              <a:gd name="T86" fmla="*/ 85 w 170"/>
              <a:gd name="T87" fmla="*/ 237 h 264"/>
              <a:gd name="T88" fmla="*/ 73 w 170"/>
              <a:gd name="T89" fmla="*/ 247 h 264"/>
              <a:gd name="T90" fmla="*/ 76 w 170"/>
              <a:gd name="T91" fmla="*/ 248 h 264"/>
              <a:gd name="T92" fmla="*/ 80 w 170"/>
              <a:gd name="T93" fmla="*/ 245 h 264"/>
              <a:gd name="T94" fmla="*/ 89 w 170"/>
              <a:gd name="T95" fmla="*/ 239 h 264"/>
              <a:gd name="T96" fmla="*/ 81 w 170"/>
              <a:gd name="T97" fmla="*/ 254 h 264"/>
              <a:gd name="T98" fmla="*/ 81 w 170"/>
              <a:gd name="T99" fmla="*/ 255 h 264"/>
              <a:gd name="T100" fmla="*/ 81 w 170"/>
              <a:gd name="T101" fmla="*/ 258 h 264"/>
              <a:gd name="T102" fmla="*/ 84 w 170"/>
              <a:gd name="T103" fmla="*/ 257 h 264"/>
              <a:gd name="T104" fmla="*/ 92 w 170"/>
              <a:gd name="T105" fmla="*/ 253 h 264"/>
              <a:gd name="T106" fmla="*/ 90 w 170"/>
              <a:gd name="T107" fmla="*/ 261 h 264"/>
              <a:gd name="T108" fmla="*/ 92 w 170"/>
              <a:gd name="T109" fmla="*/ 264 h 264"/>
              <a:gd name="T110" fmla="*/ 94 w 170"/>
              <a:gd name="T111" fmla="*/ 262 h 264"/>
              <a:gd name="T112" fmla="*/ 96 w 170"/>
              <a:gd name="T113" fmla="*/ 254 h 264"/>
              <a:gd name="T114" fmla="*/ 157 w 170"/>
              <a:gd name="T115" fmla="*/ 187 h 264"/>
              <a:gd name="T116" fmla="*/ 160 w 170"/>
              <a:gd name="T117" fmla="*/ 154 h 264"/>
              <a:gd name="T118" fmla="*/ 129 w 170"/>
              <a:gd name="T119" fmla="*/ 56 h 264"/>
              <a:gd name="T120" fmla="*/ 102 w 170"/>
              <a:gd name="T121" fmla="*/ 28 h 264"/>
              <a:gd name="T122" fmla="*/ 20 w 170"/>
              <a:gd name="T123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" h="264">
                <a:moveTo>
                  <a:pt x="98" y="163"/>
                </a:moveTo>
                <a:cubicBezTo>
                  <a:pt x="100" y="151"/>
                  <a:pt x="97" y="139"/>
                  <a:pt x="94" y="131"/>
                </a:cubicBezTo>
                <a:cubicBezTo>
                  <a:pt x="90" y="119"/>
                  <a:pt x="83" y="109"/>
                  <a:pt x="75" y="98"/>
                </a:cubicBezTo>
                <a:cubicBezTo>
                  <a:pt x="67" y="87"/>
                  <a:pt x="60" y="78"/>
                  <a:pt x="50" y="71"/>
                </a:cubicBezTo>
                <a:cubicBezTo>
                  <a:pt x="37" y="64"/>
                  <a:pt x="22" y="62"/>
                  <a:pt x="8" y="62"/>
                </a:cubicBezTo>
                <a:cubicBezTo>
                  <a:pt x="28" y="44"/>
                  <a:pt x="28" y="44"/>
                  <a:pt x="28" y="44"/>
                </a:cubicBezTo>
                <a:cubicBezTo>
                  <a:pt x="29" y="44"/>
                  <a:pt x="29" y="44"/>
                  <a:pt x="29" y="44"/>
                </a:cubicBezTo>
                <a:cubicBezTo>
                  <a:pt x="59" y="46"/>
                  <a:pt x="89" y="65"/>
                  <a:pt x="105" y="93"/>
                </a:cubicBezTo>
                <a:cubicBezTo>
                  <a:pt x="111" y="104"/>
                  <a:pt x="115" y="115"/>
                  <a:pt x="116" y="125"/>
                </a:cubicBezTo>
                <a:cubicBezTo>
                  <a:pt x="116" y="136"/>
                  <a:pt x="114" y="147"/>
                  <a:pt x="109" y="155"/>
                </a:cubicBezTo>
                <a:cubicBezTo>
                  <a:pt x="98" y="163"/>
                  <a:pt x="98" y="163"/>
                  <a:pt x="98" y="163"/>
                </a:cubicBezTo>
                <a:moveTo>
                  <a:pt x="30" y="37"/>
                </a:moveTo>
                <a:cubicBezTo>
                  <a:pt x="23" y="6"/>
                  <a:pt x="23" y="6"/>
                  <a:pt x="23" y="6"/>
                </a:cubicBezTo>
                <a:cubicBezTo>
                  <a:pt x="49" y="15"/>
                  <a:pt x="75" y="24"/>
                  <a:pt x="101" y="33"/>
                </a:cubicBezTo>
                <a:cubicBezTo>
                  <a:pt x="109" y="35"/>
                  <a:pt x="116" y="38"/>
                  <a:pt x="120" y="43"/>
                </a:cubicBezTo>
                <a:cubicBezTo>
                  <a:pt x="122" y="47"/>
                  <a:pt x="124" y="52"/>
                  <a:pt x="125" y="57"/>
                </a:cubicBezTo>
                <a:cubicBezTo>
                  <a:pt x="147" y="152"/>
                  <a:pt x="147" y="152"/>
                  <a:pt x="147" y="152"/>
                </a:cubicBezTo>
                <a:cubicBezTo>
                  <a:pt x="144" y="152"/>
                  <a:pt x="140" y="154"/>
                  <a:pt x="138" y="156"/>
                </a:cubicBezTo>
                <a:cubicBezTo>
                  <a:pt x="137" y="157"/>
                  <a:pt x="137" y="159"/>
                  <a:pt x="138" y="160"/>
                </a:cubicBezTo>
                <a:cubicBezTo>
                  <a:pt x="138" y="160"/>
                  <a:pt x="139" y="160"/>
                  <a:pt x="140" y="160"/>
                </a:cubicBezTo>
                <a:cubicBezTo>
                  <a:pt x="140" y="160"/>
                  <a:pt x="141" y="160"/>
                  <a:pt x="141" y="160"/>
                </a:cubicBezTo>
                <a:cubicBezTo>
                  <a:pt x="143" y="158"/>
                  <a:pt x="146" y="156"/>
                  <a:pt x="148" y="156"/>
                </a:cubicBezTo>
                <a:cubicBezTo>
                  <a:pt x="151" y="165"/>
                  <a:pt x="151" y="165"/>
                  <a:pt x="151" y="165"/>
                </a:cubicBezTo>
                <a:cubicBezTo>
                  <a:pt x="151" y="167"/>
                  <a:pt x="151" y="168"/>
                  <a:pt x="151" y="169"/>
                </a:cubicBezTo>
                <a:cubicBezTo>
                  <a:pt x="151" y="170"/>
                  <a:pt x="150" y="170"/>
                  <a:pt x="150" y="170"/>
                </a:cubicBezTo>
                <a:cubicBezTo>
                  <a:pt x="150" y="170"/>
                  <a:pt x="150" y="170"/>
                  <a:pt x="149" y="170"/>
                </a:cubicBezTo>
                <a:cubicBezTo>
                  <a:pt x="149" y="170"/>
                  <a:pt x="148" y="170"/>
                  <a:pt x="147" y="170"/>
                </a:cubicBezTo>
                <a:cubicBezTo>
                  <a:pt x="114" y="157"/>
                  <a:pt x="114" y="157"/>
                  <a:pt x="114" y="157"/>
                </a:cubicBezTo>
                <a:cubicBezTo>
                  <a:pt x="114" y="156"/>
                  <a:pt x="114" y="156"/>
                  <a:pt x="114" y="156"/>
                </a:cubicBezTo>
                <a:cubicBezTo>
                  <a:pt x="115" y="156"/>
                  <a:pt x="115" y="154"/>
                  <a:pt x="115" y="153"/>
                </a:cubicBezTo>
                <a:cubicBezTo>
                  <a:pt x="119" y="145"/>
                  <a:pt x="121" y="135"/>
                  <a:pt x="120" y="124"/>
                </a:cubicBezTo>
                <a:cubicBezTo>
                  <a:pt x="119" y="114"/>
                  <a:pt x="115" y="102"/>
                  <a:pt x="109" y="91"/>
                </a:cubicBezTo>
                <a:cubicBezTo>
                  <a:pt x="93" y="63"/>
                  <a:pt x="63" y="43"/>
                  <a:pt x="33" y="40"/>
                </a:cubicBezTo>
                <a:cubicBezTo>
                  <a:pt x="33" y="40"/>
                  <a:pt x="33" y="40"/>
                  <a:pt x="33" y="40"/>
                </a:cubicBezTo>
                <a:cubicBezTo>
                  <a:pt x="34" y="39"/>
                  <a:pt x="34" y="38"/>
                  <a:pt x="33" y="37"/>
                </a:cubicBezTo>
                <a:cubicBezTo>
                  <a:pt x="33" y="36"/>
                  <a:pt x="32" y="36"/>
                  <a:pt x="32" y="36"/>
                </a:cubicBezTo>
                <a:cubicBezTo>
                  <a:pt x="31" y="36"/>
                  <a:pt x="31" y="36"/>
                  <a:pt x="30" y="37"/>
                </a:cubicBezTo>
                <a:cubicBezTo>
                  <a:pt x="30" y="37"/>
                  <a:pt x="30" y="37"/>
                  <a:pt x="30" y="37"/>
                </a:cubicBezTo>
                <a:moveTo>
                  <a:pt x="20" y="0"/>
                </a:moveTo>
                <a:cubicBezTo>
                  <a:pt x="20" y="0"/>
                  <a:pt x="19" y="0"/>
                  <a:pt x="19" y="1"/>
                </a:cubicBezTo>
                <a:cubicBezTo>
                  <a:pt x="18" y="1"/>
                  <a:pt x="18" y="2"/>
                  <a:pt x="18" y="2"/>
                </a:cubicBezTo>
                <a:cubicBezTo>
                  <a:pt x="18" y="3"/>
                  <a:pt x="18" y="3"/>
                  <a:pt x="18" y="3"/>
                </a:cubicBezTo>
                <a:cubicBezTo>
                  <a:pt x="26" y="40"/>
                  <a:pt x="26" y="40"/>
                  <a:pt x="26" y="40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2"/>
                  <a:pt x="0" y="63"/>
                  <a:pt x="0" y="63"/>
                </a:cubicBezTo>
                <a:cubicBezTo>
                  <a:pt x="0" y="65"/>
                  <a:pt x="0" y="65"/>
                  <a:pt x="0" y="65"/>
                </a:cubicBezTo>
                <a:cubicBezTo>
                  <a:pt x="1" y="65"/>
                  <a:pt x="1" y="66"/>
                  <a:pt x="2" y="66"/>
                </a:cubicBezTo>
                <a:cubicBezTo>
                  <a:pt x="17" y="66"/>
                  <a:pt x="34" y="67"/>
                  <a:pt x="48" y="75"/>
                </a:cubicBezTo>
                <a:cubicBezTo>
                  <a:pt x="57" y="81"/>
                  <a:pt x="64" y="90"/>
                  <a:pt x="71" y="100"/>
                </a:cubicBezTo>
                <a:cubicBezTo>
                  <a:pt x="79" y="111"/>
                  <a:pt x="86" y="121"/>
                  <a:pt x="90" y="133"/>
                </a:cubicBezTo>
                <a:cubicBezTo>
                  <a:pt x="95" y="145"/>
                  <a:pt x="96" y="158"/>
                  <a:pt x="92" y="168"/>
                </a:cubicBezTo>
                <a:cubicBezTo>
                  <a:pt x="92" y="169"/>
                  <a:pt x="92" y="170"/>
                  <a:pt x="93" y="171"/>
                </a:cubicBezTo>
                <a:cubicBezTo>
                  <a:pt x="93" y="171"/>
                  <a:pt x="94" y="171"/>
                  <a:pt x="94" y="171"/>
                </a:cubicBezTo>
                <a:cubicBezTo>
                  <a:pt x="95" y="171"/>
                  <a:pt x="95" y="171"/>
                  <a:pt x="96" y="171"/>
                </a:cubicBezTo>
                <a:cubicBezTo>
                  <a:pt x="109" y="160"/>
                  <a:pt x="109" y="160"/>
                  <a:pt x="109" y="160"/>
                </a:cubicBezTo>
                <a:cubicBezTo>
                  <a:pt x="145" y="174"/>
                  <a:pt x="145" y="174"/>
                  <a:pt x="145" y="174"/>
                </a:cubicBezTo>
                <a:cubicBezTo>
                  <a:pt x="146" y="174"/>
                  <a:pt x="148" y="175"/>
                  <a:pt x="149" y="175"/>
                </a:cubicBezTo>
                <a:cubicBezTo>
                  <a:pt x="150" y="175"/>
                  <a:pt x="152" y="175"/>
                  <a:pt x="153" y="174"/>
                </a:cubicBezTo>
                <a:cubicBezTo>
                  <a:pt x="154" y="173"/>
                  <a:pt x="156" y="170"/>
                  <a:pt x="155" y="164"/>
                </a:cubicBezTo>
                <a:cubicBezTo>
                  <a:pt x="153" y="156"/>
                  <a:pt x="153" y="156"/>
                  <a:pt x="153" y="156"/>
                </a:cubicBezTo>
                <a:cubicBezTo>
                  <a:pt x="155" y="156"/>
                  <a:pt x="156" y="157"/>
                  <a:pt x="158" y="157"/>
                </a:cubicBezTo>
                <a:cubicBezTo>
                  <a:pt x="163" y="161"/>
                  <a:pt x="165" y="167"/>
                  <a:pt x="163" y="173"/>
                </a:cubicBezTo>
                <a:cubicBezTo>
                  <a:pt x="162" y="177"/>
                  <a:pt x="158" y="180"/>
                  <a:pt x="154" y="184"/>
                </a:cubicBezTo>
                <a:cubicBezTo>
                  <a:pt x="137" y="200"/>
                  <a:pt x="118" y="215"/>
                  <a:pt x="100" y="229"/>
                </a:cubicBezTo>
                <a:cubicBezTo>
                  <a:pt x="99" y="228"/>
                  <a:pt x="98" y="227"/>
                  <a:pt x="97" y="227"/>
                </a:cubicBezTo>
                <a:cubicBezTo>
                  <a:pt x="97" y="227"/>
                  <a:pt x="97" y="227"/>
                  <a:pt x="97" y="227"/>
                </a:cubicBezTo>
                <a:cubicBezTo>
                  <a:pt x="97" y="227"/>
                  <a:pt x="96" y="228"/>
                  <a:pt x="96" y="228"/>
                </a:cubicBezTo>
                <a:cubicBezTo>
                  <a:pt x="94" y="227"/>
                  <a:pt x="92" y="227"/>
                  <a:pt x="88" y="227"/>
                </a:cubicBezTo>
                <a:cubicBezTo>
                  <a:pt x="86" y="227"/>
                  <a:pt x="84" y="227"/>
                  <a:pt x="82" y="227"/>
                </a:cubicBezTo>
                <a:cubicBezTo>
                  <a:pt x="66" y="229"/>
                  <a:pt x="66" y="229"/>
                  <a:pt x="66" y="229"/>
                </a:cubicBezTo>
                <a:cubicBezTo>
                  <a:pt x="65" y="229"/>
                  <a:pt x="64" y="230"/>
                  <a:pt x="64" y="231"/>
                </a:cubicBezTo>
                <a:cubicBezTo>
                  <a:pt x="64" y="231"/>
                  <a:pt x="64" y="231"/>
                  <a:pt x="64" y="231"/>
                </a:cubicBezTo>
                <a:cubicBezTo>
                  <a:pt x="64" y="232"/>
                  <a:pt x="65" y="233"/>
                  <a:pt x="66" y="233"/>
                </a:cubicBezTo>
                <a:cubicBezTo>
                  <a:pt x="67" y="234"/>
                  <a:pt x="67" y="234"/>
                  <a:pt x="67" y="234"/>
                </a:cubicBezTo>
                <a:cubicBezTo>
                  <a:pt x="67" y="234"/>
                  <a:pt x="67" y="234"/>
                  <a:pt x="68" y="234"/>
                </a:cubicBezTo>
                <a:cubicBezTo>
                  <a:pt x="68" y="234"/>
                  <a:pt x="69" y="233"/>
                  <a:pt x="69" y="233"/>
                </a:cubicBezTo>
                <a:cubicBezTo>
                  <a:pt x="80" y="232"/>
                  <a:pt x="80" y="232"/>
                  <a:pt x="80" y="232"/>
                </a:cubicBezTo>
                <a:cubicBezTo>
                  <a:pt x="76" y="233"/>
                  <a:pt x="73" y="235"/>
                  <a:pt x="69" y="237"/>
                </a:cubicBezTo>
                <a:cubicBezTo>
                  <a:pt x="69" y="238"/>
                  <a:pt x="69" y="238"/>
                  <a:pt x="68" y="239"/>
                </a:cubicBezTo>
                <a:cubicBezTo>
                  <a:pt x="68" y="239"/>
                  <a:pt x="68" y="239"/>
                  <a:pt x="68" y="239"/>
                </a:cubicBezTo>
                <a:cubicBezTo>
                  <a:pt x="68" y="240"/>
                  <a:pt x="69" y="241"/>
                  <a:pt x="70" y="241"/>
                </a:cubicBezTo>
                <a:cubicBezTo>
                  <a:pt x="71" y="242"/>
                  <a:pt x="71" y="242"/>
                  <a:pt x="71" y="242"/>
                </a:cubicBezTo>
                <a:cubicBezTo>
                  <a:pt x="71" y="242"/>
                  <a:pt x="71" y="242"/>
                  <a:pt x="72" y="242"/>
                </a:cubicBezTo>
                <a:cubicBezTo>
                  <a:pt x="73" y="242"/>
                  <a:pt x="73" y="241"/>
                  <a:pt x="74" y="240"/>
                </a:cubicBezTo>
                <a:cubicBezTo>
                  <a:pt x="74" y="240"/>
                  <a:pt x="74" y="240"/>
                  <a:pt x="74" y="240"/>
                </a:cubicBezTo>
                <a:cubicBezTo>
                  <a:pt x="79" y="236"/>
                  <a:pt x="85" y="234"/>
                  <a:pt x="91" y="233"/>
                </a:cubicBezTo>
                <a:cubicBezTo>
                  <a:pt x="90" y="234"/>
                  <a:pt x="89" y="235"/>
                  <a:pt x="88" y="235"/>
                </a:cubicBezTo>
                <a:cubicBezTo>
                  <a:pt x="86" y="236"/>
                  <a:pt x="85" y="236"/>
                  <a:pt x="85" y="237"/>
                </a:cubicBezTo>
                <a:cubicBezTo>
                  <a:pt x="81" y="239"/>
                  <a:pt x="77" y="241"/>
                  <a:pt x="74" y="244"/>
                </a:cubicBezTo>
                <a:cubicBezTo>
                  <a:pt x="73" y="245"/>
                  <a:pt x="73" y="246"/>
                  <a:pt x="73" y="247"/>
                </a:cubicBezTo>
                <a:cubicBezTo>
                  <a:pt x="74" y="248"/>
                  <a:pt x="74" y="248"/>
                  <a:pt x="75" y="248"/>
                </a:cubicBezTo>
                <a:cubicBezTo>
                  <a:pt x="75" y="248"/>
                  <a:pt x="76" y="248"/>
                  <a:pt x="76" y="248"/>
                </a:cubicBezTo>
                <a:cubicBezTo>
                  <a:pt x="79" y="246"/>
                  <a:pt x="79" y="246"/>
                  <a:pt x="79" y="246"/>
                </a:cubicBezTo>
                <a:cubicBezTo>
                  <a:pt x="80" y="246"/>
                  <a:pt x="80" y="245"/>
                  <a:pt x="80" y="245"/>
                </a:cubicBezTo>
                <a:cubicBezTo>
                  <a:pt x="82" y="243"/>
                  <a:pt x="85" y="242"/>
                  <a:pt x="87" y="240"/>
                </a:cubicBezTo>
                <a:cubicBezTo>
                  <a:pt x="88" y="240"/>
                  <a:pt x="88" y="240"/>
                  <a:pt x="89" y="239"/>
                </a:cubicBezTo>
                <a:cubicBezTo>
                  <a:pt x="90" y="239"/>
                  <a:pt x="91" y="239"/>
                  <a:pt x="91" y="238"/>
                </a:cubicBezTo>
                <a:cubicBezTo>
                  <a:pt x="88" y="244"/>
                  <a:pt x="85" y="249"/>
                  <a:pt x="81" y="254"/>
                </a:cubicBezTo>
                <a:cubicBezTo>
                  <a:pt x="81" y="254"/>
                  <a:pt x="81" y="254"/>
                  <a:pt x="81" y="254"/>
                </a:cubicBezTo>
                <a:cubicBezTo>
                  <a:pt x="81" y="255"/>
                  <a:pt x="81" y="255"/>
                  <a:pt x="81" y="255"/>
                </a:cubicBezTo>
                <a:cubicBezTo>
                  <a:pt x="80" y="255"/>
                  <a:pt x="80" y="255"/>
                  <a:pt x="80" y="256"/>
                </a:cubicBezTo>
                <a:cubicBezTo>
                  <a:pt x="80" y="257"/>
                  <a:pt x="80" y="257"/>
                  <a:pt x="81" y="258"/>
                </a:cubicBezTo>
                <a:cubicBezTo>
                  <a:pt x="81" y="258"/>
                  <a:pt x="82" y="258"/>
                  <a:pt x="82" y="258"/>
                </a:cubicBezTo>
                <a:cubicBezTo>
                  <a:pt x="83" y="258"/>
                  <a:pt x="84" y="258"/>
                  <a:pt x="84" y="257"/>
                </a:cubicBezTo>
                <a:cubicBezTo>
                  <a:pt x="88" y="253"/>
                  <a:pt x="91" y="248"/>
                  <a:pt x="94" y="243"/>
                </a:cubicBezTo>
                <a:cubicBezTo>
                  <a:pt x="94" y="246"/>
                  <a:pt x="93" y="250"/>
                  <a:pt x="92" y="253"/>
                </a:cubicBezTo>
                <a:cubicBezTo>
                  <a:pt x="91" y="255"/>
                  <a:pt x="91" y="255"/>
                  <a:pt x="91" y="255"/>
                </a:cubicBezTo>
                <a:cubicBezTo>
                  <a:pt x="91" y="257"/>
                  <a:pt x="90" y="259"/>
                  <a:pt x="90" y="261"/>
                </a:cubicBezTo>
                <a:cubicBezTo>
                  <a:pt x="90" y="261"/>
                  <a:pt x="90" y="261"/>
                  <a:pt x="90" y="261"/>
                </a:cubicBezTo>
                <a:cubicBezTo>
                  <a:pt x="90" y="262"/>
                  <a:pt x="91" y="263"/>
                  <a:pt x="92" y="264"/>
                </a:cubicBezTo>
                <a:cubicBezTo>
                  <a:pt x="92" y="264"/>
                  <a:pt x="92" y="264"/>
                  <a:pt x="92" y="264"/>
                </a:cubicBezTo>
                <a:cubicBezTo>
                  <a:pt x="93" y="264"/>
                  <a:pt x="94" y="263"/>
                  <a:pt x="94" y="262"/>
                </a:cubicBezTo>
                <a:cubicBezTo>
                  <a:pt x="95" y="260"/>
                  <a:pt x="95" y="258"/>
                  <a:pt x="96" y="256"/>
                </a:cubicBezTo>
                <a:cubicBezTo>
                  <a:pt x="96" y="254"/>
                  <a:pt x="96" y="254"/>
                  <a:pt x="96" y="254"/>
                </a:cubicBezTo>
                <a:cubicBezTo>
                  <a:pt x="98" y="248"/>
                  <a:pt x="99" y="241"/>
                  <a:pt x="99" y="235"/>
                </a:cubicBezTo>
                <a:cubicBezTo>
                  <a:pt x="119" y="220"/>
                  <a:pt x="139" y="204"/>
                  <a:pt x="157" y="187"/>
                </a:cubicBezTo>
                <a:cubicBezTo>
                  <a:pt x="161" y="184"/>
                  <a:pt x="165" y="180"/>
                  <a:pt x="167" y="174"/>
                </a:cubicBezTo>
                <a:cubicBezTo>
                  <a:pt x="170" y="167"/>
                  <a:pt x="167" y="158"/>
                  <a:pt x="160" y="154"/>
                </a:cubicBezTo>
                <a:cubicBezTo>
                  <a:pt x="157" y="152"/>
                  <a:pt x="155" y="151"/>
                  <a:pt x="152" y="151"/>
                </a:cubicBezTo>
                <a:cubicBezTo>
                  <a:pt x="129" y="56"/>
                  <a:pt x="129" y="56"/>
                  <a:pt x="129" y="56"/>
                </a:cubicBezTo>
                <a:cubicBezTo>
                  <a:pt x="128" y="51"/>
                  <a:pt x="127" y="45"/>
                  <a:pt x="123" y="41"/>
                </a:cubicBezTo>
                <a:cubicBezTo>
                  <a:pt x="118" y="34"/>
                  <a:pt x="111" y="31"/>
                  <a:pt x="102" y="28"/>
                </a:cubicBezTo>
                <a:cubicBezTo>
                  <a:pt x="75" y="19"/>
                  <a:pt x="48" y="10"/>
                  <a:pt x="21" y="0"/>
                </a:cubicBezTo>
                <a:cubicBezTo>
                  <a:pt x="21" y="0"/>
                  <a:pt x="20" y="0"/>
                  <a:pt x="20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7" name="Freeform 115">
            <a:extLst>
              <a:ext uri="{FF2B5EF4-FFF2-40B4-BE49-F238E27FC236}">
                <a16:creationId xmlns:a16="http://schemas.microsoft.com/office/drawing/2014/main" id="{570E15E1-8A0A-046B-9784-1568B637C8B0}"/>
              </a:ext>
            </a:extLst>
          </p:cNvPr>
          <p:cNvSpPr>
            <a:spLocks noEditPoints="1"/>
          </p:cNvSpPr>
          <p:nvPr/>
        </p:nvSpPr>
        <p:spPr bwMode="auto">
          <a:xfrm>
            <a:off x="9900249" y="3756455"/>
            <a:ext cx="717363" cy="974472"/>
          </a:xfrm>
          <a:custGeom>
            <a:avLst/>
            <a:gdLst>
              <a:gd name="T0" fmla="*/ 46 w 100"/>
              <a:gd name="T1" fmla="*/ 107 h 136"/>
              <a:gd name="T2" fmla="*/ 42 w 100"/>
              <a:gd name="T3" fmla="*/ 92 h 136"/>
              <a:gd name="T4" fmla="*/ 44 w 100"/>
              <a:gd name="T5" fmla="*/ 84 h 136"/>
              <a:gd name="T6" fmla="*/ 49 w 100"/>
              <a:gd name="T7" fmla="*/ 74 h 136"/>
              <a:gd name="T8" fmla="*/ 54 w 100"/>
              <a:gd name="T9" fmla="*/ 74 h 136"/>
              <a:gd name="T10" fmla="*/ 56 w 100"/>
              <a:gd name="T11" fmla="*/ 80 h 136"/>
              <a:gd name="T12" fmla="*/ 59 w 100"/>
              <a:gd name="T13" fmla="*/ 90 h 136"/>
              <a:gd name="T14" fmla="*/ 58 w 100"/>
              <a:gd name="T15" fmla="*/ 106 h 136"/>
              <a:gd name="T16" fmla="*/ 52 w 100"/>
              <a:gd name="T17" fmla="*/ 69 h 136"/>
              <a:gd name="T18" fmla="*/ 42 w 100"/>
              <a:gd name="T19" fmla="*/ 79 h 136"/>
              <a:gd name="T20" fmla="*/ 40 w 100"/>
              <a:gd name="T21" fmla="*/ 88 h 136"/>
              <a:gd name="T22" fmla="*/ 37 w 100"/>
              <a:gd name="T23" fmla="*/ 96 h 136"/>
              <a:gd name="T24" fmla="*/ 51 w 100"/>
              <a:gd name="T25" fmla="*/ 112 h 136"/>
              <a:gd name="T26" fmla="*/ 64 w 100"/>
              <a:gd name="T27" fmla="*/ 93 h 136"/>
              <a:gd name="T28" fmla="*/ 59 w 100"/>
              <a:gd name="T29" fmla="*/ 83 h 136"/>
              <a:gd name="T30" fmla="*/ 59 w 100"/>
              <a:gd name="T31" fmla="*/ 78 h 136"/>
              <a:gd name="T32" fmla="*/ 52 w 100"/>
              <a:gd name="T33" fmla="*/ 69 h 136"/>
              <a:gd name="T34" fmla="*/ 6 w 100"/>
              <a:gd name="T35" fmla="*/ 128 h 136"/>
              <a:gd name="T36" fmla="*/ 97 w 100"/>
              <a:gd name="T37" fmla="*/ 47 h 136"/>
              <a:gd name="T38" fmla="*/ 22 w 100"/>
              <a:gd name="T39" fmla="*/ 44 h 136"/>
              <a:gd name="T40" fmla="*/ 25 w 100"/>
              <a:gd name="T41" fmla="*/ 16 h 136"/>
              <a:gd name="T42" fmla="*/ 49 w 100"/>
              <a:gd name="T43" fmla="*/ 4 h 136"/>
              <a:gd name="T44" fmla="*/ 78 w 100"/>
              <a:gd name="T45" fmla="*/ 43 h 136"/>
              <a:gd name="T46" fmla="*/ 49 w 100"/>
              <a:gd name="T47" fmla="*/ 0 h 136"/>
              <a:gd name="T48" fmla="*/ 18 w 100"/>
              <a:gd name="T49" fmla="*/ 44 h 136"/>
              <a:gd name="T50" fmla="*/ 1 w 100"/>
              <a:gd name="T51" fmla="*/ 45 h 136"/>
              <a:gd name="T52" fmla="*/ 3 w 100"/>
              <a:gd name="T53" fmla="*/ 130 h 136"/>
              <a:gd name="T54" fmla="*/ 98 w 100"/>
              <a:gd name="T55" fmla="*/ 136 h 136"/>
              <a:gd name="T56" fmla="*/ 100 w 100"/>
              <a:gd name="T57" fmla="*/ 135 h 136"/>
              <a:gd name="T58" fmla="*/ 100 w 100"/>
              <a:gd name="T59" fmla="*/ 45 h 136"/>
              <a:gd name="T60" fmla="*/ 99 w 100"/>
              <a:gd name="T61" fmla="*/ 43 h 136"/>
              <a:gd name="T62" fmla="*/ 76 w 100"/>
              <a:gd name="T63" fmla="*/ 16 h 136"/>
              <a:gd name="T64" fmla="*/ 49 w 100"/>
              <a:gd name="T65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136">
                <a:moveTo>
                  <a:pt x="51" y="108"/>
                </a:moveTo>
                <a:cubicBezTo>
                  <a:pt x="49" y="108"/>
                  <a:pt x="48" y="108"/>
                  <a:pt x="46" y="107"/>
                </a:cubicBezTo>
                <a:cubicBezTo>
                  <a:pt x="42" y="105"/>
                  <a:pt x="40" y="100"/>
                  <a:pt x="41" y="96"/>
                </a:cubicBezTo>
                <a:cubicBezTo>
                  <a:pt x="41" y="95"/>
                  <a:pt x="42" y="93"/>
                  <a:pt x="42" y="92"/>
                </a:cubicBezTo>
                <a:cubicBezTo>
                  <a:pt x="43" y="91"/>
                  <a:pt x="43" y="90"/>
                  <a:pt x="43" y="89"/>
                </a:cubicBezTo>
                <a:cubicBezTo>
                  <a:pt x="44" y="87"/>
                  <a:pt x="44" y="85"/>
                  <a:pt x="44" y="84"/>
                </a:cubicBezTo>
                <a:cubicBezTo>
                  <a:pt x="45" y="83"/>
                  <a:pt x="45" y="81"/>
                  <a:pt x="45" y="80"/>
                </a:cubicBezTo>
                <a:cubicBezTo>
                  <a:pt x="46" y="77"/>
                  <a:pt x="47" y="75"/>
                  <a:pt x="49" y="74"/>
                </a:cubicBezTo>
                <a:cubicBezTo>
                  <a:pt x="50" y="73"/>
                  <a:pt x="51" y="73"/>
                  <a:pt x="52" y="73"/>
                </a:cubicBezTo>
                <a:cubicBezTo>
                  <a:pt x="53" y="73"/>
                  <a:pt x="54" y="73"/>
                  <a:pt x="54" y="74"/>
                </a:cubicBezTo>
                <a:cubicBezTo>
                  <a:pt x="55" y="74"/>
                  <a:pt x="56" y="76"/>
                  <a:pt x="56" y="78"/>
                </a:cubicBezTo>
                <a:cubicBezTo>
                  <a:pt x="56" y="78"/>
                  <a:pt x="56" y="79"/>
                  <a:pt x="56" y="80"/>
                </a:cubicBezTo>
                <a:cubicBezTo>
                  <a:pt x="56" y="81"/>
                  <a:pt x="56" y="82"/>
                  <a:pt x="56" y="84"/>
                </a:cubicBezTo>
                <a:cubicBezTo>
                  <a:pt x="56" y="86"/>
                  <a:pt x="58" y="88"/>
                  <a:pt x="59" y="90"/>
                </a:cubicBezTo>
                <a:cubicBezTo>
                  <a:pt x="60" y="92"/>
                  <a:pt x="60" y="93"/>
                  <a:pt x="61" y="94"/>
                </a:cubicBezTo>
                <a:cubicBezTo>
                  <a:pt x="62" y="98"/>
                  <a:pt x="61" y="103"/>
                  <a:pt x="58" y="106"/>
                </a:cubicBezTo>
                <a:cubicBezTo>
                  <a:pt x="56" y="107"/>
                  <a:pt x="54" y="108"/>
                  <a:pt x="51" y="108"/>
                </a:cubicBezTo>
                <a:moveTo>
                  <a:pt x="52" y="69"/>
                </a:moveTo>
                <a:cubicBezTo>
                  <a:pt x="50" y="69"/>
                  <a:pt x="48" y="70"/>
                  <a:pt x="47" y="71"/>
                </a:cubicBezTo>
                <a:cubicBezTo>
                  <a:pt x="44" y="73"/>
                  <a:pt x="42" y="75"/>
                  <a:pt x="42" y="79"/>
                </a:cubicBezTo>
                <a:cubicBezTo>
                  <a:pt x="41" y="81"/>
                  <a:pt x="41" y="82"/>
                  <a:pt x="41" y="83"/>
                </a:cubicBezTo>
                <a:cubicBezTo>
                  <a:pt x="41" y="85"/>
                  <a:pt x="40" y="86"/>
                  <a:pt x="40" y="88"/>
                </a:cubicBezTo>
                <a:cubicBezTo>
                  <a:pt x="40" y="89"/>
                  <a:pt x="39" y="90"/>
                  <a:pt x="39" y="91"/>
                </a:cubicBezTo>
                <a:cubicBezTo>
                  <a:pt x="38" y="92"/>
                  <a:pt x="38" y="94"/>
                  <a:pt x="37" y="96"/>
                </a:cubicBezTo>
                <a:cubicBezTo>
                  <a:pt x="36" y="101"/>
                  <a:pt x="39" y="107"/>
                  <a:pt x="44" y="110"/>
                </a:cubicBezTo>
                <a:cubicBezTo>
                  <a:pt x="46" y="111"/>
                  <a:pt x="49" y="112"/>
                  <a:pt x="51" y="112"/>
                </a:cubicBezTo>
                <a:cubicBezTo>
                  <a:pt x="54" y="112"/>
                  <a:pt x="58" y="111"/>
                  <a:pt x="60" y="109"/>
                </a:cubicBezTo>
                <a:cubicBezTo>
                  <a:pt x="65" y="105"/>
                  <a:pt x="66" y="99"/>
                  <a:pt x="64" y="93"/>
                </a:cubicBezTo>
                <a:cubicBezTo>
                  <a:pt x="64" y="92"/>
                  <a:pt x="63" y="90"/>
                  <a:pt x="62" y="88"/>
                </a:cubicBezTo>
                <a:cubicBezTo>
                  <a:pt x="61" y="87"/>
                  <a:pt x="60" y="85"/>
                  <a:pt x="59" y="83"/>
                </a:cubicBezTo>
                <a:cubicBezTo>
                  <a:pt x="59" y="82"/>
                  <a:pt x="59" y="81"/>
                  <a:pt x="59" y="80"/>
                </a:cubicBezTo>
                <a:cubicBezTo>
                  <a:pt x="59" y="79"/>
                  <a:pt x="59" y="78"/>
                  <a:pt x="59" y="78"/>
                </a:cubicBezTo>
                <a:cubicBezTo>
                  <a:pt x="59" y="75"/>
                  <a:pt x="58" y="73"/>
                  <a:pt x="57" y="71"/>
                </a:cubicBezTo>
                <a:cubicBezTo>
                  <a:pt x="56" y="70"/>
                  <a:pt x="54" y="69"/>
                  <a:pt x="52" y="69"/>
                </a:cubicBezTo>
                <a:moveTo>
                  <a:pt x="97" y="132"/>
                </a:moveTo>
                <a:cubicBezTo>
                  <a:pt x="6" y="128"/>
                  <a:pt x="6" y="128"/>
                  <a:pt x="6" y="128"/>
                </a:cubicBezTo>
                <a:cubicBezTo>
                  <a:pt x="4" y="48"/>
                  <a:pt x="4" y="48"/>
                  <a:pt x="4" y="48"/>
                </a:cubicBezTo>
                <a:cubicBezTo>
                  <a:pt x="97" y="47"/>
                  <a:pt x="97" y="47"/>
                  <a:pt x="97" y="47"/>
                </a:cubicBezTo>
                <a:cubicBezTo>
                  <a:pt x="97" y="132"/>
                  <a:pt x="97" y="132"/>
                  <a:pt x="97" y="132"/>
                </a:cubicBezTo>
                <a:moveTo>
                  <a:pt x="22" y="44"/>
                </a:moveTo>
                <a:cubicBezTo>
                  <a:pt x="22" y="44"/>
                  <a:pt x="22" y="44"/>
                  <a:pt x="22" y="44"/>
                </a:cubicBezTo>
                <a:cubicBezTo>
                  <a:pt x="18" y="35"/>
                  <a:pt x="19" y="24"/>
                  <a:pt x="25" y="16"/>
                </a:cubicBezTo>
                <a:cubicBezTo>
                  <a:pt x="30" y="9"/>
                  <a:pt x="39" y="4"/>
                  <a:pt x="49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59" y="4"/>
                  <a:pt x="68" y="10"/>
                  <a:pt x="73" y="18"/>
                </a:cubicBezTo>
                <a:cubicBezTo>
                  <a:pt x="77" y="24"/>
                  <a:pt x="79" y="32"/>
                  <a:pt x="78" y="43"/>
                </a:cubicBezTo>
                <a:cubicBezTo>
                  <a:pt x="22" y="44"/>
                  <a:pt x="22" y="44"/>
                  <a:pt x="22" y="44"/>
                </a:cubicBezTo>
                <a:moveTo>
                  <a:pt x="49" y="0"/>
                </a:moveTo>
                <a:cubicBezTo>
                  <a:pt x="38" y="0"/>
                  <a:pt x="28" y="6"/>
                  <a:pt x="22" y="14"/>
                </a:cubicBezTo>
                <a:cubicBezTo>
                  <a:pt x="16" y="23"/>
                  <a:pt x="15" y="34"/>
                  <a:pt x="18" y="44"/>
                </a:cubicBezTo>
                <a:cubicBezTo>
                  <a:pt x="2" y="44"/>
                  <a:pt x="2" y="44"/>
                  <a:pt x="2" y="44"/>
                </a:cubicBezTo>
                <a:cubicBezTo>
                  <a:pt x="2" y="44"/>
                  <a:pt x="1" y="45"/>
                  <a:pt x="1" y="45"/>
                </a:cubicBezTo>
                <a:cubicBezTo>
                  <a:pt x="1" y="45"/>
                  <a:pt x="0" y="46"/>
                  <a:pt x="0" y="46"/>
                </a:cubicBezTo>
                <a:cubicBezTo>
                  <a:pt x="3" y="130"/>
                  <a:pt x="3" y="130"/>
                  <a:pt x="3" y="130"/>
                </a:cubicBezTo>
                <a:cubicBezTo>
                  <a:pt x="3" y="131"/>
                  <a:pt x="4" y="132"/>
                  <a:pt x="4" y="132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99" y="136"/>
                  <a:pt x="99" y="136"/>
                  <a:pt x="100" y="135"/>
                </a:cubicBezTo>
                <a:cubicBezTo>
                  <a:pt x="100" y="135"/>
                  <a:pt x="100" y="134"/>
                  <a:pt x="100" y="13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00" y="45"/>
                  <a:pt x="100" y="44"/>
                  <a:pt x="100" y="44"/>
                </a:cubicBezTo>
                <a:cubicBezTo>
                  <a:pt x="99" y="43"/>
                  <a:pt x="99" y="43"/>
                  <a:pt x="99" y="43"/>
                </a:cubicBezTo>
                <a:cubicBezTo>
                  <a:pt x="82" y="43"/>
                  <a:pt x="82" y="43"/>
                  <a:pt x="82" y="43"/>
                </a:cubicBezTo>
                <a:cubicBezTo>
                  <a:pt x="82" y="32"/>
                  <a:pt x="80" y="23"/>
                  <a:pt x="76" y="16"/>
                </a:cubicBezTo>
                <a:cubicBezTo>
                  <a:pt x="71" y="7"/>
                  <a:pt x="60" y="1"/>
                  <a:pt x="49" y="0"/>
                </a:cubicBezTo>
                <a:cubicBezTo>
                  <a:pt x="49" y="0"/>
                  <a:pt x="49" y="0"/>
                  <a:pt x="49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8" name="Freeform 116">
            <a:extLst>
              <a:ext uri="{FF2B5EF4-FFF2-40B4-BE49-F238E27FC236}">
                <a16:creationId xmlns:a16="http://schemas.microsoft.com/office/drawing/2014/main" id="{C507BA05-8718-EB6A-FA86-5150E7F3FC6E}"/>
              </a:ext>
            </a:extLst>
          </p:cNvPr>
          <p:cNvSpPr>
            <a:spLocks noEditPoints="1"/>
          </p:cNvSpPr>
          <p:nvPr/>
        </p:nvSpPr>
        <p:spPr bwMode="auto">
          <a:xfrm>
            <a:off x="6300735" y="3886597"/>
            <a:ext cx="1066522" cy="860202"/>
          </a:xfrm>
          <a:custGeom>
            <a:avLst/>
            <a:gdLst>
              <a:gd name="T0" fmla="*/ 35 w 149"/>
              <a:gd name="T1" fmla="*/ 94 h 120"/>
              <a:gd name="T2" fmla="*/ 5 w 149"/>
              <a:gd name="T3" fmla="*/ 83 h 120"/>
              <a:gd name="T4" fmla="*/ 20 w 149"/>
              <a:gd name="T5" fmla="*/ 30 h 120"/>
              <a:gd name="T6" fmla="*/ 27 w 149"/>
              <a:gd name="T7" fmla="*/ 22 h 120"/>
              <a:gd name="T8" fmla="*/ 32 w 149"/>
              <a:gd name="T9" fmla="*/ 23 h 120"/>
              <a:gd name="T10" fmla="*/ 63 w 149"/>
              <a:gd name="T11" fmla="*/ 37 h 120"/>
              <a:gd name="T12" fmla="*/ 48 w 149"/>
              <a:gd name="T13" fmla="*/ 93 h 120"/>
              <a:gd name="T14" fmla="*/ 42 w 149"/>
              <a:gd name="T15" fmla="*/ 95 h 120"/>
              <a:gd name="T16" fmla="*/ 108 w 149"/>
              <a:gd name="T17" fmla="*/ 115 h 120"/>
              <a:gd name="T18" fmla="*/ 52 w 149"/>
              <a:gd name="T19" fmla="*/ 93 h 120"/>
              <a:gd name="T20" fmla="*/ 65 w 149"/>
              <a:gd name="T21" fmla="*/ 50 h 120"/>
              <a:gd name="T22" fmla="*/ 95 w 149"/>
              <a:gd name="T23" fmla="*/ 21 h 120"/>
              <a:gd name="T24" fmla="*/ 104 w 149"/>
              <a:gd name="T25" fmla="*/ 8 h 120"/>
              <a:gd name="T26" fmla="*/ 116 w 149"/>
              <a:gd name="T27" fmla="*/ 6 h 120"/>
              <a:gd name="T28" fmla="*/ 109 w 149"/>
              <a:gd name="T29" fmla="*/ 45 h 120"/>
              <a:gd name="T30" fmla="*/ 110 w 149"/>
              <a:gd name="T31" fmla="*/ 47 h 120"/>
              <a:gd name="T32" fmla="*/ 145 w 149"/>
              <a:gd name="T33" fmla="*/ 64 h 120"/>
              <a:gd name="T34" fmla="*/ 137 w 149"/>
              <a:gd name="T35" fmla="*/ 73 h 120"/>
              <a:gd name="T36" fmla="*/ 131 w 149"/>
              <a:gd name="T37" fmla="*/ 71 h 120"/>
              <a:gd name="T38" fmla="*/ 129 w 149"/>
              <a:gd name="T39" fmla="*/ 71 h 120"/>
              <a:gd name="T40" fmla="*/ 133 w 149"/>
              <a:gd name="T41" fmla="*/ 76 h 120"/>
              <a:gd name="T42" fmla="*/ 135 w 149"/>
              <a:gd name="T43" fmla="*/ 85 h 120"/>
              <a:gd name="T44" fmla="*/ 128 w 149"/>
              <a:gd name="T45" fmla="*/ 90 h 120"/>
              <a:gd name="T46" fmla="*/ 122 w 149"/>
              <a:gd name="T47" fmla="*/ 88 h 120"/>
              <a:gd name="T48" fmla="*/ 120 w 149"/>
              <a:gd name="T49" fmla="*/ 89 h 120"/>
              <a:gd name="T50" fmla="*/ 125 w 149"/>
              <a:gd name="T51" fmla="*/ 93 h 120"/>
              <a:gd name="T52" fmla="*/ 127 w 149"/>
              <a:gd name="T53" fmla="*/ 101 h 120"/>
              <a:gd name="T54" fmla="*/ 120 w 149"/>
              <a:gd name="T55" fmla="*/ 105 h 120"/>
              <a:gd name="T56" fmla="*/ 116 w 149"/>
              <a:gd name="T57" fmla="*/ 103 h 120"/>
              <a:gd name="T58" fmla="*/ 114 w 149"/>
              <a:gd name="T59" fmla="*/ 104 h 120"/>
              <a:gd name="T60" fmla="*/ 117 w 149"/>
              <a:gd name="T61" fmla="*/ 108 h 120"/>
              <a:gd name="T62" fmla="*/ 117 w 149"/>
              <a:gd name="T63" fmla="*/ 116 h 120"/>
              <a:gd name="T64" fmla="*/ 112 w 149"/>
              <a:gd name="T65" fmla="*/ 0 h 120"/>
              <a:gd name="T66" fmla="*/ 95 w 149"/>
              <a:gd name="T67" fmla="*/ 15 h 120"/>
              <a:gd name="T68" fmla="*/ 67 w 149"/>
              <a:gd name="T69" fmla="*/ 38 h 120"/>
              <a:gd name="T70" fmla="*/ 54 w 149"/>
              <a:gd name="T71" fmla="*/ 27 h 120"/>
              <a:gd name="T72" fmla="*/ 27 w 149"/>
              <a:gd name="T73" fmla="*/ 18 h 120"/>
              <a:gd name="T74" fmla="*/ 16 w 149"/>
              <a:gd name="T75" fmla="*/ 28 h 120"/>
              <a:gd name="T76" fmla="*/ 1 w 149"/>
              <a:gd name="T77" fmla="*/ 84 h 120"/>
              <a:gd name="T78" fmla="*/ 10 w 149"/>
              <a:gd name="T79" fmla="*/ 90 h 120"/>
              <a:gd name="T80" fmla="*/ 42 w 149"/>
              <a:gd name="T81" fmla="*/ 99 h 120"/>
              <a:gd name="T82" fmla="*/ 49 w 149"/>
              <a:gd name="T83" fmla="*/ 97 h 120"/>
              <a:gd name="T84" fmla="*/ 107 w 149"/>
              <a:gd name="T85" fmla="*/ 119 h 120"/>
              <a:gd name="T86" fmla="*/ 119 w 149"/>
              <a:gd name="T87" fmla="*/ 119 h 120"/>
              <a:gd name="T88" fmla="*/ 122 w 149"/>
              <a:gd name="T89" fmla="*/ 108 h 120"/>
              <a:gd name="T90" fmla="*/ 130 w 149"/>
              <a:gd name="T91" fmla="*/ 102 h 120"/>
              <a:gd name="T92" fmla="*/ 130 w 149"/>
              <a:gd name="T93" fmla="*/ 93 h 120"/>
              <a:gd name="T94" fmla="*/ 138 w 149"/>
              <a:gd name="T95" fmla="*/ 77 h 120"/>
              <a:gd name="T96" fmla="*/ 142 w 149"/>
              <a:gd name="T97" fmla="*/ 76 h 120"/>
              <a:gd name="T98" fmla="*/ 138 w 149"/>
              <a:gd name="T99" fmla="*/ 52 h 120"/>
              <a:gd name="T100" fmla="*/ 120 w 149"/>
              <a:gd name="T101" fmla="*/ 21 h 120"/>
              <a:gd name="T102" fmla="*/ 112 w 149"/>
              <a:gd name="T10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9" h="120">
                <a:moveTo>
                  <a:pt x="42" y="95"/>
                </a:moveTo>
                <a:cubicBezTo>
                  <a:pt x="40" y="95"/>
                  <a:pt x="38" y="94"/>
                  <a:pt x="35" y="94"/>
                </a:cubicBezTo>
                <a:cubicBezTo>
                  <a:pt x="11" y="87"/>
                  <a:pt x="11" y="87"/>
                  <a:pt x="11" y="87"/>
                </a:cubicBezTo>
                <a:cubicBezTo>
                  <a:pt x="9" y="86"/>
                  <a:pt x="6" y="85"/>
                  <a:pt x="5" y="83"/>
                </a:cubicBezTo>
                <a:cubicBezTo>
                  <a:pt x="4" y="81"/>
                  <a:pt x="5" y="78"/>
                  <a:pt x="5" y="76"/>
                </a:cubicBezTo>
                <a:cubicBezTo>
                  <a:pt x="20" y="30"/>
                  <a:pt x="20" y="30"/>
                  <a:pt x="20" y="30"/>
                </a:cubicBezTo>
                <a:cubicBezTo>
                  <a:pt x="21" y="26"/>
                  <a:pt x="22" y="23"/>
                  <a:pt x="25" y="22"/>
                </a:cubicBezTo>
                <a:cubicBezTo>
                  <a:pt x="25" y="22"/>
                  <a:pt x="26" y="22"/>
                  <a:pt x="27" y="22"/>
                </a:cubicBezTo>
                <a:cubicBezTo>
                  <a:pt x="28" y="22"/>
                  <a:pt x="29" y="22"/>
                  <a:pt x="30" y="22"/>
                </a:cubicBezTo>
                <a:cubicBezTo>
                  <a:pt x="31" y="23"/>
                  <a:pt x="31" y="23"/>
                  <a:pt x="32" y="23"/>
                </a:cubicBezTo>
                <a:cubicBezTo>
                  <a:pt x="53" y="31"/>
                  <a:pt x="53" y="31"/>
                  <a:pt x="53" y="31"/>
                </a:cubicBezTo>
                <a:cubicBezTo>
                  <a:pt x="57" y="32"/>
                  <a:pt x="61" y="34"/>
                  <a:pt x="63" y="37"/>
                </a:cubicBezTo>
                <a:cubicBezTo>
                  <a:pt x="64" y="40"/>
                  <a:pt x="63" y="45"/>
                  <a:pt x="62" y="49"/>
                </a:cubicBezTo>
                <a:cubicBezTo>
                  <a:pt x="48" y="93"/>
                  <a:pt x="48" y="93"/>
                  <a:pt x="48" y="93"/>
                </a:cubicBezTo>
                <a:cubicBezTo>
                  <a:pt x="46" y="95"/>
                  <a:pt x="45" y="95"/>
                  <a:pt x="43" y="95"/>
                </a:cubicBezTo>
                <a:cubicBezTo>
                  <a:pt x="43" y="95"/>
                  <a:pt x="42" y="95"/>
                  <a:pt x="42" y="95"/>
                </a:cubicBezTo>
                <a:moveTo>
                  <a:pt x="114" y="117"/>
                </a:moveTo>
                <a:cubicBezTo>
                  <a:pt x="112" y="117"/>
                  <a:pt x="110" y="116"/>
                  <a:pt x="108" y="115"/>
                </a:cubicBezTo>
                <a:cubicBezTo>
                  <a:pt x="64" y="102"/>
                  <a:pt x="64" y="102"/>
                  <a:pt x="64" y="102"/>
                </a:cubicBezTo>
                <a:cubicBezTo>
                  <a:pt x="58" y="101"/>
                  <a:pt x="53" y="98"/>
                  <a:pt x="52" y="93"/>
                </a:cubicBezTo>
                <a:cubicBezTo>
                  <a:pt x="52" y="93"/>
                  <a:pt x="52" y="93"/>
                  <a:pt x="52" y="93"/>
                </a:cubicBezTo>
                <a:cubicBezTo>
                  <a:pt x="65" y="50"/>
                  <a:pt x="65" y="50"/>
                  <a:pt x="65" y="50"/>
                </a:cubicBezTo>
                <a:cubicBezTo>
                  <a:pt x="66" y="47"/>
                  <a:pt x="67" y="44"/>
                  <a:pt x="67" y="41"/>
                </a:cubicBezTo>
                <a:cubicBezTo>
                  <a:pt x="79" y="39"/>
                  <a:pt x="89" y="31"/>
                  <a:pt x="95" y="21"/>
                </a:cubicBezTo>
                <a:cubicBezTo>
                  <a:pt x="96" y="20"/>
                  <a:pt x="97" y="18"/>
                  <a:pt x="98" y="17"/>
                </a:cubicBezTo>
                <a:cubicBezTo>
                  <a:pt x="100" y="13"/>
                  <a:pt x="101" y="10"/>
                  <a:pt x="104" y="8"/>
                </a:cubicBezTo>
                <a:cubicBezTo>
                  <a:pt x="106" y="6"/>
                  <a:pt x="109" y="4"/>
                  <a:pt x="112" y="4"/>
                </a:cubicBezTo>
                <a:cubicBezTo>
                  <a:pt x="113" y="4"/>
                  <a:pt x="115" y="5"/>
                  <a:pt x="116" y="6"/>
                </a:cubicBezTo>
                <a:cubicBezTo>
                  <a:pt x="120" y="9"/>
                  <a:pt x="118" y="16"/>
                  <a:pt x="117" y="21"/>
                </a:cubicBezTo>
                <a:cubicBezTo>
                  <a:pt x="109" y="45"/>
                  <a:pt x="109" y="45"/>
                  <a:pt x="109" y="45"/>
                </a:cubicBezTo>
                <a:cubicBezTo>
                  <a:pt x="109" y="45"/>
                  <a:pt x="109" y="46"/>
                  <a:pt x="109" y="46"/>
                </a:cubicBezTo>
                <a:cubicBezTo>
                  <a:pt x="109" y="47"/>
                  <a:pt x="110" y="47"/>
                  <a:pt x="110" y="47"/>
                </a:cubicBezTo>
                <a:cubicBezTo>
                  <a:pt x="119" y="49"/>
                  <a:pt x="128" y="51"/>
                  <a:pt x="136" y="55"/>
                </a:cubicBezTo>
                <a:cubicBezTo>
                  <a:pt x="141" y="58"/>
                  <a:pt x="144" y="61"/>
                  <a:pt x="145" y="64"/>
                </a:cubicBezTo>
                <a:cubicBezTo>
                  <a:pt x="145" y="68"/>
                  <a:pt x="144" y="71"/>
                  <a:pt x="141" y="72"/>
                </a:cubicBezTo>
                <a:cubicBezTo>
                  <a:pt x="140" y="73"/>
                  <a:pt x="139" y="73"/>
                  <a:pt x="137" y="73"/>
                </a:cubicBezTo>
                <a:cubicBezTo>
                  <a:pt x="137" y="73"/>
                  <a:pt x="136" y="73"/>
                  <a:pt x="135" y="73"/>
                </a:cubicBezTo>
                <a:cubicBezTo>
                  <a:pt x="134" y="72"/>
                  <a:pt x="133" y="71"/>
                  <a:pt x="131" y="71"/>
                </a:cubicBezTo>
                <a:cubicBezTo>
                  <a:pt x="131" y="71"/>
                  <a:pt x="131" y="70"/>
                  <a:pt x="131" y="70"/>
                </a:cubicBezTo>
                <a:cubicBezTo>
                  <a:pt x="130" y="70"/>
                  <a:pt x="129" y="71"/>
                  <a:pt x="129" y="71"/>
                </a:cubicBezTo>
                <a:cubicBezTo>
                  <a:pt x="129" y="72"/>
                  <a:pt x="129" y="73"/>
                  <a:pt x="129" y="74"/>
                </a:cubicBezTo>
                <a:cubicBezTo>
                  <a:pt x="130" y="75"/>
                  <a:pt x="132" y="76"/>
                  <a:pt x="133" y="76"/>
                </a:cubicBezTo>
                <a:cubicBezTo>
                  <a:pt x="134" y="77"/>
                  <a:pt x="135" y="78"/>
                  <a:pt x="135" y="79"/>
                </a:cubicBezTo>
                <a:cubicBezTo>
                  <a:pt x="136" y="81"/>
                  <a:pt x="136" y="84"/>
                  <a:pt x="135" y="85"/>
                </a:cubicBezTo>
                <a:cubicBezTo>
                  <a:pt x="134" y="87"/>
                  <a:pt x="132" y="89"/>
                  <a:pt x="129" y="89"/>
                </a:cubicBezTo>
                <a:cubicBezTo>
                  <a:pt x="129" y="90"/>
                  <a:pt x="128" y="90"/>
                  <a:pt x="128" y="90"/>
                </a:cubicBezTo>
                <a:cubicBezTo>
                  <a:pt x="127" y="90"/>
                  <a:pt x="127" y="90"/>
                  <a:pt x="126" y="90"/>
                </a:cubicBezTo>
                <a:cubicBezTo>
                  <a:pt x="125" y="89"/>
                  <a:pt x="124" y="88"/>
                  <a:pt x="122" y="88"/>
                </a:cubicBezTo>
                <a:cubicBezTo>
                  <a:pt x="122" y="88"/>
                  <a:pt x="122" y="88"/>
                  <a:pt x="122" y="88"/>
                </a:cubicBezTo>
                <a:cubicBezTo>
                  <a:pt x="121" y="88"/>
                  <a:pt x="120" y="88"/>
                  <a:pt x="120" y="89"/>
                </a:cubicBezTo>
                <a:cubicBezTo>
                  <a:pt x="120" y="90"/>
                  <a:pt x="120" y="91"/>
                  <a:pt x="121" y="91"/>
                </a:cubicBezTo>
                <a:cubicBezTo>
                  <a:pt x="122" y="92"/>
                  <a:pt x="123" y="93"/>
                  <a:pt x="125" y="93"/>
                </a:cubicBezTo>
                <a:cubicBezTo>
                  <a:pt x="125" y="94"/>
                  <a:pt x="126" y="94"/>
                  <a:pt x="126" y="95"/>
                </a:cubicBezTo>
                <a:cubicBezTo>
                  <a:pt x="127" y="97"/>
                  <a:pt x="127" y="99"/>
                  <a:pt x="127" y="101"/>
                </a:cubicBezTo>
                <a:cubicBezTo>
                  <a:pt x="126" y="102"/>
                  <a:pt x="124" y="104"/>
                  <a:pt x="122" y="104"/>
                </a:cubicBezTo>
                <a:cubicBezTo>
                  <a:pt x="122" y="105"/>
                  <a:pt x="121" y="105"/>
                  <a:pt x="120" y="105"/>
                </a:cubicBezTo>
                <a:cubicBezTo>
                  <a:pt x="120" y="105"/>
                  <a:pt x="119" y="105"/>
                  <a:pt x="119" y="105"/>
                </a:cubicBezTo>
                <a:cubicBezTo>
                  <a:pt x="118" y="104"/>
                  <a:pt x="117" y="104"/>
                  <a:pt x="116" y="103"/>
                </a:cubicBezTo>
                <a:cubicBezTo>
                  <a:pt x="116" y="103"/>
                  <a:pt x="116" y="103"/>
                  <a:pt x="116" y="103"/>
                </a:cubicBezTo>
                <a:cubicBezTo>
                  <a:pt x="115" y="103"/>
                  <a:pt x="114" y="104"/>
                  <a:pt x="114" y="104"/>
                </a:cubicBezTo>
                <a:cubicBezTo>
                  <a:pt x="113" y="105"/>
                  <a:pt x="114" y="106"/>
                  <a:pt x="114" y="107"/>
                </a:cubicBezTo>
                <a:cubicBezTo>
                  <a:pt x="115" y="107"/>
                  <a:pt x="116" y="108"/>
                  <a:pt x="117" y="108"/>
                </a:cubicBezTo>
                <a:cubicBezTo>
                  <a:pt x="118" y="109"/>
                  <a:pt x="119" y="110"/>
                  <a:pt x="119" y="111"/>
                </a:cubicBezTo>
                <a:cubicBezTo>
                  <a:pt x="119" y="113"/>
                  <a:pt x="118" y="115"/>
                  <a:pt x="117" y="116"/>
                </a:cubicBezTo>
                <a:cubicBezTo>
                  <a:pt x="116" y="116"/>
                  <a:pt x="115" y="117"/>
                  <a:pt x="114" y="117"/>
                </a:cubicBezTo>
                <a:moveTo>
                  <a:pt x="112" y="0"/>
                </a:moveTo>
                <a:cubicBezTo>
                  <a:pt x="108" y="0"/>
                  <a:pt x="104" y="2"/>
                  <a:pt x="101" y="5"/>
                </a:cubicBezTo>
                <a:cubicBezTo>
                  <a:pt x="98" y="8"/>
                  <a:pt x="96" y="11"/>
                  <a:pt x="95" y="15"/>
                </a:cubicBezTo>
                <a:cubicBezTo>
                  <a:pt x="94" y="16"/>
                  <a:pt x="93" y="18"/>
                  <a:pt x="92" y="19"/>
                </a:cubicBezTo>
                <a:cubicBezTo>
                  <a:pt x="87" y="28"/>
                  <a:pt x="77" y="35"/>
                  <a:pt x="67" y="38"/>
                </a:cubicBezTo>
                <a:cubicBezTo>
                  <a:pt x="67" y="37"/>
                  <a:pt x="66" y="36"/>
                  <a:pt x="66" y="35"/>
                </a:cubicBezTo>
                <a:cubicBezTo>
                  <a:pt x="64" y="31"/>
                  <a:pt x="59" y="29"/>
                  <a:pt x="54" y="27"/>
                </a:cubicBezTo>
                <a:cubicBezTo>
                  <a:pt x="33" y="19"/>
                  <a:pt x="33" y="19"/>
                  <a:pt x="33" y="19"/>
                </a:cubicBezTo>
                <a:cubicBezTo>
                  <a:pt x="32" y="19"/>
                  <a:pt x="29" y="18"/>
                  <a:pt x="27" y="18"/>
                </a:cubicBezTo>
                <a:cubicBezTo>
                  <a:pt x="26" y="18"/>
                  <a:pt x="25" y="18"/>
                  <a:pt x="23" y="19"/>
                </a:cubicBezTo>
                <a:cubicBezTo>
                  <a:pt x="19" y="20"/>
                  <a:pt x="17" y="26"/>
                  <a:pt x="16" y="28"/>
                </a:cubicBezTo>
                <a:cubicBezTo>
                  <a:pt x="2" y="75"/>
                  <a:pt x="2" y="75"/>
                  <a:pt x="2" y="75"/>
                </a:cubicBezTo>
                <a:cubicBezTo>
                  <a:pt x="1" y="78"/>
                  <a:pt x="0" y="81"/>
                  <a:pt x="1" y="84"/>
                </a:cubicBezTo>
                <a:cubicBezTo>
                  <a:pt x="3" y="88"/>
                  <a:pt x="6" y="89"/>
                  <a:pt x="10" y="90"/>
                </a:cubicBezTo>
                <a:cubicBezTo>
                  <a:pt x="10" y="90"/>
                  <a:pt x="10" y="90"/>
                  <a:pt x="10" y="90"/>
                </a:cubicBezTo>
                <a:cubicBezTo>
                  <a:pt x="34" y="97"/>
                  <a:pt x="34" y="97"/>
                  <a:pt x="34" y="97"/>
                </a:cubicBezTo>
                <a:cubicBezTo>
                  <a:pt x="37" y="98"/>
                  <a:pt x="39" y="99"/>
                  <a:pt x="42" y="99"/>
                </a:cubicBezTo>
                <a:cubicBezTo>
                  <a:pt x="42" y="99"/>
                  <a:pt x="43" y="99"/>
                  <a:pt x="43" y="99"/>
                </a:cubicBezTo>
                <a:cubicBezTo>
                  <a:pt x="45" y="99"/>
                  <a:pt x="47" y="98"/>
                  <a:pt x="49" y="97"/>
                </a:cubicBezTo>
                <a:cubicBezTo>
                  <a:pt x="52" y="102"/>
                  <a:pt x="58" y="104"/>
                  <a:pt x="63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09" y="120"/>
                  <a:pt x="111" y="120"/>
                  <a:pt x="114" y="120"/>
                </a:cubicBezTo>
                <a:cubicBezTo>
                  <a:pt x="115" y="120"/>
                  <a:pt x="117" y="120"/>
                  <a:pt x="119" y="119"/>
                </a:cubicBezTo>
                <a:cubicBezTo>
                  <a:pt x="122" y="118"/>
                  <a:pt x="123" y="114"/>
                  <a:pt x="123" y="110"/>
                </a:cubicBezTo>
                <a:cubicBezTo>
                  <a:pt x="123" y="110"/>
                  <a:pt x="122" y="109"/>
                  <a:pt x="122" y="108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7" y="107"/>
                  <a:pt x="129" y="105"/>
                  <a:pt x="130" y="102"/>
                </a:cubicBezTo>
                <a:cubicBezTo>
                  <a:pt x="131" y="99"/>
                  <a:pt x="131" y="96"/>
                  <a:pt x="130" y="93"/>
                </a:cubicBezTo>
                <a:cubicBezTo>
                  <a:pt x="130" y="93"/>
                  <a:pt x="130" y="93"/>
                  <a:pt x="130" y="93"/>
                </a:cubicBezTo>
                <a:cubicBezTo>
                  <a:pt x="134" y="92"/>
                  <a:pt x="137" y="90"/>
                  <a:pt x="138" y="87"/>
                </a:cubicBezTo>
                <a:cubicBezTo>
                  <a:pt x="140" y="84"/>
                  <a:pt x="140" y="81"/>
                  <a:pt x="138" y="77"/>
                </a:cubicBezTo>
                <a:cubicBezTo>
                  <a:pt x="138" y="77"/>
                  <a:pt x="138" y="77"/>
                  <a:pt x="138" y="77"/>
                </a:cubicBezTo>
                <a:cubicBezTo>
                  <a:pt x="140" y="77"/>
                  <a:pt x="141" y="77"/>
                  <a:pt x="142" y="76"/>
                </a:cubicBezTo>
                <a:cubicBezTo>
                  <a:pt x="147" y="74"/>
                  <a:pt x="149" y="69"/>
                  <a:pt x="148" y="64"/>
                </a:cubicBezTo>
                <a:cubicBezTo>
                  <a:pt x="148" y="59"/>
                  <a:pt x="144" y="55"/>
                  <a:pt x="138" y="52"/>
                </a:cubicBezTo>
                <a:cubicBezTo>
                  <a:pt x="130" y="48"/>
                  <a:pt x="122" y="46"/>
                  <a:pt x="113" y="44"/>
                </a:cubicBezTo>
                <a:cubicBezTo>
                  <a:pt x="120" y="21"/>
                  <a:pt x="120" y="21"/>
                  <a:pt x="120" y="21"/>
                </a:cubicBezTo>
                <a:cubicBezTo>
                  <a:pt x="122" y="16"/>
                  <a:pt x="124" y="8"/>
                  <a:pt x="119" y="3"/>
                </a:cubicBezTo>
                <a:cubicBezTo>
                  <a:pt x="117" y="1"/>
                  <a:pt x="114" y="0"/>
                  <a:pt x="11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9" name="Freeform 117">
            <a:extLst>
              <a:ext uri="{FF2B5EF4-FFF2-40B4-BE49-F238E27FC236}">
                <a16:creationId xmlns:a16="http://schemas.microsoft.com/office/drawing/2014/main" id="{9898F5D9-9FEE-1D89-39DE-C111B8D12021}"/>
              </a:ext>
            </a:extLst>
          </p:cNvPr>
          <p:cNvSpPr>
            <a:spLocks noEditPoints="1"/>
          </p:cNvSpPr>
          <p:nvPr/>
        </p:nvSpPr>
        <p:spPr bwMode="auto">
          <a:xfrm>
            <a:off x="8541702" y="3915163"/>
            <a:ext cx="1266496" cy="1095091"/>
          </a:xfrm>
          <a:custGeom>
            <a:avLst/>
            <a:gdLst>
              <a:gd name="T0" fmla="*/ 109 w 177"/>
              <a:gd name="T1" fmla="*/ 108 h 153"/>
              <a:gd name="T2" fmla="*/ 113 w 177"/>
              <a:gd name="T3" fmla="*/ 91 h 153"/>
              <a:gd name="T4" fmla="*/ 113 w 177"/>
              <a:gd name="T5" fmla="*/ 91 h 153"/>
              <a:gd name="T6" fmla="*/ 114 w 177"/>
              <a:gd name="T7" fmla="*/ 86 h 153"/>
              <a:gd name="T8" fmla="*/ 113 w 177"/>
              <a:gd name="T9" fmla="*/ 80 h 153"/>
              <a:gd name="T10" fmla="*/ 85 w 177"/>
              <a:gd name="T11" fmla="*/ 66 h 153"/>
              <a:gd name="T12" fmla="*/ 98 w 177"/>
              <a:gd name="T13" fmla="*/ 83 h 153"/>
              <a:gd name="T14" fmla="*/ 105 w 177"/>
              <a:gd name="T15" fmla="*/ 111 h 153"/>
              <a:gd name="T16" fmla="*/ 98 w 177"/>
              <a:gd name="T17" fmla="*/ 119 h 153"/>
              <a:gd name="T18" fmla="*/ 108 w 177"/>
              <a:gd name="T19" fmla="*/ 65 h 153"/>
              <a:gd name="T20" fmla="*/ 85 w 177"/>
              <a:gd name="T21" fmla="*/ 62 h 153"/>
              <a:gd name="T22" fmla="*/ 107 w 177"/>
              <a:gd name="T23" fmla="*/ 61 h 153"/>
              <a:gd name="T24" fmla="*/ 106 w 177"/>
              <a:gd name="T25" fmla="*/ 45 h 153"/>
              <a:gd name="T26" fmla="*/ 88 w 177"/>
              <a:gd name="T27" fmla="*/ 124 h 153"/>
              <a:gd name="T28" fmla="*/ 99 w 177"/>
              <a:gd name="T29" fmla="*/ 123 h 153"/>
              <a:gd name="T30" fmla="*/ 123 w 177"/>
              <a:gd name="T31" fmla="*/ 108 h 153"/>
              <a:gd name="T32" fmla="*/ 106 w 177"/>
              <a:gd name="T33" fmla="*/ 45 h 153"/>
              <a:gd name="T34" fmla="*/ 67 w 177"/>
              <a:gd name="T35" fmla="*/ 107 h 153"/>
              <a:gd name="T36" fmla="*/ 62 w 177"/>
              <a:gd name="T37" fmla="*/ 87 h 153"/>
              <a:gd name="T38" fmla="*/ 70 w 177"/>
              <a:gd name="T39" fmla="*/ 76 h 153"/>
              <a:gd name="T40" fmla="*/ 57 w 177"/>
              <a:gd name="T41" fmla="*/ 68 h 153"/>
              <a:gd name="T42" fmla="*/ 30 w 177"/>
              <a:gd name="T43" fmla="*/ 44 h 153"/>
              <a:gd name="T44" fmla="*/ 49 w 177"/>
              <a:gd name="T45" fmla="*/ 47 h 153"/>
              <a:gd name="T46" fmla="*/ 55 w 177"/>
              <a:gd name="T47" fmla="*/ 73 h 153"/>
              <a:gd name="T48" fmla="*/ 59 w 177"/>
              <a:gd name="T49" fmla="*/ 128 h 153"/>
              <a:gd name="T50" fmla="*/ 61 w 177"/>
              <a:gd name="T51" fmla="*/ 39 h 153"/>
              <a:gd name="T52" fmla="*/ 38 w 177"/>
              <a:gd name="T53" fmla="*/ 37 h 153"/>
              <a:gd name="T54" fmla="*/ 60 w 177"/>
              <a:gd name="T55" fmla="*/ 35 h 153"/>
              <a:gd name="T56" fmla="*/ 59 w 177"/>
              <a:gd name="T57" fmla="*/ 20 h 153"/>
              <a:gd name="T58" fmla="*/ 50 w 177"/>
              <a:gd name="T59" fmla="*/ 135 h 153"/>
              <a:gd name="T60" fmla="*/ 64 w 177"/>
              <a:gd name="T61" fmla="*/ 131 h 153"/>
              <a:gd name="T62" fmla="*/ 84 w 177"/>
              <a:gd name="T63" fmla="*/ 115 h 153"/>
              <a:gd name="T64" fmla="*/ 3 w 177"/>
              <a:gd name="T65" fmla="*/ 11 h 153"/>
              <a:gd name="T66" fmla="*/ 8 w 177"/>
              <a:gd name="T67" fmla="*/ 53 h 153"/>
              <a:gd name="T68" fmla="*/ 33 w 177"/>
              <a:gd name="T69" fmla="*/ 153 h 153"/>
              <a:gd name="T70" fmla="*/ 143 w 177"/>
              <a:gd name="T71" fmla="*/ 134 h 153"/>
              <a:gd name="T72" fmla="*/ 137 w 177"/>
              <a:gd name="T73" fmla="*/ 118 h 153"/>
              <a:gd name="T74" fmla="*/ 16 w 177"/>
              <a:gd name="T75" fmla="*/ 47 h 153"/>
              <a:gd name="T76" fmla="*/ 6 w 177"/>
              <a:gd name="T77" fmla="*/ 12 h 153"/>
              <a:gd name="T78" fmla="*/ 158 w 177"/>
              <a:gd name="T79" fmla="*/ 105 h 153"/>
              <a:gd name="T80" fmla="*/ 152 w 177"/>
              <a:gd name="T81" fmla="*/ 75 h 153"/>
              <a:gd name="T82" fmla="*/ 155 w 177"/>
              <a:gd name="T83" fmla="*/ 45 h 153"/>
              <a:gd name="T84" fmla="*/ 154 w 177"/>
              <a:gd name="T85" fmla="*/ 46 h 153"/>
              <a:gd name="T86" fmla="*/ 139 w 177"/>
              <a:gd name="T87" fmla="*/ 109 h 153"/>
              <a:gd name="T88" fmla="*/ 136 w 177"/>
              <a:gd name="T89" fmla="*/ 27 h 153"/>
              <a:gd name="T90" fmla="*/ 142 w 177"/>
              <a:gd name="T91" fmla="*/ 52 h 153"/>
              <a:gd name="T92" fmla="*/ 147 w 177"/>
              <a:gd name="T93" fmla="*/ 108 h 153"/>
              <a:gd name="T94" fmla="*/ 140 w 177"/>
              <a:gd name="T95" fmla="*/ 27 h 153"/>
              <a:gd name="T96" fmla="*/ 125 w 177"/>
              <a:gd name="T97" fmla="*/ 15 h 153"/>
              <a:gd name="T98" fmla="*/ 146 w 177"/>
              <a:gd name="T99" fmla="*/ 8 h 153"/>
              <a:gd name="T100" fmla="*/ 132 w 177"/>
              <a:gd name="T101" fmla="*/ 17 h 153"/>
              <a:gd name="T102" fmla="*/ 136 w 177"/>
              <a:gd name="T103" fmla="*/ 113 h 153"/>
              <a:gd name="T104" fmla="*/ 148 w 177"/>
              <a:gd name="T105" fmla="*/ 112 h 153"/>
              <a:gd name="T106" fmla="*/ 171 w 177"/>
              <a:gd name="T107" fmla="*/ 97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7" h="153">
                <a:moveTo>
                  <a:pt x="110" y="116"/>
                </a:moveTo>
                <a:cubicBezTo>
                  <a:pt x="110" y="115"/>
                  <a:pt x="110" y="114"/>
                  <a:pt x="110" y="112"/>
                </a:cubicBezTo>
                <a:cubicBezTo>
                  <a:pt x="119" y="105"/>
                  <a:pt x="119" y="105"/>
                  <a:pt x="119" y="105"/>
                </a:cubicBezTo>
                <a:cubicBezTo>
                  <a:pt x="119" y="104"/>
                  <a:pt x="119" y="104"/>
                  <a:pt x="119" y="104"/>
                </a:cubicBezTo>
                <a:cubicBezTo>
                  <a:pt x="119" y="105"/>
                  <a:pt x="119" y="105"/>
                  <a:pt x="119" y="106"/>
                </a:cubicBezTo>
                <a:cubicBezTo>
                  <a:pt x="110" y="116"/>
                  <a:pt x="110" y="116"/>
                  <a:pt x="110" y="116"/>
                </a:cubicBezTo>
                <a:moveTo>
                  <a:pt x="109" y="108"/>
                </a:moveTo>
                <a:cubicBezTo>
                  <a:pt x="108" y="106"/>
                  <a:pt x="108" y="104"/>
                  <a:pt x="107" y="102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7" y="97"/>
                  <a:pt x="118" y="99"/>
                  <a:pt x="118" y="102"/>
                </a:cubicBezTo>
                <a:cubicBezTo>
                  <a:pt x="118" y="102"/>
                  <a:pt x="118" y="101"/>
                  <a:pt x="117" y="101"/>
                </a:cubicBezTo>
                <a:cubicBezTo>
                  <a:pt x="117" y="101"/>
                  <a:pt x="117" y="102"/>
                  <a:pt x="116" y="102"/>
                </a:cubicBezTo>
                <a:cubicBezTo>
                  <a:pt x="109" y="108"/>
                  <a:pt x="109" y="108"/>
                  <a:pt x="109" y="108"/>
                </a:cubicBezTo>
                <a:moveTo>
                  <a:pt x="113" y="91"/>
                </a:moveTo>
                <a:cubicBezTo>
                  <a:pt x="114" y="91"/>
                  <a:pt x="115" y="91"/>
                  <a:pt x="115" y="90"/>
                </a:cubicBezTo>
                <a:cubicBezTo>
                  <a:pt x="115" y="90"/>
                  <a:pt x="115" y="90"/>
                  <a:pt x="115" y="90"/>
                </a:cubicBezTo>
                <a:cubicBezTo>
                  <a:pt x="115" y="90"/>
                  <a:pt x="115" y="91"/>
                  <a:pt x="116" y="91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106" y="98"/>
                  <a:pt x="106" y="97"/>
                  <a:pt x="106" y="97"/>
                </a:cubicBezTo>
                <a:cubicBezTo>
                  <a:pt x="113" y="91"/>
                  <a:pt x="113" y="91"/>
                  <a:pt x="113" y="91"/>
                </a:cubicBezTo>
                <a:cubicBezTo>
                  <a:pt x="113" y="91"/>
                  <a:pt x="113" y="91"/>
                  <a:pt x="113" y="91"/>
                </a:cubicBezTo>
                <a:moveTo>
                  <a:pt x="105" y="93"/>
                </a:moveTo>
                <a:cubicBezTo>
                  <a:pt x="104" y="92"/>
                  <a:pt x="104" y="92"/>
                  <a:pt x="104" y="92"/>
                </a:cubicBezTo>
                <a:cubicBezTo>
                  <a:pt x="104" y="91"/>
                  <a:pt x="104" y="91"/>
                  <a:pt x="104" y="90"/>
                </a:cubicBezTo>
                <a:cubicBezTo>
                  <a:pt x="107" y="89"/>
                  <a:pt x="111" y="87"/>
                  <a:pt x="114" y="84"/>
                </a:cubicBezTo>
                <a:cubicBezTo>
                  <a:pt x="114" y="85"/>
                  <a:pt x="114" y="86"/>
                  <a:pt x="114" y="86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3" y="86"/>
                  <a:pt x="113" y="86"/>
                  <a:pt x="113" y="87"/>
                </a:cubicBezTo>
                <a:cubicBezTo>
                  <a:pt x="105" y="93"/>
                  <a:pt x="105" y="93"/>
                  <a:pt x="105" y="93"/>
                </a:cubicBezTo>
                <a:moveTo>
                  <a:pt x="103" y="86"/>
                </a:moveTo>
                <a:cubicBezTo>
                  <a:pt x="103" y="86"/>
                  <a:pt x="103" y="85"/>
                  <a:pt x="102" y="85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8"/>
                  <a:pt x="112" y="79"/>
                  <a:pt x="113" y="80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09" y="83"/>
                  <a:pt x="106" y="85"/>
                  <a:pt x="103" y="86"/>
                </a:cubicBezTo>
                <a:moveTo>
                  <a:pt x="91" y="120"/>
                </a:moveTo>
                <a:cubicBezTo>
                  <a:pt x="87" y="98"/>
                  <a:pt x="86" y="96"/>
                  <a:pt x="81" y="80"/>
                </a:cubicBezTo>
                <a:cubicBezTo>
                  <a:pt x="80" y="77"/>
                  <a:pt x="79" y="74"/>
                  <a:pt x="77" y="69"/>
                </a:cubicBezTo>
                <a:cubicBezTo>
                  <a:pt x="80" y="68"/>
                  <a:pt x="82" y="66"/>
                  <a:pt x="85" y="66"/>
                </a:cubicBezTo>
                <a:cubicBezTo>
                  <a:pt x="85" y="66"/>
                  <a:pt x="85" y="66"/>
                  <a:pt x="85" y="66"/>
                </a:cubicBezTo>
                <a:cubicBezTo>
                  <a:pt x="86" y="66"/>
                  <a:pt x="86" y="65"/>
                  <a:pt x="87" y="65"/>
                </a:cubicBezTo>
                <a:cubicBezTo>
                  <a:pt x="89" y="65"/>
                  <a:pt x="91" y="66"/>
                  <a:pt x="93" y="67"/>
                </a:cubicBezTo>
                <a:cubicBezTo>
                  <a:pt x="94" y="68"/>
                  <a:pt x="95" y="70"/>
                  <a:pt x="95" y="71"/>
                </a:cubicBezTo>
                <a:cubicBezTo>
                  <a:pt x="95" y="72"/>
                  <a:pt x="95" y="72"/>
                  <a:pt x="95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3"/>
                  <a:pt x="96" y="74"/>
                  <a:pt x="96" y="75"/>
                </a:cubicBezTo>
                <a:cubicBezTo>
                  <a:pt x="97" y="78"/>
                  <a:pt x="98" y="81"/>
                  <a:pt x="98" y="83"/>
                </a:cubicBezTo>
                <a:cubicBezTo>
                  <a:pt x="97" y="84"/>
                  <a:pt x="97" y="85"/>
                  <a:pt x="98" y="86"/>
                </a:cubicBezTo>
                <a:cubicBezTo>
                  <a:pt x="99" y="86"/>
                  <a:pt x="99" y="86"/>
                  <a:pt x="99" y="86"/>
                </a:cubicBezTo>
                <a:cubicBezTo>
                  <a:pt x="100" y="89"/>
                  <a:pt x="100" y="91"/>
                  <a:pt x="101" y="93"/>
                </a:cubicBezTo>
                <a:cubicBezTo>
                  <a:pt x="101" y="94"/>
                  <a:pt x="101" y="94"/>
                  <a:pt x="101" y="95"/>
                </a:cubicBezTo>
                <a:cubicBezTo>
                  <a:pt x="101" y="96"/>
                  <a:pt x="101" y="97"/>
                  <a:pt x="101" y="98"/>
                </a:cubicBezTo>
                <a:cubicBezTo>
                  <a:pt x="102" y="98"/>
                  <a:pt x="102" y="98"/>
                  <a:pt x="102" y="98"/>
                </a:cubicBezTo>
                <a:cubicBezTo>
                  <a:pt x="103" y="101"/>
                  <a:pt x="104" y="105"/>
                  <a:pt x="105" y="111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4" y="112"/>
                  <a:pt x="104" y="113"/>
                  <a:pt x="105" y="114"/>
                </a:cubicBezTo>
                <a:cubicBezTo>
                  <a:pt x="106" y="114"/>
                  <a:pt x="106" y="114"/>
                  <a:pt x="106" y="114"/>
                </a:cubicBezTo>
                <a:cubicBezTo>
                  <a:pt x="106" y="115"/>
                  <a:pt x="106" y="116"/>
                  <a:pt x="105" y="117"/>
                </a:cubicBezTo>
                <a:cubicBezTo>
                  <a:pt x="105" y="118"/>
                  <a:pt x="104" y="118"/>
                  <a:pt x="103" y="118"/>
                </a:cubicBezTo>
                <a:cubicBezTo>
                  <a:pt x="102" y="119"/>
                  <a:pt x="100" y="119"/>
                  <a:pt x="99" y="119"/>
                </a:cubicBezTo>
                <a:cubicBezTo>
                  <a:pt x="99" y="119"/>
                  <a:pt x="98" y="119"/>
                  <a:pt x="98" y="119"/>
                </a:cubicBezTo>
                <a:cubicBezTo>
                  <a:pt x="98" y="119"/>
                  <a:pt x="98" y="119"/>
                  <a:pt x="98" y="119"/>
                </a:cubicBezTo>
                <a:cubicBezTo>
                  <a:pt x="96" y="119"/>
                  <a:pt x="95" y="119"/>
                  <a:pt x="94" y="119"/>
                </a:cubicBezTo>
                <a:cubicBezTo>
                  <a:pt x="92" y="119"/>
                  <a:pt x="92" y="120"/>
                  <a:pt x="91" y="120"/>
                </a:cubicBezTo>
                <a:moveTo>
                  <a:pt x="101" y="80"/>
                </a:moveTo>
                <a:cubicBezTo>
                  <a:pt x="101" y="79"/>
                  <a:pt x="100" y="76"/>
                  <a:pt x="100" y="74"/>
                </a:cubicBezTo>
                <a:cubicBezTo>
                  <a:pt x="100" y="73"/>
                  <a:pt x="100" y="73"/>
                  <a:pt x="99" y="72"/>
                </a:cubicBezTo>
                <a:cubicBezTo>
                  <a:pt x="108" y="65"/>
                  <a:pt x="108" y="65"/>
                  <a:pt x="108" y="65"/>
                </a:cubicBezTo>
                <a:cubicBezTo>
                  <a:pt x="109" y="68"/>
                  <a:pt x="110" y="71"/>
                  <a:pt x="110" y="73"/>
                </a:cubicBezTo>
                <a:cubicBezTo>
                  <a:pt x="110" y="73"/>
                  <a:pt x="110" y="73"/>
                  <a:pt x="109" y="74"/>
                </a:cubicBezTo>
                <a:cubicBezTo>
                  <a:pt x="101" y="80"/>
                  <a:pt x="101" y="80"/>
                  <a:pt x="101" y="80"/>
                </a:cubicBezTo>
                <a:moveTo>
                  <a:pt x="80" y="63"/>
                </a:moveTo>
                <a:cubicBezTo>
                  <a:pt x="82" y="61"/>
                  <a:pt x="84" y="59"/>
                  <a:pt x="87" y="57"/>
                </a:cubicBezTo>
                <a:cubicBezTo>
                  <a:pt x="85" y="60"/>
                  <a:pt x="85" y="60"/>
                  <a:pt x="85" y="60"/>
                </a:cubicBezTo>
                <a:cubicBezTo>
                  <a:pt x="84" y="61"/>
                  <a:pt x="85" y="61"/>
                  <a:pt x="85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3" y="62"/>
                  <a:pt x="81" y="63"/>
                  <a:pt x="80" y="63"/>
                </a:cubicBezTo>
                <a:moveTo>
                  <a:pt x="98" y="68"/>
                </a:moveTo>
                <a:cubicBezTo>
                  <a:pt x="97" y="67"/>
                  <a:pt x="97" y="66"/>
                  <a:pt x="95" y="65"/>
                </a:cubicBezTo>
                <a:cubicBezTo>
                  <a:pt x="95" y="64"/>
                  <a:pt x="95" y="64"/>
                  <a:pt x="95" y="64"/>
                </a:cubicBezTo>
                <a:cubicBezTo>
                  <a:pt x="105" y="53"/>
                  <a:pt x="105" y="53"/>
                  <a:pt x="105" y="53"/>
                </a:cubicBezTo>
                <a:cubicBezTo>
                  <a:pt x="106" y="56"/>
                  <a:pt x="107" y="58"/>
                  <a:pt x="107" y="61"/>
                </a:cubicBezTo>
                <a:cubicBezTo>
                  <a:pt x="98" y="68"/>
                  <a:pt x="98" y="68"/>
                  <a:pt x="98" y="68"/>
                </a:cubicBezTo>
                <a:moveTo>
                  <a:pt x="91" y="62"/>
                </a:moveTo>
                <a:cubicBezTo>
                  <a:pt x="90" y="62"/>
                  <a:pt x="89" y="62"/>
                  <a:pt x="88" y="62"/>
                </a:cubicBezTo>
                <a:cubicBezTo>
                  <a:pt x="94" y="53"/>
                  <a:pt x="94" y="53"/>
                  <a:pt x="94" y="53"/>
                </a:cubicBezTo>
                <a:cubicBezTo>
                  <a:pt x="97" y="51"/>
                  <a:pt x="100" y="50"/>
                  <a:pt x="103" y="50"/>
                </a:cubicBezTo>
                <a:cubicBezTo>
                  <a:pt x="91" y="62"/>
                  <a:pt x="91" y="62"/>
                  <a:pt x="91" y="62"/>
                </a:cubicBezTo>
                <a:moveTo>
                  <a:pt x="106" y="45"/>
                </a:moveTo>
                <a:cubicBezTo>
                  <a:pt x="106" y="45"/>
                  <a:pt x="105" y="45"/>
                  <a:pt x="105" y="45"/>
                </a:cubicBezTo>
                <a:cubicBezTo>
                  <a:pt x="101" y="46"/>
                  <a:pt x="97" y="47"/>
                  <a:pt x="93" y="49"/>
                </a:cubicBezTo>
                <a:cubicBezTo>
                  <a:pt x="93" y="49"/>
                  <a:pt x="92" y="49"/>
                  <a:pt x="92" y="50"/>
                </a:cubicBezTo>
                <a:cubicBezTo>
                  <a:pt x="84" y="53"/>
                  <a:pt x="77" y="59"/>
                  <a:pt x="73" y="67"/>
                </a:cubicBezTo>
                <a:cubicBezTo>
                  <a:pt x="72" y="68"/>
                  <a:pt x="73" y="69"/>
                  <a:pt x="73" y="69"/>
                </a:cubicBezTo>
                <a:cubicBezTo>
                  <a:pt x="75" y="74"/>
                  <a:pt x="76" y="78"/>
                  <a:pt x="77" y="82"/>
                </a:cubicBezTo>
                <a:cubicBezTo>
                  <a:pt x="83" y="98"/>
                  <a:pt x="83" y="99"/>
                  <a:pt x="88" y="124"/>
                </a:cubicBezTo>
                <a:cubicBezTo>
                  <a:pt x="88" y="125"/>
                  <a:pt x="89" y="126"/>
                  <a:pt x="89" y="126"/>
                </a:cubicBezTo>
                <a:cubicBezTo>
                  <a:pt x="90" y="126"/>
                  <a:pt x="90" y="126"/>
                  <a:pt x="90" y="126"/>
                </a:cubicBezTo>
                <a:cubicBezTo>
                  <a:pt x="91" y="126"/>
                  <a:pt x="91" y="125"/>
                  <a:pt x="91" y="125"/>
                </a:cubicBezTo>
                <a:cubicBezTo>
                  <a:pt x="92" y="124"/>
                  <a:pt x="92" y="123"/>
                  <a:pt x="94" y="123"/>
                </a:cubicBezTo>
                <a:cubicBezTo>
                  <a:pt x="95" y="123"/>
                  <a:pt x="96" y="123"/>
                  <a:pt x="98" y="123"/>
                </a:cubicBezTo>
                <a:cubicBezTo>
                  <a:pt x="98" y="123"/>
                  <a:pt x="98" y="123"/>
                  <a:pt x="98" y="123"/>
                </a:cubicBezTo>
                <a:cubicBezTo>
                  <a:pt x="98" y="123"/>
                  <a:pt x="99" y="123"/>
                  <a:pt x="99" y="123"/>
                </a:cubicBezTo>
                <a:cubicBezTo>
                  <a:pt x="101" y="123"/>
                  <a:pt x="102" y="122"/>
                  <a:pt x="104" y="122"/>
                </a:cubicBezTo>
                <a:cubicBezTo>
                  <a:pt x="105" y="122"/>
                  <a:pt x="106" y="121"/>
                  <a:pt x="107" y="120"/>
                </a:cubicBezTo>
                <a:cubicBezTo>
                  <a:pt x="108" y="121"/>
                  <a:pt x="108" y="121"/>
                  <a:pt x="108" y="121"/>
                </a:cubicBezTo>
                <a:cubicBezTo>
                  <a:pt x="108" y="121"/>
                  <a:pt x="108" y="121"/>
                  <a:pt x="109" y="121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3" y="108"/>
                  <a:pt x="124" y="107"/>
                  <a:pt x="123" y="106"/>
                </a:cubicBezTo>
                <a:cubicBezTo>
                  <a:pt x="119" y="90"/>
                  <a:pt x="117" y="83"/>
                  <a:pt x="115" y="76"/>
                </a:cubicBezTo>
                <a:cubicBezTo>
                  <a:pt x="114" y="70"/>
                  <a:pt x="112" y="63"/>
                  <a:pt x="108" y="50"/>
                </a:cubicBezTo>
                <a:cubicBezTo>
                  <a:pt x="109" y="49"/>
                  <a:pt x="109" y="48"/>
                  <a:pt x="108" y="48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7" y="47"/>
                  <a:pt x="107" y="47"/>
                  <a:pt x="107" y="47"/>
                </a:cubicBezTo>
                <a:cubicBezTo>
                  <a:pt x="107" y="46"/>
                  <a:pt x="106" y="45"/>
                  <a:pt x="106" y="45"/>
                </a:cubicBezTo>
                <a:moveTo>
                  <a:pt x="70" y="125"/>
                </a:moveTo>
                <a:cubicBezTo>
                  <a:pt x="71" y="123"/>
                  <a:pt x="70" y="121"/>
                  <a:pt x="70" y="119"/>
                </a:cubicBezTo>
                <a:cubicBezTo>
                  <a:pt x="68" y="111"/>
                  <a:pt x="68" y="111"/>
                  <a:pt x="68" y="111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80" y="115"/>
                  <a:pt x="80" y="115"/>
                  <a:pt x="80" y="115"/>
                </a:cubicBezTo>
                <a:cubicBezTo>
                  <a:pt x="70" y="125"/>
                  <a:pt x="70" y="125"/>
                  <a:pt x="70" y="125"/>
                </a:cubicBezTo>
                <a:moveTo>
                  <a:pt x="67" y="107"/>
                </a:moveTo>
                <a:cubicBezTo>
                  <a:pt x="65" y="99"/>
                  <a:pt x="65" y="99"/>
                  <a:pt x="65" y="99"/>
                </a:cubicBezTo>
                <a:cubicBezTo>
                  <a:pt x="69" y="98"/>
                  <a:pt x="72" y="96"/>
                  <a:pt x="75" y="93"/>
                </a:cubicBezTo>
                <a:cubicBezTo>
                  <a:pt x="76" y="100"/>
                  <a:pt x="76" y="100"/>
                  <a:pt x="76" y="100"/>
                </a:cubicBezTo>
                <a:cubicBezTo>
                  <a:pt x="76" y="101"/>
                  <a:pt x="76" y="101"/>
                  <a:pt x="76" y="101"/>
                </a:cubicBezTo>
                <a:cubicBezTo>
                  <a:pt x="67" y="107"/>
                  <a:pt x="67" y="107"/>
                  <a:pt x="67" y="107"/>
                </a:cubicBezTo>
                <a:moveTo>
                  <a:pt x="64" y="95"/>
                </a:moveTo>
                <a:cubicBezTo>
                  <a:pt x="62" y="87"/>
                  <a:pt x="62" y="87"/>
                  <a:pt x="62" y="87"/>
                </a:cubicBezTo>
                <a:cubicBezTo>
                  <a:pt x="71" y="80"/>
                  <a:pt x="71" y="80"/>
                  <a:pt x="71" y="80"/>
                </a:cubicBezTo>
                <a:cubicBezTo>
                  <a:pt x="74" y="89"/>
                  <a:pt x="74" y="89"/>
                  <a:pt x="74" y="89"/>
                </a:cubicBezTo>
                <a:cubicBezTo>
                  <a:pt x="73" y="90"/>
                  <a:pt x="73" y="90"/>
                  <a:pt x="73" y="90"/>
                </a:cubicBezTo>
                <a:cubicBezTo>
                  <a:pt x="70" y="92"/>
                  <a:pt x="67" y="94"/>
                  <a:pt x="64" y="95"/>
                </a:cubicBezTo>
                <a:moveTo>
                  <a:pt x="66" y="66"/>
                </a:moveTo>
                <a:cubicBezTo>
                  <a:pt x="67" y="66"/>
                  <a:pt x="67" y="65"/>
                  <a:pt x="68" y="65"/>
                </a:cubicBezTo>
                <a:cubicBezTo>
                  <a:pt x="70" y="76"/>
                  <a:pt x="70" y="76"/>
                  <a:pt x="70" y="76"/>
                </a:cubicBezTo>
                <a:cubicBezTo>
                  <a:pt x="70" y="76"/>
                  <a:pt x="70" y="76"/>
                  <a:pt x="70" y="76"/>
                </a:cubicBezTo>
                <a:cubicBezTo>
                  <a:pt x="70" y="76"/>
                  <a:pt x="69" y="76"/>
                  <a:pt x="69" y="77"/>
                </a:cubicBezTo>
                <a:cubicBezTo>
                  <a:pt x="61" y="83"/>
                  <a:pt x="61" y="83"/>
                  <a:pt x="61" y="83"/>
                </a:cubicBezTo>
                <a:cubicBezTo>
                  <a:pt x="58" y="72"/>
                  <a:pt x="58" y="72"/>
                  <a:pt x="58" y="72"/>
                </a:cubicBezTo>
                <a:cubicBezTo>
                  <a:pt x="66" y="66"/>
                  <a:pt x="66" y="66"/>
                  <a:pt x="66" y="66"/>
                </a:cubicBezTo>
                <a:cubicBezTo>
                  <a:pt x="66" y="66"/>
                  <a:pt x="66" y="66"/>
                  <a:pt x="66" y="66"/>
                </a:cubicBezTo>
                <a:moveTo>
                  <a:pt x="57" y="68"/>
                </a:moveTo>
                <a:cubicBezTo>
                  <a:pt x="55" y="59"/>
                  <a:pt x="55" y="59"/>
                  <a:pt x="55" y="59"/>
                </a:cubicBezTo>
                <a:cubicBezTo>
                  <a:pt x="64" y="52"/>
                  <a:pt x="64" y="52"/>
                  <a:pt x="64" y="52"/>
                </a:cubicBezTo>
                <a:cubicBezTo>
                  <a:pt x="66" y="61"/>
                  <a:pt x="66" y="61"/>
                  <a:pt x="66" y="61"/>
                </a:cubicBezTo>
                <a:cubicBezTo>
                  <a:pt x="65" y="61"/>
                  <a:pt x="65" y="61"/>
                  <a:pt x="65" y="61"/>
                </a:cubicBezTo>
                <a:cubicBezTo>
                  <a:pt x="57" y="68"/>
                  <a:pt x="57" y="68"/>
                  <a:pt x="57" y="68"/>
                </a:cubicBezTo>
                <a:moveTo>
                  <a:pt x="52" y="129"/>
                </a:moveTo>
                <a:cubicBezTo>
                  <a:pt x="46" y="100"/>
                  <a:pt x="39" y="72"/>
                  <a:pt x="30" y="44"/>
                </a:cubicBezTo>
                <a:cubicBezTo>
                  <a:pt x="33" y="42"/>
                  <a:pt x="35" y="41"/>
                  <a:pt x="38" y="40"/>
                </a:cubicBezTo>
                <a:cubicBezTo>
                  <a:pt x="38" y="40"/>
                  <a:pt x="38" y="40"/>
                  <a:pt x="38" y="40"/>
                </a:cubicBezTo>
                <a:cubicBezTo>
                  <a:pt x="39" y="40"/>
                  <a:pt x="39" y="40"/>
                  <a:pt x="40" y="40"/>
                </a:cubicBezTo>
                <a:cubicBezTo>
                  <a:pt x="42" y="40"/>
                  <a:pt x="44" y="41"/>
                  <a:pt x="46" y="42"/>
                </a:cubicBezTo>
                <a:cubicBezTo>
                  <a:pt x="47" y="43"/>
                  <a:pt x="48" y="44"/>
                  <a:pt x="48" y="46"/>
                </a:cubicBezTo>
                <a:cubicBezTo>
                  <a:pt x="48" y="46"/>
                  <a:pt x="48" y="47"/>
                  <a:pt x="48" y="47"/>
                </a:cubicBezTo>
                <a:cubicBezTo>
                  <a:pt x="49" y="47"/>
                  <a:pt x="49" y="47"/>
                  <a:pt x="49" y="47"/>
                </a:cubicBezTo>
                <a:cubicBezTo>
                  <a:pt x="49" y="48"/>
                  <a:pt x="49" y="49"/>
                  <a:pt x="49" y="49"/>
                </a:cubicBezTo>
                <a:cubicBezTo>
                  <a:pt x="51" y="58"/>
                  <a:pt x="51" y="58"/>
                  <a:pt x="51" y="58"/>
                </a:cubicBezTo>
                <a:cubicBezTo>
                  <a:pt x="50" y="59"/>
                  <a:pt x="50" y="60"/>
                  <a:pt x="51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4" y="70"/>
                  <a:pt x="54" y="70"/>
                  <a:pt x="54" y="70"/>
                </a:cubicBezTo>
                <a:cubicBezTo>
                  <a:pt x="54" y="71"/>
                  <a:pt x="54" y="72"/>
                  <a:pt x="54" y="72"/>
                </a:cubicBezTo>
                <a:cubicBezTo>
                  <a:pt x="55" y="73"/>
                  <a:pt x="55" y="73"/>
                  <a:pt x="55" y="73"/>
                </a:cubicBezTo>
                <a:cubicBezTo>
                  <a:pt x="58" y="86"/>
                  <a:pt x="58" y="86"/>
                  <a:pt x="58" y="86"/>
                </a:cubicBezTo>
                <a:cubicBezTo>
                  <a:pt x="57" y="87"/>
                  <a:pt x="57" y="88"/>
                  <a:pt x="58" y="88"/>
                </a:cubicBezTo>
                <a:cubicBezTo>
                  <a:pt x="59" y="89"/>
                  <a:pt x="59" y="89"/>
                  <a:pt x="59" y="89"/>
                </a:cubicBezTo>
                <a:cubicBezTo>
                  <a:pt x="66" y="120"/>
                  <a:pt x="66" y="120"/>
                  <a:pt x="66" y="120"/>
                </a:cubicBezTo>
                <a:cubicBezTo>
                  <a:pt x="67" y="122"/>
                  <a:pt x="67" y="125"/>
                  <a:pt x="66" y="126"/>
                </a:cubicBezTo>
                <a:cubicBezTo>
                  <a:pt x="65" y="127"/>
                  <a:pt x="62" y="128"/>
                  <a:pt x="60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8" y="128"/>
                </a:cubicBezTo>
                <a:cubicBezTo>
                  <a:pt x="57" y="128"/>
                  <a:pt x="56" y="128"/>
                  <a:pt x="54" y="128"/>
                </a:cubicBezTo>
                <a:cubicBezTo>
                  <a:pt x="53" y="128"/>
                  <a:pt x="52" y="129"/>
                  <a:pt x="52" y="129"/>
                </a:cubicBezTo>
                <a:moveTo>
                  <a:pt x="54" y="55"/>
                </a:moveTo>
                <a:cubicBezTo>
                  <a:pt x="53" y="49"/>
                  <a:pt x="53" y="49"/>
                  <a:pt x="53" y="49"/>
                </a:cubicBezTo>
                <a:cubicBezTo>
                  <a:pt x="53" y="48"/>
                  <a:pt x="52" y="47"/>
                  <a:pt x="52" y="47"/>
                </a:cubicBezTo>
                <a:cubicBezTo>
                  <a:pt x="61" y="39"/>
                  <a:pt x="61" y="39"/>
                  <a:pt x="61" y="39"/>
                </a:cubicBezTo>
                <a:cubicBezTo>
                  <a:pt x="63" y="48"/>
                  <a:pt x="63" y="48"/>
                  <a:pt x="63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54" y="55"/>
                  <a:pt x="54" y="55"/>
                  <a:pt x="54" y="55"/>
                </a:cubicBezTo>
                <a:moveTo>
                  <a:pt x="33" y="38"/>
                </a:moveTo>
                <a:cubicBezTo>
                  <a:pt x="35" y="36"/>
                  <a:pt x="37" y="34"/>
                  <a:pt x="39" y="32"/>
                </a:cubicBezTo>
                <a:cubicBezTo>
                  <a:pt x="38" y="35"/>
                  <a:pt x="38" y="35"/>
                  <a:pt x="38" y="35"/>
                </a:cubicBezTo>
                <a:cubicBezTo>
                  <a:pt x="37" y="35"/>
                  <a:pt x="37" y="36"/>
                  <a:pt x="38" y="37"/>
                </a:cubicBezTo>
                <a:cubicBezTo>
                  <a:pt x="37" y="37"/>
                  <a:pt x="37" y="37"/>
                  <a:pt x="37" y="37"/>
                </a:cubicBezTo>
                <a:cubicBezTo>
                  <a:pt x="36" y="37"/>
                  <a:pt x="34" y="37"/>
                  <a:pt x="33" y="38"/>
                </a:cubicBezTo>
                <a:moveTo>
                  <a:pt x="51" y="43"/>
                </a:moveTo>
                <a:cubicBezTo>
                  <a:pt x="50" y="42"/>
                  <a:pt x="49" y="40"/>
                  <a:pt x="48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58" y="28"/>
                  <a:pt x="58" y="28"/>
                  <a:pt x="58" y="28"/>
                </a:cubicBezTo>
                <a:cubicBezTo>
                  <a:pt x="60" y="35"/>
                  <a:pt x="60" y="35"/>
                  <a:pt x="60" y="35"/>
                </a:cubicBezTo>
                <a:cubicBezTo>
                  <a:pt x="51" y="43"/>
                  <a:pt x="51" y="43"/>
                  <a:pt x="51" y="43"/>
                </a:cubicBezTo>
                <a:moveTo>
                  <a:pt x="44" y="37"/>
                </a:moveTo>
                <a:cubicBezTo>
                  <a:pt x="43" y="37"/>
                  <a:pt x="42" y="36"/>
                  <a:pt x="41" y="36"/>
                </a:cubicBezTo>
                <a:cubicBezTo>
                  <a:pt x="47" y="27"/>
                  <a:pt x="47" y="27"/>
                  <a:pt x="47" y="27"/>
                </a:cubicBezTo>
                <a:cubicBezTo>
                  <a:pt x="50" y="26"/>
                  <a:pt x="53" y="25"/>
                  <a:pt x="56" y="24"/>
                </a:cubicBezTo>
                <a:cubicBezTo>
                  <a:pt x="44" y="37"/>
                  <a:pt x="44" y="37"/>
                  <a:pt x="44" y="37"/>
                </a:cubicBezTo>
                <a:moveTo>
                  <a:pt x="59" y="20"/>
                </a:moveTo>
                <a:cubicBezTo>
                  <a:pt x="58" y="20"/>
                  <a:pt x="58" y="20"/>
                  <a:pt x="58" y="20"/>
                </a:cubicBezTo>
                <a:cubicBezTo>
                  <a:pt x="54" y="21"/>
                  <a:pt x="50" y="22"/>
                  <a:pt x="46" y="24"/>
                </a:cubicBezTo>
                <a:cubicBezTo>
                  <a:pt x="45" y="24"/>
                  <a:pt x="45" y="24"/>
                  <a:pt x="45" y="24"/>
                </a:cubicBezTo>
                <a:cubicBezTo>
                  <a:pt x="37" y="28"/>
                  <a:pt x="30" y="34"/>
                  <a:pt x="26" y="42"/>
                </a:cubicBezTo>
                <a:cubicBezTo>
                  <a:pt x="25" y="42"/>
                  <a:pt x="26" y="44"/>
                  <a:pt x="26" y="44"/>
                </a:cubicBezTo>
                <a:cubicBezTo>
                  <a:pt x="36" y="73"/>
                  <a:pt x="43" y="103"/>
                  <a:pt x="49" y="134"/>
                </a:cubicBezTo>
                <a:cubicBezTo>
                  <a:pt x="49" y="134"/>
                  <a:pt x="49" y="135"/>
                  <a:pt x="50" y="135"/>
                </a:cubicBezTo>
                <a:cubicBezTo>
                  <a:pt x="51" y="135"/>
                  <a:pt x="51" y="135"/>
                  <a:pt x="51" y="135"/>
                </a:cubicBezTo>
                <a:cubicBezTo>
                  <a:pt x="51" y="135"/>
                  <a:pt x="52" y="135"/>
                  <a:pt x="52" y="134"/>
                </a:cubicBezTo>
                <a:cubicBezTo>
                  <a:pt x="52" y="134"/>
                  <a:pt x="53" y="133"/>
                  <a:pt x="55" y="132"/>
                </a:cubicBezTo>
                <a:cubicBezTo>
                  <a:pt x="56" y="132"/>
                  <a:pt x="57" y="132"/>
                  <a:pt x="58" y="132"/>
                </a:cubicBezTo>
                <a:cubicBezTo>
                  <a:pt x="59" y="132"/>
                  <a:pt x="59" y="132"/>
                  <a:pt x="59" y="132"/>
                </a:cubicBezTo>
                <a:cubicBezTo>
                  <a:pt x="59" y="132"/>
                  <a:pt x="60" y="132"/>
                  <a:pt x="60" y="132"/>
                </a:cubicBezTo>
                <a:cubicBezTo>
                  <a:pt x="61" y="132"/>
                  <a:pt x="63" y="132"/>
                  <a:pt x="64" y="131"/>
                </a:cubicBezTo>
                <a:cubicBezTo>
                  <a:pt x="66" y="131"/>
                  <a:pt x="67" y="130"/>
                  <a:pt x="68" y="129"/>
                </a:cubicBezTo>
                <a:cubicBezTo>
                  <a:pt x="68" y="130"/>
                  <a:pt x="68" y="130"/>
                  <a:pt x="68" y="130"/>
                </a:cubicBezTo>
                <a:cubicBezTo>
                  <a:pt x="69" y="130"/>
                  <a:pt x="69" y="130"/>
                  <a:pt x="70" y="130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1" y="130"/>
                  <a:pt x="71" y="130"/>
                  <a:pt x="71" y="130"/>
                </a:cubicBezTo>
                <a:cubicBezTo>
                  <a:pt x="84" y="117"/>
                  <a:pt x="84" y="117"/>
                  <a:pt x="84" y="117"/>
                </a:cubicBezTo>
                <a:cubicBezTo>
                  <a:pt x="84" y="117"/>
                  <a:pt x="84" y="116"/>
                  <a:pt x="84" y="115"/>
                </a:cubicBezTo>
                <a:cubicBezTo>
                  <a:pt x="61" y="25"/>
                  <a:pt x="61" y="25"/>
                  <a:pt x="61" y="25"/>
                </a:cubicBezTo>
                <a:cubicBezTo>
                  <a:pt x="62" y="24"/>
                  <a:pt x="62" y="23"/>
                  <a:pt x="61" y="22"/>
                </a:cubicBezTo>
                <a:cubicBezTo>
                  <a:pt x="61" y="22"/>
                  <a:pt x="61" y="22"/>
                  <a:pt x="61" y="22"/>
                </a:cubicBezTo>
                <a:cubicBezTo>
                  <a:pt x="60" y="21"/>
                  <a:pt x="60" y="21"/>
                  <a:pt x="60" y="21"/>
                </a:cubicBezTo>
                <a:cubicBezTo>
                  <a:pt x="60" y="21"/>
                  <a:pt x="59" y="20"/>
                  <a:pt x="59" y="20"/>
                </a:cubicBezTo>
                <a:moveTo>
                  <a:pt x="4" y="11"/>
                </a:moveTo>
                <a:cubicBezTo>
                  <a:pt x="4" y="11"/>
                  <a:pt x="3" y="11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2"/>
                  <a:pt x="2" y="12"/>
                  <a:pt x="2" y="12"/>
                </a:cubicBezTo>
                <a:cubicBezTo>
                  <a:pt x="1" y="12"/>
                  <a:pt x="1" y="13"/>
                  <a:pt x="1" y="14"/>
                </a:cubicBezTo>
                <a:cubicBezTo>
                  <a:pt x="1" y="14"/>
                  <a:pt x="0" y="15"/>
                  <a:pt x="0" y="16"/>
                </a:cubicBezTo>
                <a:cubicBezTo>
                  <a:pt x="1" y="20"/>
                  <a:pt x="3" y="25"/>
                  <a:pt x="5" y="29"/>
                </a:cubicBezTo>
                <a:cubicBezTo>
                  <a:pt x="6" y="36"/>
                  <a:pt x="6" y="44"/>
                  <a:pt x="6" y="51"/>
                </a:cubicBezTo>
                <a:cubicBezTo>
                  <a:pt x="6" y="52"/>
                  <a:pt x="7" y="53"/>
                  <a:pt x="8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9" y="53"/>
                  <a:pt x="10" y="52"/>
                  <a:pt x="10" y="51"/>
                </a:cubicBezTo>
                <a:cubicBezTo>
                  <a:pt x="10" y="47"/>
                  <a:pt x="10" y="43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21" y="76"/>
                  <a:pt x="28" y="113"/>
                  <a:pt x="31" y="151"/>
                </a:cubicBezTo>
                <a:cubicBezTo>
                  <a:pt x="31" y="152"/>
                  <a:pt x="32" y="152"/>
                  <a:pt x="32" y="153"/>
                </a:cubicBezTo>
                <a:cubicBezTo>
                  <a:pt x="33" y="153"/>
                  <a:pt x="33" y="153"/>
                  <a:pt x="33" y="153"/>
                </a:cubicBezTo>
                <a:cubicBezTo>
                  <a:pt x="33" y="153"/>
                  <a:pt x="34" y="153"/>
                  <a:pt x="34" y="153"/>
                </a:cubicBezTo>
                <a:cubicBezTo>
                  <a:pt x="147" y="128"/>
                  <a:pt x="147" y="128"/>
                  <a:pt x="147" y="128"/>
                </a:cubicBezTo>
                <a:cubicBezTo>
                  <a:pt x="145" y="129"/>
                  <a:pt x="143" y="130"/>
                  <a:pt x="141" y="131"/>
                </a:cubicBezTo>
                <a:cubicBezTo>
                  <a:pt x="140" y="132"/>
                  <a:pt x="140" y="133"/>
                  <a:pt x="141" y="134"/>
                </a:cubicBezTo>
                <a:cubicBezTo>
                  <a:pt x="141" y="135"/>
                  <a:pt x="142" y="135"/>
                  <a:pt x="142" y="135"/>
                </a:cubicBezTo>
                <a:cubicBezTo>
                  <a:pt x="142" y="135"/>
                  <a:pt x="143" y="135"/>
                  <a:pt x="143" y="135"/>
                </a:cubicBezTo>
                <a:cubicBezTo>
                  <a:pt x="143" y="134"/>
                  <a:pt x="143" y="134"/>
                  <a:pt x="143" y="134"/>
                </a:cubicBezTo>
                <a:cubicBezTo>
                  <a:pt x="153" y="127"/>
                  <a:pt x="164" y="123"/>
                  <a:pt x="175" y="122"/>
                </a:cubicBezTo>
                <a:cubicBezTo>
                  <a:pt x="176" y="122"/>
                  <a:pt x="177" y="121"/>
                  <a:pt x="177" y="121"/>
                </a:cubicBezTo>
                <a:cubicBezTo>
                  <a:pt x="177" y="120"/>
                  <a:pt x="177" y="120"/>
                  <a:pt x="177" y="119"/>
                </a:cubicBezTo>
                <a:cubicBezTo>
                  <a:pt x="177" y="118"/>
                  <a:pt x="177" y="117"/>
                  <a:pt x="176" y="117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38" y="116"/>
                  <a:pt x="138" y="117"/>
                  <a:pt x="137" y="118"/>
                </a:cubicBezTo>
                <a:cubicBezTo>
                  <a:pt x="137" y="119"/>
                  <a:pt x="138" y="120"/>
                  <a:pt x="139" y="120"/>
                </a:cubicBezTo>
                <a:cubicBezTo>
                  <a:pt x="143" y="121"/>
                  <a:pt x="143" y="121"/>
                  <a:pt x="143" y="121"/>
                </a:cubicBezTo>
                <a:cubicBezTo>
                  <a:pt x="143" y="121"/>
                  <a:pt x="143" y="121"/>
                  <a:pt x="143" y="121"/>
                </a:cubicBezTo>
                <a:cubicBezTo>
                  <a:pt x="144" y="121"/>
                  <a:pt x="144" y="121"/>
                  <a:pt x="144" y="120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35" y="149"/>
                  <a:pt x="35" y="149"/>
                  <a:pt x="35" y="149"/>
                </a:cubicBezTo>
                <a:cubicBezTo>
                  <a:pt x="32" y="114"/>
                  <a:pt x="25" y="81"/>
                  <a:pt x="16" y="47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8" y="49"/>
                  <a:pt x="18" y="49"/>
                </a:cubicBezTo>
                <a:cubicBezTo>
                  <a:pt x="18" y="49"/>
                  <a:pt x="18" y="49"/>
                  <a:pt x="19" y="49"/>
                </a:cubicBezTo>
                <a:cubicBezTo>
                  <a:pt x="19" y="48"/>
                  <a:pt x="19" y="48"/>
                  <a:pt x="19" y="48"/>
                </a:cubicBezTo>
                <a:cubicBezTo>
                  <a:pt x="20" y="47"/>
                  <a:pt x="20" y="46"/>
                  <a:pt x="20" y="45"/>
                </a:cubicBezTo>
                <a:cubicBezTo>
                  <a:pt x="17" y="43"/>
                  <a:pt x="15" y="40"/>
                  <a:pt x="13" y="38"/>
                </a:cubicBezTo>
                <a:cubicBezTo>
                  <a:pt x="11" y="29"/>
                  <a:pt x="8" y="21"/>
                  <a:pt x="6" y="12"/>
                </a:cubicBezTo>
                <a:cubicBezTo>
                  <a:pt x="5" y="12"/>
                  <a:pt x="5" y="11"/>
                  <a:pt x="4" y="11"/>
                </a:cubicBezTo>
                <a:moveTo>
                  <a:pt x="158" y="105"/>
                </a:moveTo>
                <a:cubicBezTo>
                  <a:pt x="158" y="103"/>
                  <a:pt x="158" y="101"/>
                  <a:pt x="158" y="99"/>
                </a:cubicBezTo>
                <a:cubicBezTo>
                  <a:pt x="156" y="91"/>
                  <a:pt x="156" y="91"/>
                  <a:pt x="156" y="91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8" y="95"/>
                  <a:pt x="168" y="95"/>
                  <a:pt x="168" y="95"/>
                </a:cubicBezTo>
                <a:cubicBezTo>
                  <a:pt x="158" y="105"/>
                  <a:pt x="158" y="105"/>
                  <a:pt x="158" y="105"/>
                </a:cubicBezTo>
                <a:moveTo>
                  <a:pt x="155" y="87"/>
                </a:moveTo>
                <a:cubicBezTo>
                  <a:pt x="153" y="79"/>
                  <a:pt x="153" y="79"/>
                  <a:pt x="153" y="79"/>
                </a:cubicBezTo>
                <a:cubicBezTo>
                  <a:pt x="156" y="78"/>
                  <a:pt x="159" y="76"/>
                  <a:pt x="162" y="73"/>
                </a:cubicBezTo>
                <a:cubicBezTo>
                  <a:pt x="164" y="80"/>
                  <a:pt x="164" y="80"/>
                  <a:pt x="164" y="80"/>
                </a:cubicBezTo>
                <a:cubicBezTo>
                  <a:pt x="163" y="81"/>
                  <a:pt x="163" y="81"/>
                  <a:pt x="163" y="81"/>
                </a:cubicBezTo>
                <a:cubicBezTo>
                  <a:pt x="155" y="87"/>
                  <a:pt x="155" y="87"/>
                  <a:pt x="155" y="87"/>
                </a:cubicBezTo>
                <a:moveTo>
                  <a:pt x="152" y="75"/>
                </a:moveTo>
                <a:cubicBezTo>
                  <a:pt x="150" y="67"/>
                  <a:pt x="150" y="67"/>
                  <a:pt x="150" y="67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61" y="69"/>
                  <a:pt x="161" y="69"/>
                  <a:pt x="161" y="69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58" y="72"/>
                  <a:pt x="155" y="74"/>
                  <a:pt x="152" y="75"/>
                </a:cubicBezTo>
                <a:moveTo>
                  <a:pt x="154" y="46"/>
                </a:moveTo>
                <a:cubicBezTo>
                  <a:pt x="154" y="46"/>
                  <a:pt x="155" y="45"/>
                  <a:pt x="155" y="45"/>
                </a:cubicBezTo>
                <a:cubicBezTo>
                  <a:pt x="158" y="56"/>
                  <a:pt x="158" y="56"/>
                  <a:pt x="158" y="56"/>
                </a:cubicBezTo>
                <a:cubicBezTo>
                  <a:pt x="158" y="56"/>
                  <a:pt x="158" y="56"/>
                  <a:pt x="158" y="56"/>
                </a:cubicBezTo>
                <a:cubicBezTo>
                  <a:pt x="157" y="56"/>
                  <a:pt x="157" y="56"/>
                  <a:pt x="157" y="57"/>
                </a:cubicBezTo>
                <a:cubicBezTo>
                  <a:pt x="149" y="63"/>
                  <a:pt x="149" y="63"/>
                  <a:pt x="149" y="63"/>
                </a:cubicBezTo>
                <a:cubicBezTo>
                  <a:pt x="146" y="52"/>
                  <a:pt x="146" y="52"/>
                  <a:pt x="146" y="52"/>
                </a:cubicBezTo>
                <a:cubicBezTo>
                  <a:pt x="154" y="46"/>
                  <a:pt x="154" y="46"/>
                  <a:pt x="154" y="46"/>
                </a:cubicBezTo>
                <a:cubicBezTo>
                  <a:pt x="154" y="46"/>
                  <a:pt x="154" y="46"/>
                  <a:pt x="154" y="46"/>
                </a:cubicBezTo>
                <a:moveTo>
                  <a:pt x="145" y="47"/>
                </a:moveTo>
                <a:cubicBezTo>
                  <a:pt x="143" y="39"/>
                  <a:pt x="143" y="39"/>
                  <a:pt x="143" y="39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54" y="41"/>
                  <a:pt x="154" y="41"/>
                  <a:pt x="154" y="41"/>
                </a:cubicBezTo>
                <a:cubicBezTo>
                  <a:pt x="153" y="41"/>
                  <a:pt x="153" y="41"/>
                  <a:pt x="153" y="41"/>
                </a:cubicBezTo>
                <a:cubicBezTo>
                  <a:pt x="145" y="47"/>
                  <a:pt x="145" y="47"/>
                  <a:pt x="145" y="47"/>
                </a:cubicBezTo>
                <a:moveTo>
                  <a:pt x="139" y="109"/>
                </a:moveTo>
                <a:cubicBezTo>
                  <a:pt x="134" y="80"/>
                  <a:pt x="127" y="52"/>
                  <a:pt x="118" y="24"/>
                </a:cubicBezTo>
                <a:cubicBezTo>
                  <a:pt x="120" y="22"/>
                  <a:pt x="123" y="21"/>
                  <a:pt x="125" y="20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6" y="20"/>
                  <a:pt x="127" y="20"/>
                  <a:pt x="128" y="20"/>
                </a:cubicBezTo>
                <a:cubicBezTo>
                  <a:pt x="130" y="20"/>
                  <a:pt x="132" y="21"/>
                  <a:pt x="133" y="22"/>
                </a:cubicBezTo>
                <a:cubicBezTo>
                  <a:pt x="134" y="23"/>
                  <a:pt x="135" y="24"/>
                  <a:pt x="136" y="26"/>
                </a:cubicBezTo>
                <a:cubicBezTo>
                  <a:pt x="136" y="26"/>
                  <a:pt x="136" y="27"/>
                  <a:pt x="136" y="27"/>
                </a:cubicBezTo>
                <a:cubicBezTo>
                  <a:pt x="136" y="27"/>
                  <a:pt x="136" y="27"/>
                  <a:pt x="136" y="27"/>
                </a:cubicBezTo>
                <a:cubicBezTo>
                  <a:pt x="136" y="28"/>
                  <a:pt x="136" y="29"/>
                  <a:pt x="137" y="29"/>
                </a:cubicBezTo>
                <a:cubicBezTo>
                  <a:pt x="139" y="38"/>
                  <a:pt x="139" y="38"/>
                  <a:pt x="139" y="38"/>
                </a:cubicBezTo>
                <a:cubicBezTo>
                  <a:pt x="138" y="39"/>
                  <a:pt x="138" y="40"/>
                  <a:pt x="139" y="41"/>
                </a:cubicBezTo>
                <a:cubicBezTo>
                  <a:pt x="139" y="41"/>
                  <a:pt x="139" y="41"/>
                  <a:pt x="139" y="41"/>
                </a:cubicBezTo>
                <a:cubicBezTo>
                  <a:pt x="142" y="50"/>
                  <a:pt x="142" y="50"/>
                  <a:pt x="142" y="50"/>
                </a:cubicBezTo>
                <a:cubicBezTo>
                  <a:pt x="141" y="51"/>
                  <a:pt x="141" y="52"/>
                  <a:pt x="142" y="52"/>
                </a:cubicBezTo>
                <a:cubicBezTo>
                  <a:pt x="142" y="53"/>
                  <a:pt x="142" y="53"/>
                  <a:pt x="142" y="53"/>
                </a:cubicBezTo>
                <a:cubicBezTo>
                  <a:pt x="145" y="66"/>
                  <a:pt x="145" y="66"/>
                  <a:pt x="145" y="66"/>
                </a:cubicBezTo>
                <a:cubicBezTo>
                  <a:pt x="145" y="67"/>
                  <a:pt x="145" y="68"/>
                  <a:pt x="146" y="68"/>
                </a:cubicBezTo>
                <a:cubicBezTo>
                  <a:pt x="146" y="69"/>
                  <a:pt x="146" y="69"/>
                  <a:pt x="146" y="69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4" y="102"/>
                  <a:pt x="155" y="104"/>
                  <a:pt x="154" y="106"/>
                </a:cubicBezTo>
                <a:cubicBezTo>
                  <a:pt x="153" y="107"/>
                  <a:pt x="150" y="108"/>
                  <a:pt x="147" y="108"/>
                </a:cubicBezTo>
                <a:cubicBezTo>
                  <a:pt x="147" y="108"/>
                  <a:pt x="147" y="108"/>
                  <a:pt x="147" y="108"/>
                </a:cubicBezTo>
                <a:cubicBezTo>
                  <a:pt x="146" y="108"/>
                  <a:pt x="146" y="108"/>
                  <a:pt x="146" y="108"/>
                </a:cubicBezTo>
                <a:cubicBezTo>
                  <a:pt x="144" y="108"/>
                  <a:pt x="143" y="108"/>
                  <a:pt x="142" y="108"/>
                </a:cubicBezTo>
                <a:cubicBezTo>
                  <a:pt x="141" y="108"/>
                  <a:pt x="140" y="109"/>
                  <a:pt x="139" y="109"/>
                </a:cubicBezTo>
                <a:moveTo>
                  <a:pt x="142" y="35"/>
                </a:moveTo>
                <a:cubicBezTo>
                  <a:pt x="140" y="28"/>
                  <a:pt x="140" y="28"/>
                  <a:pt x="140" y="28"/>
                </a:cubicBezTo>
                <a:cubicBezTo>
                  <a:pt x="140" y="28"/>
                  <a:pt x="140" y="27"/>
                  <a:pt x="140" y="27"/>
                </a:cubicBezTo>
                <a:cubicBezTo>
                  <a:pt x="149" y="19"/>
                  <a:pt x="149" y="19"/>
                  <a:pt x="149" y="19"/>
                </a:cubicBezTo>
                <a:cubicBezTo>
                  <a:pt x="151" y="28"/>
                  <a:pt x="151" y="28"/>
                  <a:pt x="151" y="28"/>
                </a:cubicBezTo>
                <a:cubicBezTo>
                  <a:pt x="150" y="28"/>
                  <a:pt x="150" y="28"/>
                  <a:pt x="150" y="28"/>
                </a:cubicBezTo>
                <a:cubicBezTo>
                  <a:pt x="142" y="35"/>
                  <a:pt x="142" y="35"/>
                  <a:pt x="142" y="35"/>
                </a:cubicBezTo>
                <a:moveTo>
                  <a:pt x="121" y="18"/>
                </a:moveTo>
                <a:cubicBezTo>
                  <a:pt x="123" y="16"/>
                  <a:pt x="125" y="14"/>
                  <a:pt x="127" y="12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25" y="15"/>
                  <a:pt x="125" y="16"/>
                  <a:pt x="125" y="17"/>
                </a:cubicBezTo>
                <a:cubicBezTo>
                  <a:pt x="124" y="17"/>
                  <a:pt x="124" y="17"/>
                  <a:pt x="124" y="17"/>
                </a:cubicBezTo>
                <a:cubicBezTo>
                  <a:pt x="123" y="17"/>
                  <a:pt x="122" y="17"/>
                  <a:pt x="121" y="18"/>
                </a:cubicBezTo>
                <a:moveTo>
                  <a:pt x="138" y="23"/>
                </a:moveTo>
                <a:cubicBezTo>
                  <a:pt x="138" y="21"/>
                  <a:pt x="137" y="20"/>
                  <a:pt x="136" y="19"/>
                </a:cubicBezTo>
                <a:cubicBezTo>
                  <a:pt x="135" y="19"/>
                  <a:pt x="135" y="19"/>
                  <a:pt x="135" y="19"/>
                </a:cubicBezTo>
                <a:cubicBezTo>
                  <a:pt x="146" y="8"/>
                  <a:pt x="146" y="8"/>
                  <a:pt x="146" y="8"/>
                </a:cubicBezTo>
                <a:cubicBezTo>
                  <a:pt x="148" y="15"/>
                  <a:pt x="148" y="15"/>
                  <a:pt x="148" y="15"/>
                </a:cubicBezTo>
                <a:cubicBezTo>
                  <a:pt x="138" y="23"/>
                  <a:pt x="138" y="23"/>
                  <a:pt x="138" y="23"/>
                </a:cubicBezTo>
                <a:moveTo>
                  <a:pt x="132" y="17"/>
                </a:moveTo>
                <a:cubicBezTo>
                  <a:pt x="131" y="17"/>
                  <a:pt x="130" y="16"/>
                  <a:pt x="129" y="16"/>
                </a:cubicBezTo>
                <a:cubicBezTo>
                  <a:pt x="135" y="7"/>
                  <a:pt x="135" y="7"/>
                  <a:pt x="135" y="7"/>
                </a:cubicBezTo>
                <a:cubicBezTo>
                  <a:pt x="138" y="6"/>
                  <a:pt x="141" y="5"/>
                  <a:pt x="144" y="4"/>
                </a:cubicBezTo>
                <a:cubicBezTo>
                  <a:pt x="132" y="17"/>
                  <a:pt x="132" y="17"/>
                  <a:pt x="132" y="17"/>
                </a:cubicBezTo>
                <a:moveTo>
                  <a:pt x="146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2" y="1"/>
                  <a:pt x="137" y="2"/>
                  <a:pt x="133" y="4"/>
                </a:cubicBezTo>
                <a:cubicBezTo>
                  <a:pt x="133" y="4"/>
                  <a:pt x="133" y="4"/>
                  <a:pt x="133" y="4"/>
                </a:cubicBezTo>
                <a:cubicBezTo>
                  <a:pt x="125" y="8"/>
                  <a:pt x="118" y="14"/>
                  <a:pt x="113" y="22"/>
                </a:cubicBezTo>
                <a:cubicBezTo>
                  <a:pt x="113" y="22"/>
                  <a:pt x="113" y="24"/>
                  <a:pt x="114" y="24"/>
                </a:cubicBezTo>
                <a:cubicBezTo>
                  <a:pt x="123" y="53"/>
                  <a:pt x="131" y="83"/>
                  <a:pt x="136" y="113"/>
                </a:cubicBezTo>
                <a:cubicBezTo>
                  <a:pt x="136" y="114"/>
                  <a:pt x="137" y="115"/>
                  <a:pt x="138" y="115"/>
                </a:cubicBezTo>
                <a:cubicBezTo>
                  <a:pt x="138" y="115"/>
                  <a:pt x="138" y="115"/>
                  <a:pt x="138" y="115"/>
                </a:cubicBezTo>
                <a:cubicBezTo>
                  <a:pt x="139" y="115"/>
                  <a:pt x="140" y="114"/>
                  <a:pt x="140" y="114"/>
                </a:cubicBezTo>
                <a:cubicBezTo>
                  <a:pt x="140" y="114"/>
                  <a:pt x="140" y="112"/>
                  <a:pt x="143" y="112"/>
                </a:cubicBezTo>
                <a:cubicBezTo>
                  <a:pt x="144" y="112"/>
                  <a:pt x="145" y="112"/>
                  <a:pt x="146" y="112"/>
                </a:cubicBezTo>
                <a:cubicBezTo>
                  <a:pt x="146" y="112"/>
                  <a:pt x="146" y="112"/>
                  <a:pt x="146" y="112"/>
                </a:cubicBezTo>
                <a:cubicBezTo>
                  <a:pt x="147" y="112"/>
                  <a:pt x="147" y="112"/>
                  <a:pt x="148" y="112"/>
                </a:cubicBezTo>
                <a:cubicBezTo>
                  <a:pt x="149" y="112"/>
                  <a:pt x="151" y="112"/>
                  <a:pt x="152" y="111"/>
                </a:cubicBezTo>
                <a:cubicBezTo>
                  <a:pt x="154" y="111"/>
                  <a:pt x="155" y="110"/>
                  <a:pt x="156" y="109"/>
                </a:cubicBezTo>
                <a:cubicBezTo>
                  <a:pt x="156" y="110"/>
                  <a:pt x="156" y="110"/>
                  <a:pt x="156" y="110"/>
                </a:cubicBezTo>
                <a:cubicBezTo>
                  <a:pt x="156" y="110"/>
                  <a:pt x="157" y="110"/>
                  <a:pt x="157" y="110"/>
                </a:cubicBezTo>
                <a:cubicBezTo>
                  <a:pt x="157" y="110"/>
                  <a:pt x="158" y="110"/>
                  <a:pt x="158" y="110"/>
                </a:cubicBezTo>
                <a:cubicBezTo>
                  <a:pt x="159" y="110"/>
                  <a:pt x="159" y="110"/>
                  <a:pt x="159" y="110"/>
                </a:cubicBezTo>
                <a:cubicBezTo>
                  <a:pt x="171" y="97"/>
                  <a:pt x="171" y="97"/>
                  <a:pt x="171" y="97"/>
                </a:cubicBezTo>
                <a:cubicBezTo>
                  <a:pt x="172" y="97"/>
                  <a:pt x="172" y="96"/>
                  <a:pt x="172" y="95"/>
                </a:cubicBezTo>
                <a:cubicBezTo>
                  <a:pt x="149" y="5"/>
                  <a:pt x="149" y="5"/>
                  <a:pt x="149" y="5"/>
                </a:cubicBezTo>
                <a:cubicBezTo>
                  <a:pt x="149" y="4"/>
                  <a:pt x="149" y="3"/>
                  <a:pt x="149" y="2"/>
                </a:cubicBezTo>
                <a:cubicBezTo>
                  <a:pt x="148" y="2"/>
                  <a:pt x="148" y="2"/>
                  <a:pt x="148" y="2"/>
                </a:cubicBezTo>
                <a:cubicBezTo>
                  <a:pt x="148" y="1"/>
                  <a:pt x="148" y="1"/>
                  <a:pt x="148" y="1"/>
                </a:cubicBezTo>
                <a:cubicBezTo>
                  <a:pt x="148" y="0"/>
                  <a:pt x="147" y="0"/>
                  <a:pt x="14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0" name="Freeform 118">
            <a:extLst>
              <a:ext uri="{FF2B5EF4-FFF2-40B4-BE49-F238E27FC236}">
                <a16:creationId xmlns:a16="http://schemas.microsoft.com/office/drawing/2014/main" id="{6DE9A4D1-35FB-D99A-1D24-2685B11ECD31}"/>
              </a:ext>
            </a:extLst>
          </p:cNvPr>
          <p:cNvSpPr>
            <a:spLocks noEditPoints="1"/>
          </p:cNvSpPr>
          <p:nvPr/>
        </p:nvSpPr>
        <p:spPr bwMode="auto">
          <a:xfrm>
            <a:off x="17832507" y="8324090"/>
            <a:ext cx="1158574" cy="1320456"/>
          </a:xfrm>
          <a:custGeom>
            <a:avLst/>
            <a:gdLst>
              <a:gd name="T0" fmla="*/ 67 w 162"/>
              <a:gd name="T1" fmla="*/ 167 h 184"/>
              <a:gd name="T2" fmla="*/ 54 w 162"/>
              <a:gd name="T3" fmla="*/ 151 h 184"/>
              <a:gd name="T4" fmla="*/ 85 w 162"/>
              <a:gd name="T5" fmla="*/ 165 h 184"/>
              <a:gd name="T6" fmla="*/ 96 w 162"/>
              <a:gd name="T7" fmla="*/ 155 h 184"/>
              <a:gd name="T8" fmla="*/ 104 w 162"/>
              <a:gd name="T9" fmla="*/ 134 h 184"/>
              <a:gd name="T10" fmla="*/ 112 w 162"/>
              <a:gd name="T11" fmla="*/ 149 h 184"/>
              <a:gd name="T12" fmla="*/ 105 w 162"/>
              <a:gd name="T13" fmla="*/ 129 h 184"/>
              <a:gd name="T14" fmla="*/ 91 w 162"/>
              <a:gd name="T15" fmla="*/ 156 h 184"/>
              <a:gd name="T16" fmla="*/ 113 w 162"/>
              <a:gd name="T17" fmla="*/ 153 h 184"/>
              <a:gd name="T18" fmla="*/ 105 w 162"/>
              <a:gd name="T19" fmla="*/ 129 h 184"/>
              <a:gd name="T20" fmla="*/ 141 w 162"/>
              <a:gd name="T21" fmla="*/ 137 h 184"/>
              <a:gd name="T22" fmla="*/ 136 w 162"/>
              <a:gd name="T23" fmla="*/ 118 h 184"/>
              <a:gd name="T24" fmla="*/ 123 w 162"/>
              <a:gd name="T25" fmla="*/ 146 h 184"/>
              <a:gd name="T26" fmla="*/ 146 w 162"/>
              <a:gd name="T27" fmla="*/ 139 h 184"/>
              <a:gd name="T28" fmla="*/ 48 w 162"/>
              <a:gd name="T29" fmla="*/ 124 h 184"/>
              <a:gd name="T30" fmla="*/ 54 w 162"/>
              <a:gd name="T31" fmla="*/ 138 h 184"/>
              <a:gd name="T32" fmla="*/ 43 w 162"/>
              <a:gd name="T33" fmla="*/ 124 h 184"/>
              <a:gd name="T34" fmla="*/ 72 w 162"/>
              <a:gd name="T35" fmla="*/ 137 h 184"/>
              <a:gd name="T36" fmla="*/ 85 w 162"/>
              <a:gd name="T37" fmla="*/ 126 h 184"/>
              <a:gd name="T38" fmla="*/ 93 w 162"/>
              <a:gd name="T39" fmla="*/ 107 h 184"/>
              <a:gd name="T40" fmla="*/ 90 w 162"/>
              <a:gd name="T41" fmla="*/ 103 h 184"/>
              <a:gd name="T42" fmla="*/ 84 w 162"/>
              <a:gd name="T43" fmla="*/ 131 h 184"/>
              <a:gd name="T44" fmla="*/ 104 w 162"/>
              <a:gd name="T45" fmla="*/ 121 h 184"/>
              <a:gd name="T46" fmla="*/ 148 w 162"/>
              <a:gd name="T47" fmla="*/ 103 h 184"/>
              <a:gd name="T48" fmla="*/ 109 w 162"/>
              <a:gd name="T49" fmla="*/ 100 h 184"/>
              <a:gd name="T50" fmla="*/ 125 w 162"/>
              <a:gd name="T51" fmla="*/ 89 h 184"/>
              <a:gd name="T52" fmla="*/ 114 w 162"/>
              <a:gd name="T53" fmla="*/ 119 h 184"/>
              <a:gd name="T54" fmla="*/ 136 w 162"/>
              <a:gd name="T55" fmla="*/ 109 h 184"/>
              <a:gd name="T56" fmla="*/ 53 w 162"/>
              <a:gd name="T57" fmla="*/ 91 h 184"/>
              <a:gd name="T58" fmla="*/ 54 w 162"/>
              <a:gd name="T59" fmla="*/ 86 h 184"/>
              <a:gd name="T60" fmla="*/ 40 w 162"/>
              <a:gd name="T61" fmla="*/ 115 h 184"/>
              <a:gd name="T62" fmla="*/ 64 w 162"/>
              <a:gd name="T63" fmla="*/ 107 h 184"/>
              <a:gd name="T64" fmla="*/ 68 w 162"/>
              <a:gd name="T65" fmla="*/ 84 h 184"/>
              <a:gd name="T66" fmla="*/ 73 w 162"/>
              <a:gd name="T67" fmla="*/ 99 h 184"/>
              <a:gd name="T68" fmla="*/ 63 w 162"/>
              <a:gd name="T69" fmla="*/ 84 h 184"/>
              <a:gd name="T70" fmla="*/ 93 w 162"/>
              <a:gd name="T71" fmla="*/ 96 h 184"/>
              <a:gd name="T72" fmla="*/ 83 w 162"/>
              <a:gd name="T73" fmla="*/ 74 h 184"/>
              <a:gd name="T74" fmla="*/ 103 w 162"/>
              <a:gd name="T75" fmla="*/ 88 h 184"/>
              <a:gd name="T76" fmla="*/ 93 w 162"/>
              <a:gd name="T77" fmla="*/ 72 h 184"/>
              <a:gd name="T78" fmla="*/ 103 w 162"/>
              <a:gd name="T79" fmla="*/ 92 h 184"/>
              <a:gd name="T80" fmla="*/ 114 w 162"/>
              <a:gd name="T81" fmla="*/ 61 h 184"/>
              <a:gd name="T82" fmla="*/ 97 w 162"/>
              <a:gd name="T83" fmla="*/ 43 h 184"/>
              <a:gd name="T84" fmla="*/ 24 w 162"/>
              <a:gd name="T85" fmla="*/ 50 h 184"/>
              <a:gd name="T86" fmla="*/ 33 w 162"/>
              <a:gd name="T87" fmla="*/ 73 h 184"/>
              <a:gd name="T88" fmla="*/ 95 w 162"/>
              <a:gd name="T89" fmla="*/ 26 h 184"/>
              <a:gd name="T90" fmla="*/ 1 w 162"/>
              <a:gd name="T91" fmla="*/ 42 h 184"/>
              <a:gd name="T92" fmla="*/ 57 w 162"/>
              <a:gd name="T93" fmla="*/ 184 h 184"/>
              <a:gd name="T94" fmla="*/ 153 w 162"/>
              <a:gd name="T95" fmla="*/ 117 h 184"/>
              <a:gd name="T96" fmla="*/ 156 w 162"/>
              <a:gd name="T97" fmla="*/ 141 h 184"/>
              <a:gd name="T98" fmla="*/ 47 w 162"/>
              <a:gd name="T99" fmla="*/ 157 h 184"/>
              <a:gd name="T100" fmla="*/ 146 w 162"/>
              <a:gd name="T101" fmla="*/ 9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2" h="184">
                <a:moveTo>
                  <a:pt x="67" y="167"/>
                </a:moveTo>
                <a:cubicBezTo>
                  <a:pt x="59" y="151"/>
                  <a:pt x="59" y="151"/>
                  <a:pt x="59" y="151"/>
                </a:cubicBezTo>
                <a:cubicBezTo>
                  <a:pt x="74" y="146"/>
                  <a:pt x="74" y="146"/>
                  <a:pt x="74" y="146"/>
                </a:cubicBezTo>
                <a:cubicBezTo>
                  <a:pt x="81" y="162"/>
                  <a:pt x="81" y="162"/>
                  <a:pt x="81" y="162"/>
                </a:cubicBezTo>
                <a:cubicBezTo>
                  <a:pt x="67" y="167"/>
                  <a:pt x="67" y="167"/>
                  <a:pt x="67" y="167"/>
                </a:cubicBezTo>
                <a:moveTo>
                  <a:pt x="76" y="141"/>
                </a:moveTo>
                <a:cubicBezTo>
                  <a:pt x="75" y="141"/>
                  <a:pt x="75" y="142"/>
                  <a:pt x="75" y="142"/>
                </a:cubicBezTo>
                <a:cubicBezTo>
                  <a:pt x="56" y="148"/>
                  <a:pt x="56" y="148"/>
                  <a:pt x="56" y="148"/>
                </a:cubicBezTo>
                <a:cubicBezTo>
                  <a:pt x="55" y="148"/>
                  <a:pt x="55" y="148"/>
                  <a:pt x="54" y="149"/>
                </a:cubicBezTo>
                <a:cubicBezTo>
                  <a:pt x="54" y="150"/>
                  <a:pt x="54" y="150"/>
                  <a:pt x="54" y="151"/>
                </a:cubicBezTo>
                <a:cubicBezTo>
                  <a:pt x="63" y="171"/>
                  <a:pt x="63" y="171"/>
                  <a:pt x="63" y="171"/>
                </a:cubicBezTo>
                <a:cubicBezTo>
                  <a:pt x="64" y="172"/>
                  <a:pt x="65" y="172"/>
                  <a:pt x="66" y="172"/>
                </a:cubicBezTo>
                <a:cubicBezTo>
                  <a:pt x="66" y="172"/>
                  <a:pt x="66" y="172"/>
                  <a:pt x="66" y="172"/>
                </a:cubicBezTo>
                <a:cubicBezTo>
                  <a:pt x="66" y="172"/>
                  <a:pt x="66" y="172"/>
                  <a:pt x="66" y="172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6" y="165"/>
                  <a:pt x="86" y="164"/>
                  <a:pt x="86" y="164"/>
                </a:cubicBezTo>
                <a:cubicBezTo>
                  <a:pt x="87" y="163"/>
                  <a:pt x="87" y="162"/>
                  <a:pt x="86" y="162"/>
                </a:cubicBezTo>
                <a:cubicBezTo>
                  <a:pt x="78" y="143"/>
                  <a:pt x="78" y="143"/>
                  <a:pt x="78" y="143"/>
                </a:cubicBezTo>
                <a:cubicBezTo>
                  <a:pt x="77" y="142"/>
                  <a:pt x="76" y="141"/>
                  <a:pt x="76" y="141"/>
                </a:cubicBezTo>
                <a:moveTo>
                  <a:pt x="96" y="155"/>
                </a:moveTo>
                <a:cubicBezTo>
                  <a:pt x="96" y="155"/>
                  <a:pt x="95" y="155"/>
                  <a:pt x="95" y="155"/>
                </a:cubicBezTo>
                <a:cubicBezTo>
                  <a:pt x="95" y="155"/>
                  <a:pt x="95" y="155"/>
                  <a:pt x="95" y="155"/>
                </a:cubicBezTo>
                <a:cubicBezTo>
                  <a:pt x="95" y="154"/>
                  <a:pt x="95" y="154"/>
                  <a:pt x="95" y="154"/>
                </a:cubicBezTo>
                <a:cubicBezTo>
                  <a:pt x="89" y="140"/>
                  <a:pt x="89" y="140"/>
                  <a:pt x="89" y="140"/>
                </a:cubicBezTo>
                <a:cubicBezTo>
                  <a:pt x="104" y="134"/>
                  <a:pt x="104" y="134"/>
                  <a:pt x="104" y="134"/>
                </a:cubicBezTo>
                <a:cubicBezTo>
                  <a:pt x="105" y="134"/>
                  <a:pt x="105" y="134"/>
                  <a:pt x="105" y="134"/>
                </a:cubicBezTo>
                <a:cubicBezTo>
                  <a:pt x="105" y="134"/>
                  <a:pt x="106" y="134"/>
                  <a:pt x="106" y="135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12" y="149"/>
                  <a:pt x="112" y="149"/>
                  <a:pt x="112" y="149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8" y="157"/>
                  <a:pt x="98" y="157"/>
                  <a:pt x="98" y="157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6" y="155"/>
                  <a:pt x="96" y="155"/>
                  <a:pt x="96" y="155"/>
                </a:cubicBezTo>
                <a:moveTo>
                  <a:pt x="105" y="129"/>
                </a:moveTo>
                <a:cubicBezTo>
                  <a:pt x="104" y="129"/>
                  <a:pt x="103" y="130"/>
                  <a:pt x="102" y="130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85" y="136"/>
                  <a:pt x="84" y="137"/>
                  <a:pt x="84" y="137"/>
                </a:cubicBezTo>
                <a:cubicBezTo>
                  <a:pt x="84" y="138"/>
                  <a:pt x="84" y="138"/>
                  <a:pt x="84" y="139"/>
                </a:cubicBezTo>
                <a:cubicBezTo>
                  <a:pt x="91" y="156"/>
                  <a:pt x="91" y="156"/>
                  <a:pt x="91" y="156"/>
                </a:cubicBezTo>
                <a:cubicBezTo>
                  <a:pt x="91" y="156"/>
                  <a:pt x="92" y="158"/>
                  <a:pt x="93" y="159"/>
                </a:cubicBezTo>
                <a:cubicBezTo>
                  <a:pt x="94" y="159"/>
                  <a:pt x="95" y="159"/>
                  <a:pt x="96" y="159"/>
                </a:cubicBezTo>
                <a:cubicBezTo>
                  <a:pt x="97" y="159"/>
                  <a:pt x="98" y="159"/>
                  <a:pt x="99" y="159"/>
                </a:cubicBezTo>
                <a:cubicBezTo>
                  <a:pt x="99" y="159"/>
                  <a:pt x="99" y="159"/>
                  <a:pt x="99" y="159"/>
                </a:cubicBezTo>
                <a:cubicBezTo>
                  <a:pt x="113" y="153"/>
                  <a:pt x="113" y="153"/>
                  <a:pt x="113" y="153"/>
                </a:cubicBezTo>
                <a:cubicBezTo>
                  <a:pt x="114" y="153"/>
                  <a:pt x="116" y="152"/>
                  <a:pt x="116" y="150"/>
                </a:cubicBezTo>
                <a:cubicBezTo>
                  <a:pt x="117" y="148"/>
                  <a:pt x="116" y="147"/>
                  <a:pt x="116" y="146"/>
                </a:cubicBezTo>
                <a:cubicBezTo>
                  <a:pt x="110" y="134"/>
                  <a:pt x="110" y="134"/>
                  <a:pt x="110" y="134"/>
                </a:cubicBezTo>
                <a:cubicBezTo>
                  <a:pt x="110" y="132"/>
                  <a:pt x="109" y="130"/>
                  <a:pt x="106" y="130"/>
                </a:cubicBezTo>
                <a:cubicBezTo>
                  <a:pt x="106" y="129"/>
                  <a:pt x="106" y="129"/>
                  <a:pt x="105" y="129"/>
                </a:cubicBezTo>
                <a:moveTo>
                  <a:pt x="125" y="142"/>
                </a:moveTo>
                <a:cubicBezTo>
                  <a:pt x="125" y="141"/>
                  <a:pt x="125" y="141"/>
                  <a:pt x="125" y="141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41" y="137"/>
                  <a:pt x="141" y="137"/>
                  <a:pt x="141" y="137"/>
                </a:cubicBezTo>
                <a:cubicBezTo>
                  <a:pt x="126" y="142"/>
                  <a:pt x="126" y="142"/>
                  <a:pt x="126" y="142"/>
                </a:cubicBezTo>
                <a:cubicBezTo>
                  <a:pt x="125" y="142"/>
                  <a:pt x="125" y="142"/>
                  <a:pt x="125" y="142"/>
                </a:cubicBezTo>
                <a:cubicBezTo>
                  <a:pt x="125" y="142"/>
                  <a:pt x="125" y="142"/>
                  <a:pt x="125" y="142"/>
                </a:cubicBezTo>
                <a:moveTo>
                  <a:pt x="137" y="118"/>
                </a:moveTo>
                <a:cubicBezTo>
                  <a:pt x="137" y="118"/>
                  <a:pt x="136" y="118"/>
                  <a:pt x="136" y="118"/>
                </a:cubicBezTo>
                <a:cubicBezTo>
                  <a:pt x="117" y="125"/>
                  <a:pt x="117" y="125"/>
                  <a:pt x="117" y="125"/>
                </a:cubicBezTo>
                <a:cubicBezTo>
                  <a:pt x="117" y="125"/>
                  <a:pt x="117" y="125"/>
                  <a:pt x="117" y="125"/>
                </a:cubicBezTo>
                <a:cubicBezTo>
                  <a:pt x="115" y="125"/>
                  <a:pt x="115" y="126"/>
                  <a:pt x="115" y="128"/>
                </a:cubicBezTo>
                <a:cubicBezTo>
                  <a:pt x="121" y="143"/>
                  <a:pt x="121" y="143"/>
                  <a:pt x="121" y="143"/>
                </a:cubicBezTo>
                <a:cubicBezTo>
                  <a:pt x="121" y="144"/>
                  <a:pt x="122" y="146"/>
                  <a:pt x="123" y="146"/>
                </a:cubicBezTo>
                <a:cubicBezTo>
                  <a:pt x="124" y="146"/>
                  <a:pt x="124" y="146"/>
                  <a:pt x="125" y="146"/>
                </a:cubicBezTo>
                <a:cubicBezTo>
                  <a:pt x="126" y="146"/>
                  <a:pt x="126" y="146"/>
                  <a:pt x="127" y="146"/>
                </a:cubicBezTo>
                <a:cubicBezTo>
                  <a:pt x="145" y="140"/>
                  <a:pt x="145" y="140"/>
                  <a:pt x="145" y="140"/>
                </a:cubicBezTo>
                <a:cubicBezTo>
                  <a:pt x="145" y="140"/>
                  <a:pt x="145" y="140"/>
                  <a:pt x="145" y="140"/>
                </a:cubicBezTo>
                <a:cubicBezTo>
                  <a:pt x="146" y="140"/>
                  <a:pt x="146" y="139"/>
                  <a:pt x="146" y="139"/>
                </a:cubicBezTo>
                <a:cubicBezTo>
                  <a:pt x="147" y="138"/>
                  <a:pt x="147" y="138"/>
                  <a:pt x="146" y="137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39" y="118"/>
                  <a:pt x="138" y="118"/>
                  <a:pt x="137" y="118"/>
                </a:cubicBezTo>
                <a:moveTo>
                  <a:pt x="54" y="138"/>
                </a:moveTo>
                <a:cubicBezTo>
                  <a:pt x="48" y="124"/>
                  <a:pt x="48" y="124"/>
                  <a:pt x="48" y="124"/>
                </a:cubicBezTo>
                <a:cubicBezTo>
                  <a:pt x="64" y="118"/>
                  <a:pt x="64" y="118"/>
                  <a:pt x="64" y="118"/>
                </a:cubicBezTo>
                <a:cubicBezTo>
                  <a:pt x="70" y="131"/>
                  <a:pt x="70" y="131"/>
                  <a:pt x="70" y="131"/>
                </a:cubicBezTo>
                <a:cubicBezTo>
                  <a:pt x="71" y="132"/>
                  <a:pt x="71" y="133"/>
                  <a:pt x="71" y="133"/>
                </a:cubicBezTo>
                <a:cubicBezTo>
                  <a:pt x="71" y="133"/>
                  <a:pt x="70" y="133"/>
                  <a:pt x="70" y="133"/>
                </a:cubicBezTo>
                <a:cubicBezTo>
                  <a:pt x="54" y="138"/>
                  <a:pt x="54" y="138"/>
                  <a:pt x="54" y="138"/>
                </a:cubicBezTo>
                <a:moveTo>
                  <a:pt x="65" y="113"/>
                </a:moveTo>
                <a:cubicBezTo>
                  <a:pt x="65" y="113"/>
                  <a:pt x="65" y="113"/>
                  <a:pt x="65" y="114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43" y="121"/>
                  <a:pt x="43" y="122"/>
                  <a:pt x="43" y="122"/>
                </a:cubicBezTo>
                <a:cubicBezTo>
                  <a:pt x="42" y="123"/>
                  <a:pt x="42" y="124"/>
                  <a:pt x="43" y="124"/>
                </a:cubicBezTo>
                <a:cubicBezTo>
                  <a:pt x="51" y="142"/>
                  <a:pt x="51" y="142"/>
                  <a:pt x="51" y="142"/>
                </a:cubicBezTo>
                <a:cubicBezTo>
                  <a:pt x="52" y="142"/>
                  <a:pt x="52" y="143"/>
                  <a:pt x="53" y="143"/>
                </a:cubicBezTo>
                <a:cubicBezTo>
                  <a:pt x="53" y="143"/>
                  <a:pt x="54" y="143"/>
                  <a:pt x="54" y="143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72" y="137"/>
                  <a:pt x="72" y="137"/>
                  <a:pt x="72" y="137"/>
                </a:cubicBezTo>
                <a:cubicBezTo>
                  <a:pt x="72" y="137"/>
                  <a:pt x="73" y="136"/>
                  <a:pt x="74" y="136"/>
                </a:cubicBezTo>
                <a:cubicBezTo>
                  <a:pt x="76" y="133"/>
                  <a:pt x="74" y="130"/>
                  <a:pt x="74" y="129"/>
                </a:cubicBezTo>
                <a:cubicBezTo>
                  <a:pt x="67" y="115"/>
                  <a:pt x="67" y="115"/>
                  <a:pt x="67" y="115"/>
                </a:cubicBezTo>
                <a:cubicBezTo>
                  <a:pt x="67" y="114"/>
                  <a:pt x="66" y="113"/>
                  <a:pt x="65" y="113"/>
                </a:cubicBezTo>
                <a:moveTo>
                  <a:pt x="85" y="126"/>
                </a:moveTo>
                <a:cubicBezTo>
                  <a:pt x="78" y="113"/>
                  <a:pt x="78" y="113"/>
                  <a:pt x="78" y="113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91" y="107"/>
                  <a:pt x="91" y="107"/>
                  <a:pt x="91" y="107"/>
                </a:cubicBezTo>
                <a:cubicBezTo>
                  <a:pt x="92" y="107"/>
                  <a:pt x="92" y="107"/>
                  <a:pt x="93" y="107"/>
                </a:cubicBezTo>
                <a:cubicBezTo>
                  <a:pt x="93" y="107"/>
                  <a:pt x="93" y="107"/>
                  <a:pt x="93" y="107"/>
                </a:cubicBezTo>
                <a:cubicBezTo>
                  <a:pt x="94" y="107"/>
                  <a:pt x="94" y="108"/>
                  <a:pt x="94" y="109"/>
                </a:cubicBezTo>
                <a:cubicBezTo>
                  <a:pt x="99" y="121"/>
                  <a:pt x="99" y="121"/>
                  <a:pt x="99" y="121"/>
                </a:cubicBezTo>
                <a:cubicBezTo>
                  <a:pt x="85" y="126"/>
                  <a:pt x="85" y="126"/>
                  <a:pt x="85" y="126"/>
                </a:cubicBezTo>
                <a:moveTo>
                  <a:pt x="93" y="103"/>
                </a:moveTo>
                <a:cubicBezTo>
                  <a:pt x="92" y="103"/>
                  <a:pt x="91" y="103"/>
                  <a:pt x="90" y="103"/>
                </a:cubicBezTo>
                <a:cubicBezTo>
                  <a:pt x="76" y="109"/>
                  <a:pt x="76" y="109"/>
                  <a:pt x="76" y="109"/>
                </a:cubicBezTo>
                <a:cubicBezTo>
                  <a:pt x="76" y="109"/>
                  <a:pt x="75" y="109"/>
                  <a:pt x="74" y="110"/>
                </a:cubicBezTo>
                <a:cubicBezTo>
                  <a:pt x="73" y="111"/>
                  <a:pt x="73" y="113"/>
                  <a:pt x="74" y="115"/>
                </a:cubicBezTo>
                <a:cubicBezTo>
                  <a:pt x="82" y="130"/>
                  <a:pt x="82" y="130"/>
                  <a:pt x="82" y="130"/>
                </a:cubicBezTo>
                <a:cubicBezTo>
                  <a:pt x="82" y="131"/>
                  <a:pt x="83" y="131"/>
                  <a:pt x="84" y="131"/>
                </a:cubicBezTo>
                <a:cubicBezTo>
                  <a:pt x="84" y="131"/>
                  <a:pt x="84" y="131"/>
                  <a:pt x="84" y="131"/>
                </a:cubicBezTo>
                <a:cubicBezTo>
                  <a:pt x="103" y="124"/>
                  <a:pt x="103" y="124"/>
                  <a:pt x="103" y="124"/>
                </a:cubicBezTo>
                <a:cubicBezTo>
                  <a:pt x="103" y="124"/>
                  <a:pt x="103" y="124"/>
                  <a:pt x="103" y="124"/>
                </a:cubicBezTo>
                <a:cubicBezTo>
                  <a:pt x="104" y="124"/>
                  <a:pt x="104" y="123"/>
                  <a:pt x="104" y="123"/>
                </a:cubicBezTo>
                <a:cubicBezTo>
                  <a:pt x="105" y="122"/>
                  <a:pt x="105" y="122"/>
                  <a:pt x="104" y="121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98" y="106"/>
                  <a:pt x="97" y="104"/>
                  <a:pt x="95" y="103"/>
                </a:cubicBezTo>
                <a:cubicBezTo>
                  <a:pt x="94" y="103"/>
                  <a:pt x="93" y="103"/>
                  <a:pt x="93" y="103"/>
                </a:cubicBezTo>
                <a:moveTo>
                  <a:pt x="148" y="102"/>
                </a:moveTo>
                <a:cubicBezTo>
                  <a:pt x="148" y="103"/>
                  <a:pt x="148" y="103"/>
                  <a:pt x="148" y="103"/>
                </a:cubicBezTo>
                <a:cubicBezTo>
                  <a:pt x="147" y="105"/>
                  <a:pt x="146" y="108"/>
                  <a:pt x="147" y="109"/>
                </a:cubicBezTo>
                <a:cubicBezTo>
                  <a:pt x="148" y="111"/>
                  <a:pt x="150" y="112"/>
                  <a:pt x="152" y="113"/>
                </a:cubicBezTo>
                <a:cubicBezTo>
                  <a:pt x="148" y="102"/>
                  <a:pt x="148" y="102"/>
                  <a:pt x="148" y="102"/>
                </a:cubicBezTo>
                <a:moveTo>
                  <a:pt x="115" y="114"/>
                </a:moveTo>
                <a:cubicBezTo>
                  <a:pt x="112" y="110"/>
                  <a:pt x="110" y="105"/>
                  <a:pt x="109" y="100"/>
                </a:cubicBezTo>
                <a:cubicBezTo>
                  <a:pt x="125" y="94"/>
                  <a:pt x="125" y="94"/>
                  <a:pt x="125" y="94"/>
                </a:cubicBezTo>
                <a:cubicBezTo>
                  <a:pt x="131" y="108"/>
                  <a:pt x="131" y="108"/>
                  <a:pt x="131" y="108"/>
                </a:cubicBezTo>
                <a:cubicBezTo>
                  <a:pt x="115" y="114"/>
                  <a:pt x="115" y="114"/>
                  <a:pt x="115" y="114"/>
                </a:cubicBezTo>
                <a:moveTo>
                  <a:pt x="126" y="89"/>
                </a:moveTo>
                <a:cubicBezTo>
                  <a:pt x="126" y="89"/>
                  <a:pt x="125" y="89"/>
                  <a:pt x="125" y="89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5" y="96"/>
                  <a:pt x="104" y="98"/>
                  <a:pt x="104" y="99"/>
                </a:cubicBezTo>
                <a:cubicBezTo>
                  <a:pt x="106" y="106"/>
                  <a:pt x="108" y="112"/>
                  <a:pt x="112" y="118"/>
                </a:cubicBezTo>
                <a:cubicBezTo>
                  <a:pt x="112" y="119"/>
                  <a:pt x="113" y="119"/>
                  <a:pt x="114" y="119"/>
                </a:cubicBezTo>
                <a:cubicBezTo>
                  <a:pt x="114" y="119"/>
                  <a:pt x="114" y="119"/>
                  <a:pt x="114" y="119"/>
                </a:cubicBezTo>
                <a:cubicBezTo>
                  <a:pt x="134" y="112"/>
                  <a:pt x="134" y="112"/>
                  <a:pt x="134" y="112"/>
                </a:cubicBezTo>
                <a:cubicBezTo>
                  <a:pt x="134" y="112"/>
                  <a:pt x="134" y="112"/>
                  <a:pt x="134" y="112"/>
                </a:cubicBezTo>
                <a:cubicBezTo>
                  <a:pt x="135" y="112"/>
                  <a:pt x="135" y="112"/>
                  <a:pt x="135" y="112"/>
                </a:cubicBezTo>
                <a:cubicBezTo>
                  <a:pt x="135" y="112"/>
                  <a:pt x="136" y="111"/>
                  <a:pt x="136" y="111"/>
                </a:cubicBezTo>
                <a:cubicBezTo>
                  <a:pt x="136" y="110"/>
                  <a:pt x="136" y="109"/>
                  <a:pt x="136" y="109"/>
                </a:cubicBezTo>
                <a:cubicBezTo>
                  <a:pt x="128" y="90"/>
                  <a:pt x="128" y="90"/>
                  <a:pt x="128" y="90"/>
                </a:cubicBezTo>
                <a:cubicBezTo>
                  <a:pt x="127" y="89"/>
                  <a:pt x="127" y="89"/>
                  <a:pt x="126" y="89"/>
                </a:cubicBezTo>
                <a:moveTo>
                  <a:pt x="43" y="111"/>
                </a:moveTo>
                <a:cubicBezTo>
                  <a:pt x="37" y="96"/>
                  <a:pt x="37" y="96"/>
                  <a:pt x="37" y="96"/>
                </a:cubicBezTo>
                <a:cubicBezTo>
                  <a:pt x="53" y="91"/>
                  <a:pt x="53" y="91"/>
                  <a:pt x="53" y="91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60" y="105"/>
                  <a:pt x="60" y="105"/>
                  <a:pt x="60" y="105"/>
                </a:cubicBezTo>
                <a:cubicBezTo>
                  <a:pt x="59" y="105"/>
                  <a:pt x="59" y="105"/>
                  <a:pt x="59" y="105"/>
                </a:cubicBezTo>
                <a:cubicBezTo>
                  <a:pt x="43" y="111"/>
                  <a:pt x="43" y="111"/>
                  <a:pt x="43" y="111"/>
                </a:cubicBezTo>
                <a:moveTo>
                  <a:pt x="54" y="86"/>
                </a:moveTo>
                <a:cubicBezTo>
                  <a:pt x="54" y="86"/>
                  <a:pt x="54" y="86"/>
                  <a:pt x="53" y="86"/>
                </a:cubicBezTo>
                <a:cubicBezTo>
                  <a:pt x="34" y="92"/>
                  <a:pt x="34" y="92"/>
                  <a:pt x="34" y="92"/>
                </a:cubicBezTo>
                <a:cubicBezTo>
                  <a:pt x="33" y="93"/>
                  <a:pt x="33" y="93"/>
                  <a:pt x="32" y="94"/>
                </a:cubicBezTo>
                <a:cubicBezTo>
                  <a:pt x="32" y="94"/>
                  <a:pt x="32" y="95"/>
                  <a:pt x="32" y="95"/>
                </a:cubicBezTo>
                <a:cubicBezTo>
                  <a:pt x="40" y="115"/>
                  <a:pt x="40" y="115"/>
                  <a:pt x="40" y="115"/>
                </a:cubicBezTo>
                <a:cubicBezTo>
                  <a:pt x="40" y="116"/>
                  <a:pt x="41" y="116"/>
                  <a:pt x="42" y="116"/>
                </a:cubicBezTo>
                <a:cubicBezTo>
                  <a:pt x="42" y="116"/>
                  <a:pt x="43" y="116"/>
                  <a:pt x="43" y="116"/>
                </a:cubicBezTo>
                <a:cubicBezTo>
                  <a:pt x="43" y="116"/>
                  <a:pt x="43" y="116"/>
                  <a:pt x="43" y="116"/>
                </a:cubicBezTo>
                <a:cubicBezTo>
                  <a:pt x="61" y="109"/>
                  <a:pt x="61" y="109"/>
                  <a:pt x="61" y="109"/>
                </a:cubicBezTo>
                <a:cubicBezTo>
                  <a:pt x="62" y="109"/>
                  <a:pt x="63" y="108"/>
                  <a:pt x="64" y="107"/>
                </a:cubicBezTo>
                <a:cubicBezTo>
                  <a:pt x="65" y="105"/>
                  <a:pt x="64" y="103"/>
                  <a:pt x="63" y="103"/>
                </a:cubicBezTo>
                <a:cubicBezTo>
                  <a:pt x="56" y="87"/>
                  <a:pt x="56" y="87"/>
                  <a:pt x="56" y="87"/>
                </a:cubicBezTo>
                <a:cubicBezTo>
                  <a:pt x="56" y="86"/>
                  <a:pt x="55" y="86"/>
                  <a:pt x="54" y="86"/>
                </a:cubicBezTo>
                <a:moveTo>
                  <a:pt x="73" y="99"/>
                </a:moveTo>
                <a:cubicBezTo>
                  <a:pt x="68" y="84"/>
                  <a:pt x="68" y="84"/>
                  <a:pt x="68" y="84"/>
                </a:cubicBezTo>
                <a:cubicBezTo>
                  <a:pt x="83" y="79"/>
                  <a:pt x="83" y="79"/>
                  <a:pt x="83" y="79"/>
                </a:cubicBezTo>
                <a:cubicBezTo>
                  <a:pt x="83" y="79"/>
                  <a:pt x="83" y="79"/>
                  <a:pt x="83" y="79"/>
                </a:cubicBezTo>
                <a:cubicBezTo>
                  <a:pt x="84" y="79"/>
                  <a:pt x="84" y="79"/>
                  <a:pt x="84" y="79"/>
                </a:cubicBezTo>
                <a:cubicBezTo>
                  <a:pt x="89" y="93"/>
                  <a:pt x="89" y="93"/>
                  <a:pt x="89" y="93"/>
                </a:cubicBezTo>
                <a:cubicBezTo>
                  <a:pt x="73" y="99"/>
                  <a:pt x="73" y="99"/>
                  <a:pt x="73" y="99"/>
                </a:cubicBezTo>
                <a:moveTo>
                  <a:pt x="83" y="74"/>
                </a:moveTo>
                <a:cubicBezTo>
                  <a:pt x="82" y="74"/>
                  <a:pt x="82" y="75"/>
                  <a:pt x="81" y="75"/>
                </a:cubicBezTo>
                <a:cubicBezTo>
                  <a:pt x="64" y="81"/>
                  <a:pt x="64" y="81"/>
                  <a:pt x="64" y="81"/>
                </a:cubicBezTo>
                <a:cubicBezTo>
                  <a:pt x="63" y="81"/>
                  <a:pt x="63" y="81"/>
                  <a:pt x="63" y="82"/>
                </a:cubicBezTo>
                <a:cubicBezTo>
                  <a:pt x="62" y="83"/>
                  <a:pt x="62" y="83"/>
                  <a:pt x="63" y="84"/>
                </a:cubicBezTo>
                <a:cubicBezTo>
                  <a:pt x="70" y="102"/>
                  <a:pt x="70" y="102"/>
                  <a:pt x="70" y="102"/>
                </a:cubicBezTo>
                <a:cubicBezTo>
                  <a:pt x="70" y="103"/>
                  <a:pt x="71" y="104"/>
                  <a:pt x="72" y="104"/>
                </a:cubicBezTo>
                <a:cubicBezTo>
                  <a:pt x="72" y="104"/>
                  <a:pt x="73" y="104"/>
                  <a:pt x="73" y="104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3" y="96"/>
                  <a:pt x="93" y="96"/>
                </a:cubicBezTo>
                <a:cubicBezTo>
                  <a:pt x="93" y="96"/>
                  <a:pt x="94" y="96"/>
                  <a:pt x="94" y="95"/>
                </a:cubicBezTo>
                <a:cubicBezTo>
                  <a:pt x="94" y="95"/>
                  <a:pt x="94" y="94"/>
                  <a:pt x="94" y="94"/>
                </a:cubicBezTo>
                <a:cubicBezTo>
                  <a:pt x="88" y="78"/>
                  <a:pt x="88" y="78"/>
                  <a:pt x="88" y="78"/>
                </a:cubicBezTo>
                <a:cubicBezTo>
                  <a:pt x="87" y="77"/>
                  <a:pt x="87" y="75"/>
                  <a:pt x="85" y="75"/>
                </a:cubicBezTo>
                <a:cubicBezTo>
                  <a:pt x="85" y="74"/>
                  <a:pt x="84" y="74"/>
                  <a:pt x="83" y="74"/>
                </a:cubicBezTo>
                <a:moveTo>
                  <a:pt x="103" y="88"/>
                </a:moveTo>
                <a:cubicBezTo>
                  <a:pt x="98" y="73"/>
                  <a:pt x="98" y="73"/>
                  <a:pt x="98" y="73"/>
                </a:cubicBezTo>
                <a:cubicBezTo>
                  <a:pt x="113" y="67"/>
                  <a:pt x="113" y="67"/>
                  <a:pt x="113" y="67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03" y="88"/>
                  <a:pt x="103" y="88"/>
                  <a:pt x="103" y="88"/>
                </a:cubicBezTo>
                <a:moveTo>
                  <a:pt x="114" y="61"/>
                </a:moveTo>
                <a:cubicBezTo>
                  <a:pt x="114" y="61"/>
                  <a:pt x="113" y="62"/>
                  <a:pt x="113" y="62"/>
                </a:cubicBezTo>
                <a:cubicBezTo>
                  <a:pt x="113" y="62"/>
                  <a:pt x="113" y="62"/>
                  <a:pt x="113" y="62"/>
                </a:cubicBezTo>
                <a:cubicBezTo>
                  <a:pt x="94" y="69"/>
                  <a:pt x="94" y="69"/>
                  <a:pt x="94" y="69"/>
                </a:cubicBezTo>
                <a:cubicBezTo>
                  <a:pt x="93" y="70"/>
                  <a:pt x="92" y="71"/>
                  <a:pt x="93" y="72"/>
                </a:cubicBezTo>
                <a:cubicBezTo>
                  <a:pt x="100" y="91"/>
                  <a:pt x="100" y="91"/>
                  <a:pt x="100" y="91"/>
                </a:cubicBezTo>
                <a:cubicBezTo>
                  <a:pt x="100" y="92"/>
                  <a:pt x="101" y="92"/>
                  <a:pt x="101" y="92"/>
                </a:cubicBezTo>
                <a:cubicBezTo>
                  <a:pt x="102" y="92"/>
                  <a:pt x="102" y="93"/>
                  <a:pt x="102" y="93"/>
                </a:cubicBezTo>
                <a:cubicBezTo>
                  <a:pt x="103" y="93"/>
                  <a:pt x="103" y="92"/>
                  <a:pt x="103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23" y="84"/>
                  <a:pt x="123" y="84"/>
                  <a:pt x="123" y="84"/>
                </a:cubicBezTo>
                <a:cubicBezTo>
                  <a:pt x="124" y="84"/>
                  <a:pt x="124" y="83"/>
                  <a:pt x="125" y="83"/>
                </a:cubicBezTo>
                <a:cubicBezTo>
                  <a:pt x="125" y="82"/>
                  <a:pt x="125" y="82"/>
                  <a:pt x="125" y="81"/>
                </a:cubicBezTo>
                <a:cubicBezTo>
                  <a:pt x="116" y="63"/>
                  <a:pt x="116" y="63"/>
                  <a:pt x="116" y="63"/>
                </a:cubicBezTo>
                <a:cubicBezTo>
                  <a:pt x="116" y="62"/>
                  <a:pt x="115" y="61"/>
                  <a:pt x="114" y="61"/>
                </a:cubicBezTo>
                <a:moveTo>
                  <a:pt x="34" y="68"/>
                </a:moveTo>
                <a:cubicBezTo>
                  <a:pt x="27" y="54"/>
                  <a:pt x="27" y="54"/>
                  <a:pt x="27" y="54"/>
                </a:cubicBezTo>
                <a:cubicBezTo>
                  <a:pt x="92" y="30"/>
                  <a:pt x="92" y="30"/>
                  <a:pt x="92" y="30"/>
                </a:cubicBezTo>
                <a:cubicBezTo>
                  <a:pt x="97" y="41"/>
                  <a:pt x="97" y="41"/>
                  <a:pt x="97" y="41"/>
                </a:cubicBezTo>
                <a:cubicBezTo>
                  <a:pt x="97" y="41"/>
                  <a:pt x="97" y="43"/>
                  <a:pt x="97" y="43"/>
                </a:cubicBezTo>
                <a:cubicBezTo>
                  <a:pt x="97" y="44"/>
                  <a:pt x="96" y="44"/>
                  <a:pt x="95" y="44"/>
                </a:cubicBezTo>
                <a:cubicBezTo>
                  <a:pt x="34" y="68"/>
                  <a:pt x="34" y="68"/>
                  <a:pt x="34" y="68"/>
                </a:cubicBezTo>
                <a:moveTo>
                  <a:pt x="93" y="25"/>
                </a:moveTo>
                <a:cubicBezTo>
                  <a:pt x="92" y="25"/>
                  <a:pt x="92" y="25"/>
                  <a:pt x="92" y="25"/>
                </a:cubicBezTo>
                <a:cubicBezTo>
                  <a:pt x="24" y="50"/>
                  <a:pt x="24" y="50"/>
                  <a:pt x="24" y="50"/>
                </a:cubicBezTo>
                <a:cubicBezTo>
                  <a:pt x="23" y="50"/>
                  <a:pt x="23" y="51"/>
                  <a:pt x="22" y="52"/>
                </a:cubicBezTo>
                <a:cubicBezTo>
                  <a:pt x="22" y="52"/>
                  <a:pt x="22" y="53"/>
                  <a:pt x="22" y="53"/>
                </a:cubicBezTo>
                <a:cubicBezTo>
                  <a:pt x="30" y="72"/>
                  <a:pt x="30" y="72"/>
                  <a:pt x="30" y="72"/>
                </a:cubicBezTo>
                <a:cubicBezTo>
                  <a:pt x="31" y="73"/>
                  <a:pt x="32" y="73"/>
                  <a:pt x="33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97" y="49"/>
                  <a:pt x="97" y="49"/>
                  <a:pt x="97" y="49"/>
                </a:cubicBezTo>
                <a:cubicBezTo>
                  <a:pt x="98" y="48"/>
                  <a:pt x="101" y="47"/>
                  <a:pt x="101" y="45"/>
                </a:cubicBezTo>
                <a:cubicBezTo>
                  <a:pt x="102" y="42"/>
                  <a:pt x="101" y="40"/>
                  <a:pt x="101" y="39"/>
                </a:cubicBezTo>
                <a:cubicBezTo>
                  <a:pt x="95" y="26"/>
                  <a:pt x="95" y="26"/>
                  <a:pt x="95" y="26"/>
                </a:cubicBezTo>
                <a:cubicBezTo>
                  <a:pt x="94" y="25"/>
                  <a:pt x="94" y="25"/>
                  <a:pt x="93" y="25"/>
                </a:cubicBezTo>
                <a:moveTo>
                  <a:pt x="109" y="0"/>
                </a:moveTo>
                <a:cubicBezTo>
                  <a:pt x="109" y="0"/>
                  <a:pt x="108" y="0"/>
                  <a:pt x="108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3"/>
                  <a:pt x="0" y="44"/>
                </a:cubicBezTo>
                <a:cubicBezTo>
                  <a:pt x="9" y="84"/>
                  <a:pt x="26" y="122"/>
                  <a:pt x="43" y="159"/>
                </a:cubicBezTo>
                <a:cubicBezTo>
                  <a:pt x="54" y="183"/>
                  <a:pt x="54" y="183"/>
                  <a:pt x="54" y="183"/>
                </a:cubicBezTo>
                <a:cubicBezTo>
                  <a:pt x="54" y="183"/>
                  <a:pt x="55" y="184"/>
                  <a:pt x="56" y="184"/>
                </a:cubicBezTo>
                <a:cubicBezTo>
                  <a:pt x="56" y="184"/>
                  <a:pt x="56" y="184"/>
                  <a:pt x="57" y="184"/>
                </a:cubicBezTo>
                <a:cubicBezTo>
                  <a:pt x="154" y="147"/>
                  <a:pt x="154" y="147"/>
                  <a:pt x="154" y="147"/>
                </a:cubicBezTo>
                <a:cubicBezTo>
                  <a:pt x="154" y="147"/>
                  <a:pt x="154" y="147"/>
                  <a:pt x="154" y="147"/>
                </a:cubicBezTo>
                <a:cubicBezTo>
                  <a:pt x="156" y="146"/>
                  <a:pt x="159" y="145"/>
                  <a:pt x="160" y="143"/>
                </a:cubicBezTo>
                <a:cubicBezTo>
                  <a:pt x="162" y="140"/>
                  <a:pt x="160" y="136"/>
                  <a:pt x="160" y="134"/>
                </a:cubicBezTo>
                <a:cubicBezTo>
                  <a:pt x="153" y="117"/>
                  <a:pt x="153" y="117"/>
                  <a:pt x="153" y="117"/>
                </a:cubicBezTo>
                <a:cubicBezTo>
                  <a:pt x="153" y="117"/>
                  <a:pt x="153" y="117"/>
                  <a:pt x="153" y="117"/>
                </a:cubicBezTo>
                <a:cubicBezTo>
                  <a:pt x="152" y="117"/>
                  <a:pt x="152" y="117"/>
                  <a:pt x="152" y="117"/>
                </a:cubicBezTo>
                <a:cubicBezTo>
                  <a:pt x="151" y="116"/>
                  <a:pt x="149" y="116"/>
                  <a:pt x="148" y="115"/>
                </a:cubicBezTo>
                <a:cubicBezTo>
                  <a:pt x="155" y="135"/>
                  <a:pt x="155" y="135"/>
                  <a:pt x="155" y="135"/>
                </a:cubicBezTo>
                <a:cubicBezTo>
                  <a:pt x="156" y="137"/>
                  <a:pt x="157" y="139"/>
                  <a:pt x="156" y="141"/>
                </a:cubicBezTo>
                <a:cubicBezTo>
                  <a:pt x="155" y="142"/>
                  <a:pt x="154" y="142"/>
                  <a:pt x="153" y="143"/>
                </a:cubicBezTo>
                <a:cubicBezTo>
                  <a:pt x="153" y="145"/>
                  <a:pt x="153" y="145"/>
                  <a:pt x="153" y="145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57" y="179"/>
                  <a:pt x="57" y="179"/>
                  <a:pt x="57" y="179"/>
                </a:cubicBezTo>
                <a:cubicBezTo>
                  <a:pt x="47" y="157"/>
                  <a:pt x="47" y="157"/>
                  <a:pt x="47" y="157"/>
                </a:cubicBezTo>
                <a:cubicBezTo>
                  <a:pt x="31" y="121"/>
                  <a:pt x="14" y="84"/>
                  <a:pt x="5" y="45"/>
                </a:cubicBezTo>
                <a:cubicBezTo>
                  <a:pt x="108" y="5"/>
                  <a:pt x="108" y="5"/>
                  <a:pt x="108" y="5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03"/>
                  <a:pt x="144" y="102"/>
                  <a:pt x="144" y="101"/>
                </a:cubicBezTo>
                <a:cubicBezTo>
                  <a:pt x="146" y="97"/>
                  <a:pt x="146" y="97"/>
                  <a:pt x="146" y="97"/>
                </a:cubicBezTo>
                <a:cubicBezTo>
                  <a:pt x="111" y="2"/>
                  <a:pt x="111" y="2"/>
                  <a:pt x="111" y="2"/>
                </a:cubicBezTo>
                <a:cubicBezTo>
                  <a:pt x="111" y="1"/>
                  <a:pt x="110" y="1"/>
                  <a:pt x="110" y="0"/>
                </a:cubicBezTo>
                <a:cubicBezTo>
                  <a:pt x="110" y="0"/>
                  <a:pt x="109" y="0"/>
                  <a:pt x="109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1" name="Freeform 119">
            <a:extLst>
              <a:ext uri="{FF2B5EF4-FFF2-40B4-BE49-F238E27FC236}">
                <a16:creationId xmlns:a16="http://schemas.microsoft.com/office/drawing/2014/main" id="{36F4A547-FCA2-6130-29E8-BF3C58B2B958}"/>
              </a:ext>
            </a:extLst>
          </p:cNvPr>
          <p:cNvSpPr>
            <a:spLocks noEditPoints="1"/>
          </p:cNvSpPr>
          <p:nvPr/>
        </p:nvSpPr>
        <p:spPr bwMode="auto">
          <a:xfrm>
            <a:off x="16645366" y="8447882"/>
            <a:ext cx="1066522" cy="1060174"/>
          </a:xfrm>
          <a:custGeom>
            <a:avLst/>
            <a:gdLst>
              <a:gd name="T0" fmla="*/ 91 w 149"/>
              <a:gd name="T1" fmla="*/ 71 h 148"/>
              <a:gd name="T2" fmla="*/ 79 w 149"/>
              <a:gd name="T3" fmla="*/ 83 h 148"/>
              <a:gd name="T4" fmla="*/ 82 w 149"/>
              <a:gd name="T5" fmla="*/ 83 h 148"/>
              <a:gd name="T6" fmla="*/ 95 w 149"/>
              <a:gd name="T7" fmla="*/ 76 h 148"/>
              <a:gd name="T8" fmla="*/ 103 w 149"/>
              <a:gd name="T9" fmla="*/ 89 h 148"/>
              <a:gd name="T10" fmla="*/ 92 w 149"/>
              <a:gd name="T11" fmla="*/ 92 h 148"/>
              <a:gd name="T12" fmla="*/ 88 w 149"/>
              <a:gd name="T13" fmla="*/ 94 h 148"/>
              <a:gd name="T14" fmla="*/ 93 w 149"/>
              <a:gd name="T15" fmla="*/ 97 h 148"/>
              <a:gd name="T16" fmla="*/ 104 w 149"/>
              <a:gd name="T17" fmla="*/ 105 h 148"/>
              <a:gd name="T18" fmla="*/ 98 w 149"/>
              <a:gd name="T19" fmla="*/ 119 h 148"/>
              <a:gd name="T20" fmla="*/ 86 w 149"/>
              <a:gd name="T21" fmla="*/ 116 h 148"/>
              <a:gd name="T22" fmla="*/ 75 w 149"/>
              <a:gd name="T23" fmla="*/ 102 h 148"/>
              <a:gd name="T24" fmla="*/ 73 w 149"/>
              <a:gd name="T25" fmla="*/ 105 h 148"/>
              <a:gd name="T26" fmla="*/ 92 w 149"/>
              <a:gd name="T27" fmla="*/ 124 h 148"/>
              <a:gd name="T28" fmla="*/ 100 w 149"/>
              <a:gd name="T29" fmla="*/ 123 h 148"/>
              <a:gd name="T30" fmla="*/ 108 w 149"/>
              <a:gd name="T31" fmla="*/ 103 h 148"/>
              <a:gd name="T32" fmla="*/ 107 w 149"/>
              <a:gd name="T33" fmla="*/ 92 h 148"/>
              <a:gd name="T34" fmla="*/ 95 w 149"/>
              <a:gd name="T35" fmla="*/ 71 h 148"/>
              <a:gd name="T36" fmla="*/ 47 w 149"/>
              <a:gd name="T37" fmla="*/ 64 h 148"/>
              <a:gd name="T38" fmla="*/ 39 w 149"/>
              <a:gd name="T39" fmla="*/ 81 h 148"/>
              <a:gd name="T40" fmla="*/ 42 w 149"/>
              <a:gd name="T41" fmla="*/ 79 h 148"/>
              <a:gd name="T42" fmla="*/ 55 w 149"/>
              <a:gd name="T43" fmla="*/ 67 h 148"/>
              <a:gd name="T44" fmla="*/ 63 w 149"/>
              <a:gd name="T45" fmla="*/ 84 h 148"/>
              <a:gd name="T46" fmla="*/ 47 w 149"/>
              <a:gd name="T47" fmla="*/ 97 h 148"/>
              <a:gd name="T48" fmla="*/ 34 w 149"/>
              <a:gd name="T49" fmla="*/ 113 h 148"/>
              <a:gd name="T50" fmla="*/ 62 w 149"/>
              <a:gd name="T51" fmla="*/ 120 h 148"/>
              <a:gd name="T52" fmla="*/ 62 w 149"/>
              <a:gd name="T53" fmla="*/ 120 h 148"/>
              <a:gd name="T54" fmla="*/ 63 w 149"/>
              <a:gd name="T55" fmla="*/ 115 h 148"/>
              <a:gd name="T56" fmla="*/ 41 w 149"/>
              <a:gd name="T57" fmla="*/ 105 h 148"/>
              <a:gd name="T58" fmla="*/ 50 w 149"/>
              <a:gd name="T59" fmla="*/ 100 h 148"/>
              <a:gd name="T60" fmla="*/ 64 w 149"/>
              <a:gd name="T61" fmla="*/ 65 h 148"/>
              <a:gd name="T62" fmla="*/ 123 w 149"/>
              <a:gd name="T63" fmla="*/ 143 h 148"/>
              <a:gd name="T64" fmla="*/ 19 w 149"/>
              <a:gd name="T65" fmla="*/ 48 h 148"/>
              <a:gd name="T66" fmla="*/ 123 w 149"/>
              <a:gd name="T67" fmla="*/ 143 h 148"/>
              <a:gd name="T68" fmla="*/ 20 w 149"/>
              <a:gd name="T69" fmla="*/ 44 h 148"/>
              <a:gd name="T70" fmla="*/ 47 w 149"/>
              <a:gd name="T71" fmla="*/ 18 h 148"/>
              <a:gd name="T72" fmla="*/ 47 w 149"/>
              <a:gd name="T73" fmla="*/ 31 h 148"/>
              <a:gd name="T74" fmla="*/ 47 w 149"/>
              <a:gd name="T75" fmla="*/ 31 h 148"/>
              <a:gd name="T76" fmla="*/ 52 w 149"/>
              <a:gd name="T77" fmla="*/ 19 h 148"/>
              <a:gd name="T78" fmla="*/ 111 w 149"/>
              <a:gd name="T79" fmla="*/ 41 h 148"/>
              <a:gd name="T80" fmla="*/ 113 w 149"/>
              <a:gd name="T81" fmla="*/ 44 h 148"/>
              <a:gd name="T82" fmla="*/ 115 w 149"/>
              <a:gd name="T83" fmla="*/ 42 h 148"/>
              <a:gd name="T84" fmla="*/ 144 w 149"/>
              <a:gd name="T85" fmla="*/ 35 h 148"/>
              <a:gd name="T86" fmla="*/ 53 w 149"/>
              <a:gd name="T87" fmla="*/ 0 h 148"/>
              <a:gd name="T88" fmla="*/ 48 w 149"/>
              <a:gd name="T89" fmla="*/ 13 h 148"/>
              <a:gd name="T90" fmla="*/ 21 w 149"/>
              <a:gd name="T91" fmla="*/ 9 h 148"/>
              <a:gd name="T92" fmla="*/ 19 w 149"/>
              <a:gd name="T93" fmla="*/ 11 h 148"/>
              <a:gd name="T94" fmla="*/ 15 w 149"/>
              <a:gd name="T95" fmla="*/ 45 h 148"/>
              <a:gd name="T96" fmla="*/ 0 w 149"/>
              <a:gd name="T97" fmla="*/ 122 h 148"/>
              <a:gd name="T98" fmla="*/ 2 w 149"/>
              <a:gd name="T99" fmla="*/ 125 h 148"/>
              <a:gd name="T100" fmla="*/ 124 w 149"/>
              <a:gd name="T101" fmla="*/ 148 h 148"/>
              <a:gd name="T102" fmla="*/ 126 w 149"/>
              <a:gd name="T103" fmla="*/ 146 h 148"/>
              <a:gd name="T104" fmla="*/ 146 w 149"/>
              <a:gd name="T105" fmla="*/ 68 h 148"/>
              <a:gd name="T106" fmla="*/ 149 w 149"/>
              <a:gd name="T107" fmla="*/ 33 h 148"/>
              <a:gd name="T108" fmla="*/ 118 w 149"/>
              <a:gd name="T109" fmla="*/ 26 h 148"/>
              <a:gd name="T110" fmla="*/ 116 w 149"/>
              <a:gd name="T111" fmla="*/ 12 h 148"/>
              <a:gd name="T112" fmla="*/ 114 w 149"/>
              <a:gd name="T113" fmla="*/ 14 h 148"/>
              <a:gd name="T114" fmla="*/ 53 w 149"/>
              <a:gd name="T115" fmla="*/ 14 h 148"/>
              <a:gd name="T116" fmla="*/ 53 w 149"/>
              <a:gd name="T117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9" h="148">
                <a:moveTo>
                  <a:pt x="95" y="71"/>
                </a:moveTo>
                <a:cubicBezTo>
                  <a:pt x="94" y="71"/>
                  <a:pt x="92" y="71"/>
                  <a:pt x="91" y="71"/>
                </a:cubicBezTo>
                <a:cubicBezTo>
                  <a:pt x="87" y="72"/>
                  <a:pt x="82" y="75"/>
                  <a:pt x="78" y="80"/>
                </a:cubicBezTo>
                <a:cubicBezTo>
                  <a:pt x="78" y="81"/>
                  <a:pt x="78" y="82"/>
                  <a:pt x="79" y="83"/>
                </a:cubicBezTo>
                <a:cubicBezTo>
                  <a:pt x="79" y="83"/>
                  <a:pt x="80" y="83"/>
                  <a:pt x="80" y="83"/>
                </a:cubicBezTo>
                <a:cubicBezTo>
                  <a:pt x="81" y="83"/>
                  <a:pt x="81" y="83"/>
                  <a:pt x="82" y="83"/>
                </a:cubicBezTo>
                <a:cubicBezTo>
                  <a:pt x="85" y="79"/>
                  <a:pt x="88" y="77"/>
                  <a:pt x="92" y="76"/>
                </a:cubicBezTo>
                <a:cubicBezTo>
                  <a:pt x="93" y="76"/>
                  <a:pt x="94" y="76"/>
                  <a:pt x="95" y="76"/>
                </a:cubicBezTo>
                <a:cubicBezTo>
                  <a:pt x="98" y="76"/>
                  <a:pt x="101" y="77"/>
                  <a:pt x="103" y="79"/>
                </a:cubicBezTo>
                <a:cubicBezTo>
                  <a:pt x="105" y="82"/>
                  <a:pt x="106" y="86"/>
                  <a:pt x="103" y="89"/>
                </a:cubicBezTo>
                <a:cubicBezTo>
                  <a:pt x="101" y="92"/>
                  <a:pt x="98" y="92"/>
                  <a:pt x="94" y="92"/>
                </a:cubicBezTo>
                <a:cubicBezTo>
                  <a:pt x="93" y="92"/>
                  <a:pt x="92" y="92"/>
                  <a:pt x="92" y="92"/>
                </a:cubicBezTo>
                <a:cubicBezTo>
                  <a:pt x="91" y="92"/>
                  <a:pt x="91" y="92"/>
                  <a:pt x="90" y="92"/>
                </a:cubicBezTo>
                <a:cubicBezTo>
                  <a:pt x="89" y="92"/>
                  <a:pt x="88" y="93"/>
                  <a:pt x="88" y="94"/>
                </a:cubicBezTo>
                <a:cubicBezTo>
                  <a:pt x="88" y="96"/>
                  <a:pt x="89" y="97"/>
                  <a:pt x="90" y="97"/>
                </a:cubicBezTo>
                <a:cubicBezTo>
                  <a:pt x="91" y="97"/>
                  <a:pt x="92" y="97"/>
                  <a:pt x="93" y="97"/>
                </a:cubicBezTo>
                <a:cubicBezTo>
                  <a:pt x="93" y="97"/>
                  <a:pt x="93" y="97"/>
                  <a:pt x="94" y="97"/>
                </a:cubicBezTo>
                <a:cubicBezTo>
                  <a:pt x="98" y="97"/>
                  <a:pt x="103" y="101"/>
                  <a:pt x="104" y="105"/>
                </a:cubicBezTo>
                <a:cubicBezTo>
                  <a:pt x="105" y="108"/>
                  <a:pt x="105" y="111"/>
                  <a:pt x="104" y="113"/>
                </a:cubicBezTo>
                <a:cubicBezTo>
                  <a:pt x="103" y="116"/>
                  <a:pt x="101" y="118"/>
                  <a:pt x="98" y="119"/>
                </a:cubicBezTo>
                <a:cubicBezTo>
                  <a:pt x="97" y="119"/>
                  <a:pt x="96" y="119"/>
                  <a:pt x="95" y="119"/>
                </a:cubicBezTo>
                <a:cubicBezTo>
                  <a:pt x="92" y="119"/>
                  <a:pt x="88" y="118"/>
                  <a:pt x="86" y="116"/>
                </a:cubicBezTo>
                <a:cubicBezTo>
                  <a:pt x="82" y="112"/>
                  <a:pt x="79" y="108"/>
                  <a:pt x="77" y="104"/>
                </a:cubicBezTo>
                <a:cubicBezTo>
                  <a:pt x="77" y="103"/>
                  <a:pt x="76" y="102"/>
                  <a:pt x="75" y="102"/>
                </a:cubicBezTo>
                <a:cubicBezTo>
                  <a:pt x="75" y="102"/>
                  <a:pt x="75" y="102"/>
                  <a:pt x="74" y="102"/>
                </a:cubicBezTo>
                <a:cubicBezTo>
                  <a:pt x="73" y="103"/>
                  <a:pt x="73" y="104"/>
                  <a:pt x="73" y="105"/>
                </a:cubicBezTo>
                <a:cubicBezTo>
                  <a:pt x="75" y="110"/>
                  <a:pt x="78" y="115"/>
                  <a:pt x="83" y="119"/>
                </a:cubicBezTo>
                <a:cubicBezTo>
                  <a:pt x="86" y="121"/>
                  <a:pt x="89" y="123"/>
                  <a:pt x="92" y="124"/>
                </a:cubicBezTo>
                <a:cubicBezTo>
                  <a:pt x="93" y="124"/>
                  <a:pt x="94" y="124"/>
                  <a:pt x="95" y="124"/>
                </a:cubicBezTo>
                <a:cubicBezTo>
                  <a:pt x="97" y="124"/>
                  <a:pt x="98" y="123"/>
                  <a:pt x="100" y="123"/>
                </a:cubicBezTo>
                <a:cubicBezTo>
                  <a:pt x="103" y="122"/>
                  <a:pt x="106" y="119"/>
                  <a:pt x="108" y="115"/>
                </a:cubicBezTo>
                <a:cubicBezTo>
                  <a:pt x="110" y="112"/>
                  <a:pt x="110" y="107"/>
                  <a:pt x="108" y="103"/>
                </a:cubicBezTo>
                <a:cubicBezTo>
                  <a:pt x="107" y="100"/>
                  <a:pt x="105" y="97"/>
                  <a:pt x="102" y="95"/>
                </a:cubicBezTo>
                <a:cubicBezTo>
                  <a:pt x="104" y="95"/>
                  <a:pt x="105" y="94"/>
                  <a:pt x="107" y="92"/>
                </a:cubicBezTo>
                <a:cubicBezTo>
                  <a:pt x="110" y="88"/>
                  <a:pt x="110" y="81"/>
                  <a:pt x="106" y="76"/>
                </a:cubicBezTo>
                <a:cubicBezTo>
                  <a:pt x="104" y="73"/>
                  <a:pt x="99" y="71"/>
                  <a:pt x="95" y="71"/>
                </a:cubicBezTo>
                <a:moveTo>
                  <a:pt x="55" y="62"/>
                </a:moveTo>
                <a:cubicBezTo>
                  <a:pt x="52" y="62"/>
                  <a:pt x="49" y="63"/>
                  <a:pt x="47" y="64"/>
                </a:cubicBezTo>
                <a:cubicBezTo>
                  <a:pt x="42" y="67"/>
                  <a:pt x="39" y="72"/>
                  <a:pt x="37" y="78"/>
                </a:cubicBezTo>
                <a:cubicBezTo>
                  <a:pt x="37" y="80"/>
                  <a:pt x="38" y="81"/>
                  <a:pt x="39" y="81"/>
                </a:cubicBezTo>
                <a:cubicBezTo>
                  <a:pt x="39" y="81"/>
                  <a:pt x="39" y="81"/>
                  <a:pt x="39" y="81"/>
                </a:cubicBezTo>
                <a:cubicBezTo>
                  <a:pt x="40" y="81"/>
                  <a:pt x="41" y="80"/>
                  <a:pt x="42" y="79"/>
                </a:cubicBezTo>
                <a:cubicBezTo>
                  <a:pt x="43" y="74"/>
                  <a:pt x="45" y="70"/>
                  <a:pt x="49" y="68"/>
                </a:cubicBezTo>
                <a:cubicBezTo>
                  <a:pt x="51" y="67"/>
                  <a:pt x="53" y="67"/>
                  <a:pt x="55" y="67"/>
                </a:cubicBezTo>
                <a:cubicBezTo>
                  <a:pt x="57" y="67"/>
                  <a:pt x="60" y="67"/>
                  <a:pt x="61" y="69"/>
                </a:cubicBezTo>
                <a:cubicBezTo>
                  <a:pt x="66" y="72"/>
                  <a:pt x="65" y="80"/>
                  <a:pt x="63" y="84"/>
                </a:cubicBezTo>
                <a:cubicBezTo>
                  <a:pt x="59" y="90"/>
                  <a:pt x="53" y="94"/>
                  <a:pt x="48" y="96"/>
                </a:cubicBezTo>
                <a:cubicBezTo>
                  <a:pt x="47" y="97"/>
                  <a:pt x="47" y="97"/>
                  <a:pt x="47" y="97"/>
                </a:cubicBezTo>
                <a:cubicBezTo>
                  <a:pt x="44" y="98"/>
                  <a:pt x="41" y="99"/>
                  <a:pt x="38" y="101"/>
                </a:cubicBezTo>
                <a:cubicBezTo>
                  <a:pt x="35" y="105"/>
                  <a:pt x="33" y="109"/>
                  <a:pt x="34" y="113"/>
                </a:cubicBezTo>
                <a:cubicBezTo>
                  <a:pt x="34" y="114"/>
                  <a:pt x="35" y="114"/>
                  <a:pt x="35" y="115"/>
                </a:cubicBezTo>
                <a:cubicBezTo>
                  <a:pt x="62" y="120"/>
                  <a:pt x="62" y="120"/>
                  <a:pt x="62" y="120"/>
                </a:cubicBezTo>
                <a:cubicBezTo>
                  <a:pt x="62" y="120"/>
                  <a:pt x="62" y="120"/>
                  <a:pt x="62" y="120"/>
                </a:cubicBezTo>
                <a:cubicBezTo>
                  <a:pt x="62" y="120"/>
                  <a:pt x="62" y="120"/>
                  <a:pt x="62" y="120"/>
                </a:cubicBezTo>
                <a:cubicBezTo>
                  <a:pt x="63" y="120"/>
                  <a:pt x="64" y="119"/>
                  <a:pt x="64" y="118"/>
                </a:cubicBezTo>
                <a:cubicBezTo>
                  <a:pt x="65" y="117"/>
                  <a:pt x="64" y="116"/>
                  <a:pt x="63" y="115"/>
                </a:cubicBezTo>
                <a:cubicBezTo>
                  <a:pt x="38" y="110"/>
                  <a:pt x="38" y="110"/>
                  <a:pt x="38" y="110"/>
                </a:cubicBezTo>
                <a:cubicBezTo>
                  <a:pt x="38" y="108"/>
                  <a:pt x="40" y="106"/>
                  <a:pt x="41" y="105"/>
                </a:cubicBezTo>
                <a:cubicBezTo>
                  <a:pt x="43" y="103"/>
                  <a:pt x="46" y="102"/>
                  <a:pt x="49" y="101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6" y="97"/>
                  <a:pt x="63" y="94"/>
                  <a:pt x="67" y="87"/>
                </a:cubicBezTo>
                <a:cubicBezTo>
                  <a:pt x="70" y="80"/>
                  <a:pt x="70" y="71"/>
                  <a:pt x="64" y="65"/>
                </a:cubicBezTo>
                <a:cubicBezTo>
                  <a:pt x="62" y="63"/>
                  <a:pt x="58" y="62"/>
                  <a:pt x="55" y="62"/>
                </a:cubicBezTo>
                <a:moveTo>
                  <a:pt x="123" y="143"/>
                </a:moveTo>
                <a:cubicBezTo>
                  <a:pt x="5" y="121"/>
                  <a:pt x="5" y="121"/>
                  <a:pt x="5" y="121"/>
                </a:cubicBezTo>
                <a:cubicBezTo>
                  <a:pt x="11" y="97"/>
                  <a:pt x="16" y="73"/>
                  <a:pt x="19" y="48"/>
                </a:cubicBezTo>
                <a:cubicBezTo>
                  <a:pt x="140" y="69"/>
                  <a:pt x="140" y="69"/>
                  <a:pt x="140" y="69"/>
                </a:cubicBezTo>
                <a:cubicBezTo>
                  <a:pt x="136" y="94"/>
                  <a:pt x="130" y="119"/>
                  <a:pt x="123" y="143"/>
                </a:cubicBezTo>
                <a:moveTo>
                  <a:pt x="140" y="64"/>
                </a:moveTo>
                <a:cubicBezTo>
                  <a:pt x="20" y="44"/>
                  <a:pt x="20" y="44"/>
                  <a:pt x="20" y="44"/>
                </a:cubicBezTo>
                <a:cubicBezTo>
                  <a:pt x="21" y="34"/>
                  <a:pt x="23" y="24"/>
                  <a:pt x="23" y="13"/>
                </a:cubicBezTo>
                <a:cubicBezTo>
                  <a:pt x="47" y="18"/>
                  <a:pt x="47" y="18"/>
                  <a:pt x="47" y="18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30"/>
                  <a:pt x="46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8" y="31"/>
                  <a:pt x="49" y="31"/>
                  <a:pt x="50" y="30"/>
                </a:cubicBezTo>
                <a:cubicBezTo>
                  <a:pt x="52" y="19"/>
                  <a:pt x="52" y="19"/>
                  <a:pt x="52" y="19"/>
                </a:cubicBezTo>
                <a:cubicBezTo>
                  <a:pt x="113" y="29"/>
                  <a:pt x="113" y="29"/>
                  <a:pt x="113" y="29"/>
                </a:cubicBezTo>
                <a:cubicBezTo>
                  <a:pt x="113" y="33"/>
                  <a:pt x="112" y="37"/>
                  <a:pt x="111" y="41"/>
                </a:cubicBezTo>
                <a:cubicBezTo>
                  <a:pt x="111" y="42"/>
                  <a:pt x="112" y="43"/>
                  <a:pt x="113" y="44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4" y="44"/>
                  <a:pt x="115" y="43"/>
                  <a:pt x="115" y="42"/>
                </a:cubicBezTo>
                <a:cubicBezTo>
                  <a:pt x="116" y="38"/>
                  <a:pt x="117" y="34"/>
                  <a:pt x="117" y="30"/>
                </a:cubicBezTo>
                <a:cubicBezTo>
                  <a:pt x="144" y="35"/>
                  <a:pt x="144" y="35"/>
                  <a:pt x="144" y="35"/>
                </a:cubicBezTo>
                <a:cubicBezTo>
                  <a:pt x="143" y="45"/>
                  <a:pt x="142" y="55"/>
                  <a:pt x="140" y="64"/>
                </a:cubicBezTo>
                <a:moveTo>
                  <a:pt x="53" y="0"/>
                </a:moveTo>
                <a:cubicBezTo>
                  <a:pt x="52" y="0"/>
                  <a:pt x="51" y="0"/>
                  <a:pt x="51" y="1"/>
                </a:cubicBezTo>
                <a:cubicBezTo>
                  <a:pt x="48" y="13"/>
                  <a:pt x="48" y="13"/>
                  <a:pt x="48" y="13"/>
                </a:cubicBezTo>
                <a:cubicBezTo>
                  <a:pt x="22" y="9"/>
                  <a:pt x="22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0" y="9"/>
                  <a:pt x="20" y="9"/>
                </a:cubicBezTo>
                <a:cubicBezTo>
                  <a:pt x="19" y="9"/>
                  <a:pt x="19" y="10"/>
                  <a:pt x="19" y="11"/>
                </a:cubicBezTo>
                <a:cubicBezTo>
                  <a:pt x="18" y="22"/>
                  <a:pt x="17" y="33"/>
                  <a:pt x="16" y="44"/>
                </a:cubicBezTo>
                <a:cubicBezTo>
                  <a:pt x="15" y="44"/>
                  <a:pt x="15" y="45"/>
                  <a:pt x="15" y="45"/>
                </a:cubicBezTo>
                <a:cubicBezTo>
                  <a:pt x="15" y="46"/>
                  <a:pt x="15" y="46"/>
                  <a:pt x="15" y="47"/>
                </a:cubicBezTo>
                <a:cubicBezTo>
                  <a:pt x="12" y="72"/>
                  <a:pt x="7" y="97"/>
                  <a:pt x="0" y="122"/>
                </a:cubicBezTo>
                <a:cubicBezTo>
                  <a:pt x="0" y="122"/>
                  <a:pt x="0" y="123"/>
                  <a:pt x="1" y="124"/>
                </a:cubicBezTo>
                <a:cubicBezTo>
                  <a:pt x="1" y="124"/>
                  <a:pt x="1" y="125"/>
                  <a:pt x="2" y="125"/>
                </a:cubicBezTo>
                <a:cubicBezTo>
                  <a:pt x="124" y="148"/>
                  <a:pt x="124" y="148"/>
                  <a:pt x="124" y="148"/>
                </a:cubicBezTo>
                <a:cubicBezTo>
                  <a:pt x="124" y="148"/>
                  <a:pt x="124" y="148"/>
                  <a:pt x="124" y="148"/>
                </a:cubicBezTo>
                <a:cubicBezTo>
                  <a:pt x="124" y="148"/>
                  <a:pt x="124" y="148"/>
                  <a:pt x="124" y="148"/>
                </a:cubicBezTo>
                <a:cubicBezTo>
                  <a:pt x="125" y="148"/>
                  <a:pt x="126" y="147"/>
                  <a:pt x="126" y="146"/>
                </a:cubicBezTo>
                <a:cubicBezTo>
                  <a:pt x="134" y="121"/>
                  <a:pt x="140" y="95"/>
                  <a:pt x="144" y="69"/>
                </a:cubicBezTo>
                <a:cubicBezTo>
                  <a:pt x="145" y="69"/>
                  <a:pt x="146" y="69"/>
                  <a:pt x="146" y="68"/>
                </a:cubicBezTo>
                <a:cubicBezTo>
                  <a:pt x="146" y="67"/>
                  <a:pt x="146" y="66"/>
                  <a:pt x="145" y="65"/>
                </a:cubicBezTo>
                <a:cubicBezTo>
                  <a:pt x="146" y="55"/>
                  <a:pt x="148" y="44"/>
                  <a:pt x="149" y="33"/>
                </a:cubicBezTo>
                <a:cubicBezTo>
                  <a:pt x="149" y="32"/>
                  <a:pt x="148" y="31"/>
                  <a:pt x="147" y="31"/>
                </a:cubicBezTo>
                <a:cubicBezTo>
                  <a:pt x="118" y="26"/>
                  <a:pt x="118" y="26"/>
                  <a:pt x="118" y="26"/>
                </a:cubicBezTo>
                <a:cubicBezTo>
                  <a:pt x="118" y="22"/>
                  <a:pt x="118" y="18"/>
                  <a:pt x="118" y="14"/>
                </a:cubicBezTo>
                <a:cubicBezTo>
                  <a:pt x="118" y="13"/>
                  <a:pt x="117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5" y="12"/>
                  <a:pt x="114" y="13"/>
                  <a:pt x="114" y="14"/>
                </a:cubicBezTo>
                <a:cubicBezTo>
                  <a:pt x="114" y="18"/>
                  <a:pt x="114" y="21"/>
                  <a:pt x="114" y="25"/>
                </a:cubicBezTo>
                <a:cubicBezTo>
                  <a:pt x="53" y="14"/>
                  <a:pt x="53" y="14"/>
                  <a:pt x="53" y="14"/>
                </a:cubicBezTo>
                <a:cubicBezTo>
                  <a:pt x="55" y="2"/>
                  <a:pt x="55" y="2"/>
                  <a:pt x="55" y="2"/>
                </a:cubicBezTo>
                <a:cubicBezTo>
                  <a:pt x="55" y="1"/>
                  <a:pt x="55" y="0"/>
                  <a:pt x="53" y="0"/>
                </a:cubicBezTo>
                <a:cubicBezTo>
                  <a:pt x="53" y="0"/>
                  <a:pt x="53" y="0"/>
                  <a:pt x="5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2" name="Freeform 120">
            <a:extLst>
              <a:ext uri="{FF2B5EF4-FFF2-40B4-BE49-F238E27FC236}">
                <a16:creationId xmlns:a16="http://schemas.microsoft.com/office/drawing/2014/main" id="{AE803C77-517F-92C5-616C-43F61D27B559}"/>
              </a:ext>
            </a:extLst>
          </p:cNvPr>
          <p:cNvSpPr>
            <a:spLocks noEditPoints="1"/>
          </p:cNvSpPr>
          <p:nvPr/>
        </p:nvSpPr>
        <p:spPr bwMode="auto">
          <a:xfrm>
            <a:off x="15432834" y="8073330"/>
            <a:ext cx="1047477" cy="1218883"/>
          </a:xfrm>
          <a:custGeom>
            <a:avLst/>
            <a:gdLst>
              <a:gd name="T0" fmla="*/ 14 w 146"/>
              <a:gd name="T1" fmla="*/ 124 h 170"/>
              <a:gd name="T2" fmla="*/ 16 w 146"/>
              <a:gd name="T3" fmla="*/ 128 h 170"/>
              <a:gd name="T4" fmla="*/ 31 w 146"/>
              <a:gd name="T5" fmla="*/ 113 h 170"/>
              <a:gd name="T6" fmla="*/ 126 w 146"/>
              <a:gd name="T7" fmla="*/ 96 h 170"/>
              <a:gd name="T8" fmla="*/ 144 w 146"/>
              <a:gd name="T9" fmla="*/ 105 h 170"/>
              <a:gd name="T10" fmla="*/ 144 w 146"/>
              <a:gd name="T11" fmla="*/ 101 h 170"/>
              <a:gd name="T12" fmla="*/ 2 w 146"/>
              <a:gd name="T13" fmla="*/ 49 h 170"/>
              <a:gd name="T14" fmla="*/ 20 w 146"/>
              <a:gd name="T15" fmla="*/ 58 h 170"/>
              <a:gd name="T16" fmla="*/ 22 w 146"/>
              <a:gd name="T17" fmla="*/ 56 h 170"/>
              <a:gd name="T18" fmla="*/ 20 w 146"/>
              <a:gd name="T19" fmla="*/ 54 h 170"/>
              <a:gd name="T20" fmla="*/ 70 w 146"/>
              <a:gd name="T21" fmla="*/ 141 h 170"/>
              <a:gd name="T22" fmla="*/ 98 w 146"/>
              <a:gd name="T23" fmla="*/ 149 h 170"/>
              <a:gd name="T24" fmla="*/ 87 w 146"/>
              <a:gd name="T25" fmla="*/ 155 h 170"/>
              <a:gd name="T26" fmla="*/ 98 w 146"/>
              <a:gd name="T27" fmla="*/ 161 h 170"/>
              <a:gd name="T28" fmla="*/ 83 w 146"/>
              <a:gd name="T29" fmla="*/ 165 h 170"/>
              <a:gd name="T30" fmla="*/ 79 w 146"/>
              <a:gd name="T31" fmla="*/ 144 h 170"/>
              <a:gd name="T32" fmla="*/ 79 w 146"/>
              <a:gd name="T33" fmla="*/ 139 h 170"/>
              <a:gd name="T34" fmla="*/ 72 w 146"/>
              <a:gd name="T35" fmla="*/ 104 h 170"/>
              <a:gd name="T36" fmla="*/ 84 w 146"/>
              <a:gd name="T37" fmla="*/ 90 h 170"/>
              <a:gd name="T38" fmla="*/ 64 w 146"/>
              <a:gd name="T39" fmla="*/ 85 h 170"/>
              <a:gd name="T40" fmla="*/ 59 w 146"/>
              <a:gd name="T41" fmla="*/ 75 h 170"/>
              <a:gd name="T42" fmla="*/ 62 w 146"/>
              <a:gd name="T43" fmla="*/ 76 h 170"/>
              <a:gd name="T44" fmla="*/ 77 w 146"/>
              <a:gd name="T45" fmla="*/ 83 h 170"/>
              <a:gd name="T46" fmla="*/ 76 w 146"/>
              <a:gd name="T47" fmla="*/ 75 h 170"/>
              <a:gd name="T48" fmla="*/ 79 w 146"/>
              <a:gd name="T49" fmla="*/ 77 h 170"/>
              <a:gd name="T50" fmla="*/ 89 w 146"/>
              <a:gd name="T51" fmla="*/ 85 h 170"/>
              <a:gd name="T52" fmla="*/ 94 w 146"/>
              <a:gd name="T53" fmla="*/ 70 h 170"/>
              <a:gd name="T54" fmla="*/ 97 w 146"/>
              <a:gd name="T55" fmla="*/ 74 h 170"/>
              <a:gd name="T56" fmla="*/ 63 w 146"/>
              <a:gd name="T57" fmla="*/ 131 h 170"/>
              <a:gd name="T58" fmla="*/ 51 w 146"/>
              <a:gd name="T59" fmla="*/ 115 h 170"/>
              <a:gd name="T60" fmla="*/ 45 w 146"/>
              <a:gd name="T61" fmla="*/ 48 h 170"/>
              <a:gd name="T62" fmla="*/ 83 w 146"/>
              <a:gd name="T63" fmla="*/ 35 h 170"/>
              <a:gd name="T64" fmla="*/ 107 w 146"/>
              <a:gd name="T65" fmla="*/ 108 h 170"/>
              <a:gd name="T66" fmla="*/ 100 w 146"/>
              <a:gd name="T67" fmla="*/ 126 h 170"/>
              <a:gd name="T68" fmla="*/ 97 w 146"/>
              <a:gd name="T69" fmla="*/ 127 h 170"/>
              <a:gd name="T70" fmla="*/ 91 w 146"/>
              <a:gd name="T71" fmla="*/ 89 h 170"/>
              <a:gd name="T72" fmla="*/ 94 w 146"/>
              <a:gd name="T73" fmla="*/ 65 h 170"/>
              <a:gd name="T74" fmla="*/ 85 w 146"/>
              <a:gd name="T75" fmla="*/ 86 h 170"/>
              <a:gd name="T76" fmla="*/ 84 w 146"/>
              <a:gd name="T77" fmla="*/ 76 h 170"/>
              <a:gd name="T78" fmla="*/ 73 w 146"/>
              <a:gd name="T79" fmla="*/ 71 h 170"/>
              <a:gd name="T80" fmla="*/ 69 w 146"/>
              <a:gd name="T81" fmla="*/ 86 h 170"/>
              <a:gd name="T82" fmla="*/ 60 w 146"/>
              <a:gd name="T83" fmla="*/ 70 h 170"/>
              <a:gd name="T84" fmla="*/ 55 w 146"/>
              <a:gd name="T85" fmla="*/ 82 h 170"/>
              <a:gd name="T86" fmla="*/ 71 w 146"/>
              <a:gd name="T87" fmla="*/ 131 h 170"/>
              <a:gd name="T88" fmla="*/ 66 w 146"/>
              <a:gd name="T89" fmla="*/ 131 h 170"/>
              <a:gd name="T90" fmla="*/ 77 w 146"/>
              <a:gd name="T91" fmla="*/ 30 h 170"/>
              <a:gd name="T92" fmla="*/ 46 w 146"/>
              <a:gd name="T93" fmla="*/ 117 h 170"/>
              <a:gd name="T94" fmla="*/ 57 w 146"/>
              <a:gd name="T95" fmla="*/ 129 h 170"/>
              <a:gd name="T96" fmla="*/ 65 w 146"/>
              <a:gd name="T97" fmla="*/ 141 h 170"/>
              <a:gd name="T98" fmla="*/ 68 w 146"/>
              <a:gd name="T99" fmla="*/ 153 h 170"/>
              <a:gd name="T100" fmla="*/ 91 w 146"/>
              <a:gd name="T101" fmla="*/ 170 h 170"/>
              <a:gd name="T102" fmla="*/ 103 w 146"/>
              <a:gd name="T103" fmla="*/ 153 h 170"/>
              <a:gd name="T104" fmla="*/ 101 w 146"/>
              <a:gd name="T105" fmla="*/ 131 h 170"/>
              <a:gd name="T106" fmla="*/ 105 w 146"/>
              <a:gd name="T107" fmla="*/ 127 h 170"/>
              <a:gd name="T108" fmla="*/ 113 w 146"/>
              <a:gd name="T109" fmla="*/ 107 h 170"/>
              <a:gd name="T110" fmla="*/ 77 w 146"/>
              <a:gd name="T111" fmla="*/ 30 h 170"/>
              <a:gd name="T112" fmla="*/ 116 w 146"/>
              <a:gd name="T113" fmla="*/ 41 h 170"/>
              <a:gd name="T114" fmla="*/ 118 w 146"/>
              <a:gd name="T115" fmla="*/ 44 h 170"/>
              <a:gd name="T116" fmla="*/ 134 w 146"/>
              <a:gd name="T117" fmla="*/ 29 h 170"/>
              <a:gd name="T118" fmla="*/ 64 w 146"/>
              <a:gd name="T119" fmla="*/ 0 h 170"/>
              <a:gd name="T120" fmla="*/ 66 w 146"/>
              <a:gd name="T121" fmla="*/ 23 h 170"/>
              <a:gd name="T122" fmla="*/ 68 w 146"/>
              <a:gd name="T123" fmla="*/ 2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6" h="170">
                <a:moveTo>
                  <a:pt x="29" y="112"/>
                </a:moveTo>
                <a:cubicBezTo>
                  <a:pt x="29" y="112"/>
                  <a:pt x="28" y="113"/>
                  <a:pt x="28" y="113"/>
                </a:cubicBezTo>
                <a:cubicBezTo>
                  <a:pt x="14" y="124"/>
                  <a:pt x="14" y="124"/>
                  <a:pt x="14" y="124"/>
                </a:cubicBezTo>
                <a:cubicBezTo>
                  <a:pt x="13" y="125"/>
                  <a:pt x="13" y="127"/>
                  <a:pt x="14" y="128"/>
                </a:cubicBezTo>
                <a:cubicBezTo>
                  <a:pt x="14" y="128"/>
                  <a:pt x="15" y="128"/>
                  <a:pt x="15" y="128"/>
                </a:cubicBezTo>
                <a:cubicBezTo>
                  <a:pt x="15" y="128"/>
                  <a:pt x="15" y="128"/>
                  <a:pt x="16" y="128"/>
                </a:cubicBezTo>
                <a:cubicBezTo>
                  <a:pt x="16" y="128"/>
                  <a:pt x="16" y="128"/>
                  <a:pt x="17" y="128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1" y="116"/>
                  <a:pt x="32" y="114"/>
                  <a:pt x="31" y="113"/>
                </a:cubicBezTo>
                <a:cubicBezTo>
                  <a:pt x="30" y="113"/>
                  <a:pt x="30" y="112"/>
                  <a:pt x="29" y="112"/>
                </a:cubicBezTo>
                <a:moveTo>
                  <a:pt x="129" y="95"/>
                </a:moveTo>
                <a:cubicBezTo>
                  <a:pt x="128" y="95"/>
                  <a:pt x="127" y="95"/>
                  <a:pt x="126" y="96"/>
                </a:cubicBezTo>
                <a:cubicBezTo>
                  <a:pt x="126" y="97"/>
                  <a:pt x="127" y="99"/>
                  <a:pt x="128" y="99"/>
                </a:cubicBezTo>
                <a:cubicBezTo>
                  <a:pt x="143" y="105"/>
                  <a:pt x="143" y="105"/>
                  <a:pt x="143" y="105"/>
                </a:cubicBezTo>
                <a:cubicBezTo>
                  <a:pt x="143" y="105"/>
                  <a:pt x="143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5" y="105"/>
                  <a:pt x="145" y="104"/>
                  <a:pt x="146" y="103"/>
                </a:cubicBezTo>
                <a:cubicBezTo>
                  <a:pt x="146" y="102"/>
                  <a:pt x="145" y="101"/>
                  <a:pt x="144" y="101"/>
                </a:cubicBezTo>
                <a:cubicBezTo>
                  <a:pt x="129" y="95"/>
                  <a:pt x="129" y="95"/>
                  <a:pt x="129" y="95"/>
                </a:cubicBezTo>
                <a:cubicBezTo>
                  <a:pt x="129" y="95"/>
                  <a:pt x="129" y="95"/>
                  <a:pt x="129" y="95"/>
                </a:cubicBezTo>
                <a:moveTo>
                  <a:pt x="2" y="49"/>
                </a:moveTo>
                <a:cubicBezTo>
                  <a:pt x="1" y="49"/>
                  <a:pt x="1" y="49"/>
                  <a:pt x="0" y="49"/>
                </a:cubicBezTo>
                <a:cubicBezTo>
                  <a:pt x="0" y="50"/>
                  <a:pt x="0" y="52"/>
                  <a:pt x="1" y="53"/>
                </a:cubicBezTo>
                <a:cubicBezTo>
                  <a:pt x="6" y="56"/>
                  <a:pt x="13" y="58"/>
                  <a:pt x="20" y="58"/>
                </a:cubicBezTo>
                <a:cubicBezTo>
                  <a:pt x="20" y="58"/>
                  <a:pt x="20" y="58"/>
                  <a:pt x="20" y="58"/>
                </a:cubicBezTo>
                <a:cubicBezTo>
                  <a:pt x="20" y="58"/>
                  <a:pt x="20" y="58"/>
                  <a:pt x="20" y="58"/>
                </a:cubicBezTo>
                <a:cubicBezTo>
                  <a:pt x="22" y="58"/>
                  <a:pt x="22" y="57"/>
                  <a:pt x="22" y="56"/>
                </a:cubicBezTo>
                <a:cubicBezTo>
                  <a:pt x="22" y="55"/>
                  <a:pt x="21" y="54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14" y="54"/>
                  <a:pt x="8" y="52"/>
                  <a:pt x="3" y="49"/>
                </a:cubicBezTo>
                <a:cubicBezTo>
                  <a:pt x="3" y="49"/>
                  <a:pt x="3" y="49"/>
                  <a:pt x="2" y="49"/>
                </a:cubicBezTo>
                <a:moveTo>
                  <a:pt x="70" y="141"/>
                </a:moveTo>
                <a:cubicBezTo>
                  <a:pt x="70" y="139"/>
                  <a:pt x="69" y="137"/>
                  <a:pt x="69" y="135"/>
                </a:cubicBezTo>
                <a:cubicBezTo>
                  <a:pt x="97" y="131"/>
                  <a:pt x="97" y="131"/>
                  <a:pt x="97" y="131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87" y="150"/>
                  <a:pt x="87" y="150"/>
                  <a:pt x="87" y="150"/>
                </a:cubicBezTo>
                <a:cubicBezTo>
                  <a:pt x="86" y="150"/>
                  <a:pt x="85" y="151"/>
                  <a:pt x="85" y="153"/>
                </a:cubicBezTo>
                <a:cubicBezTo>
                  <a:pt x="85" y="154"/>
                  <a:pt x="86" y="155"/>
                  <a:pt x="87" y="155"/>
                </a:cubicBezTo>
                <a:cubicBezTo>
                  <a:pt x="87" y="155"/>
                  <a:pt x="87" y="155"/>
                  <a:pt x="88" y="155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99" y="156"/>
                  <a:pt x="99" y="159"/>
                  <a:pt x="98" y="161"/>
                </a:cubicBezTo>
                <a:cubicBezTo>
                  <a:pt x="97" y="163"/>
                  <a:pt x="94" y="165"/>
                  <a:pt x="91" y="166"/>
                </a:cubicBezTo>
                <a:cubicBezTo>
                  <a:pt x="91" y="166"/>
                  <a:pt x="90" y="166"/>
                  <a:pt x="89" y="166"/>
                </a:cubicBezTo>
                <a:cubicBezTo>
                  <a:pt x="87" y="166"/>
                  <a:pt x="85" y="166"/>
                  <a:pt x="83" y="165"/>
                </a:cubicBezTo>
                <a:cubicBezTo>
                  <a:pt x="78" y="163"/>
                  <a:pt x="75" y="158"/>
                  <a:pt x="72" y="152"/>
                </a:cubicBezTo>
                <a:cubicBezTo>
                  <a:pt x="71" y="149"/>
                  <a:pt x="71" y="147"/>
                  <a:pt x="71" y="145"/>
                </a:cubicBezTo>
                <a:cubicBezTo>
                  <a:pt x="79" y="144"/>
                  <a:pt x="79" y="144"/>
                  <a:pt x="79" y="144"/>
                </a:cubicBezTo>
                <a:cubicBezTo>
                  <a:pt x="80" y="144"/>
                  <a:pt x="81" y="142"/>
                  <a:pt x="81" y="141"/>
                </a:cubicBezTo>
                <a:cubicBezTo>
                  <a:pt x="81" y="140"/>
                  <a:pt x="80" y="139"/>
                  <a:pt x="79" y="139"/>
                </a:cubicBezTo>
                <a:cubicBezTo>
                  <a:pt x="79" y="139"/>
                  <a:pt x="79" y="139"/>
                  <a:pt x="79" y="139"/>
                </a:cubicBezTo>
                <a:cubicBezTo>
                  <a:pt x="70" y="141"/>
                  <a:pt x="70" y="141"/>
                  <a:pt x="70" y="141"/>
                </a:cubicBezTo>
                <a:moveTo>
                  <a:pt x="76" y="130"/>
                </a:moveTo>
                <a:cubicBezTo>
                  <a:pt x="75" y="121"/>
                  <a:pt x="74" y="112"/>
                  <a:pt x="72" y="104"/>
                </a:cubicBezTo>
                <a:cubicBezTo>
                  <a:pt x="70" y="90"/>
                  <a:pt x="70" y="90"/>
                  <a:pt x="70" y="90"/>
                </a:cubicBezTo>
                <a:cubicBezTo>
                  <a:pt x="72" y="90"/>
                  <a:pt x="75" y="89"/>
                  <a:pt x="77" y="88"/>
                </a:cubicBezTo>
                <a:cubicBezTo>
                  <a:pt x="79" y="89"/>
                  <a:pt x="82" y="90"/>
                  <a:pt x="84" y="90"/>
                </a:cubicBezTo>
                <a:cubicBezTo>
                  <a:pt x="83" y="103"/>
                  <a:pt x="84" y="116"/>
                  <a:pt x="87" y="128"/>
                </a:cubicBezTo>
                <a:cubicBezTo>
                  <a:pt x="76" y="130"/>
                  <a:pt x="76" y="130"/>
                  <a:pt x="76" y="130"/>
                </a:cubicBezTo>
                <a:moveTo>
                  <a:pt x="64" y="85"/>
                </a:moveTo>
                <a:cubicBezTo>
                  <a:pt x="62" y="84"/>
                  <a:pt x="60" y="82"/>
                  <a:pt x="59" y="80"/>
                </a:cubicBezTo>
                <a:cubicBezTo>
                  <a:pt x="58" y="79"/>
                  <a:pt x="58" y="77"/>
                  <a:pt x="58" y="76"/>
                </a:cubicBezTo>
                <a:cubicBezTo>
                  <a:pt x="59" y="75"/>
                  <a:pt x="59" y="75"/>
                  <a:pt x="59" y="75"/>
                </a:cubicBezTo>
                <a:cubicBezTo>
                  <a:pt x="59" y="75"/>
                  <a:pt x="59" y="75"/>
                  <a:pt x="59" y="75"/>
                </a:cubicBezTo>
                <a:cubicBezTo>
                  <a:pt x="60" y="75"/>
                  <a:pt x="60" y="75"/>
                  <a:pt x="60" y="75"/>
                </a:cubicBezTo>
                <a:cubicBezTo>
                  <a:pt x="60" y="75"/>
                  <a:pt x="61" y="75"/>
                  <a:pt x="62" y="76"/>
                </a:cubicBezTo>
                <a:cubicBezTo>
                  <a:pt x="63" y="78"/>
                  <a:pt x="63" y="79"/>
                  <a:pt x="63" y="81"/>
                </a:cubicBezTo>
                <a:cubicBezTo>
                  <a:pt x="64" y="85"/>
                  <a:pt x="64" y="85"/>
                  <a:pt x="64" y="85"/>
                </a:cubicBezTo>
                <a:moveTo>
                  <a:pt x="77" y="83"/>
                </a:moveTo>
                <a:cubicBezTo>
                  <a:pt x="77" y="82"/>
                  <a:pt x="77" y="82"/>
                  <a:pt x="77" y="82"/>
                </a:cubicBezTo>
                <a:cubicBezTo>
                  <a:pt x="75" y="81"/>
                  <a:pt x="74" y="79"/>
                  <a:pt x="74" y="77"/>
                </a:cubicBezTo>
                <a:cubicBezTo>
                  <a:pt x="74" y="76"/>
                  <a:pt x="75" y="75"/>
                  <a:pt x="76" y="75"/>
                </a:cubicBezTo>
                <a:cubicBezTo>
                  <a:pt x="76" y="74"/>
                  <a:pt x="76" y="74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78" y="74"/>
                  <a:pt x="79" y="76"/>
                  <a:pt x="79" y="77"/>
                </a:cubicBezTo>
                <a:cubicBezTo>
                  <a:pt x="80" y="79"/>
                  <a:pt x="79" y="81"/>
                  <a:pt x="78" y="81"/>
                </a:cubicBezTo>
                <a:cubicBezTo>
                  <a:pt x="78" y="82"/>
                  <a:pt x="77" y="82"/>
                  <a:pt x="77" y="83"/>
                </a:cubicBezTo>
                <a:moveTo>
                  <a:pt x="89" y="85"/>
                </a:moveTo>
                <a:cubicBezTo>
                  <a:pt x="90" y="81"/>
                  <a:pt x="90" y="78"/>
                  <a:pt x="91" y="75"/>
                </a:cubicBezTo>
                <a:cubicBezTo>
                  <a:pt x="91" y="73"/>
                  <a:pt x="92" y="70"/>
                  <a:pt x="94" y="70"/>
                </a:cubicBezTo>
                <a:cubicBezTo>
                  <a:pt x="94" y="70"/>
                  <a:pt x="94" y="70"/>
                  <a:pt x="94" y="70"/>
                </a:cubicBezTo>
                <a:cubicBezTo>
                  <a:pt x="94" y="70"/>
                  <a:pt x="94" y="70"/>
                  <a:pt x="94" y="70"/>
                </a:cubicBezTo>
                <a:cubicBezTo>
                  <a:pt x="94" y="70"/>
                  <a:pt x="95" y="70"/>
                  <a:pt x="95" y="70"/>
                </a:cubicBezTo>
                <a:cubicBezTo>
                  <a:pt x="96" y="71"/>
                  <a:pt x="97" y="73"/>
                  <a:pt x="97" y="74"/>
                </a:cubicBezTo>
                <a:cubicBezTo>
                  <a:pt x="97" y="79"/>
                  <a:pt x="93" y="83"/>
                  <a:pt x="89" y="85"/>
                </a:cubicBezTo>
                <a:moveTo>
                  <a:pt x="64" y="132"/>
                </a:moveTo>
                <a:cubicBezTo>
                  <a:pt x="64" y="131"/>
                  <a:pt x="63" y="131"/>
                  <a:pt x="63" y="131"/>
                </a:cubicBezTo>
                <a:cubicBezTo>
                  <a:pt x="62" y="130"/>
                  <a:pt x="62" y="129"/>
                  <a:pt x="62" y="127"/>
                </a:cubicBezTo>
                <a:cubicBezTo>
                  <a:pt x="61" y="126"/>
                  <a:pt x="61" y="126"/>
                  <a:pt x="60" y="125"/>
                </a:cubicBezTo>
                <a:cubicBezTo>
                  <a:pt x="58" y="120"/>
                  <a:pt x="55" y="118"/>
                  <a:pt x="51" y="115"/>
                </a:cubicBezTo>
                <a:cubicBezTo>
                  <a:pt x="50" y="115"/>
                  <a:pt x="49" y="114"/>
                  <a:pt x="48" y="113"/>
                </a:cubicBezTo>
                <a:cubicBezTo>
                  <a:pt x="35" y="103"/>
                  <a:pt x="29" y="84"/>
                  <a:pt x="33" y="68"/>
                </a:cubicBezTo>
                <a:cubicBezTo>
                  <a:pt x="35" y="60"/>
                  <a:pt x="40" y="54"/>
                  <a:pt x="45" y="48"/>
                </a:cubicBezTo>
                <a:cubicBezTo>
                  <a:pt x="52" y="41"/>
                  <a:pt x="61" y="36"/>
                  <a:pt x="71" y="35"/>
                </a:cubicBezTo>
                <a:cubicBezTo>
                  <a:pt x="73" y="34"/>
                  <a:pt x="75" y="34"/>
                  <a:pt x="76" y="34"/>
                </a:cubicBezTo>
                <a:cubicBezTo>
                  <a:pt x="79" y="34"/>
                  <a:pt x="81" y="34"/>
                  <a:pt x="83" y="35"/>
                </a:cubicBezTo>
                <a:cubicBezTo>
                  <a:pt x="96" y="37"/>
                  <a:pt x="108" y="46"/>
                  <a:pt x="114" y="59"/>
                </a:cubicBezTo>
                <a:cubicBezTo>
                  <a:pt x="120" y="72"/>
                  <a:pt x="118" y="90"/>
                  <a:pt x="109" y="105"/>
                </a:cubicBezTo>
                <a:cubicBezTo>
                  <a:pt x="108" y="106"/>
                  <a:pt x="108" y="107"/>
                  <a:pt x="107" y="108"/>
                </a:cubicBezTo>
                <a:cubicBezTo>
                  <a:pt x="106" y="110"/>
                  <a:pt x="104" y="113"/>
                  <a:pt x="103" y="115"/>
                </a:cubicBezTo>
                <a:cubicBezTo>
                  <a:pt x="101" y="118"/>
                  <a:pt x="100" y="122"/>
                  <a:pt x="101" y="126"/>
                </a:cubicBezTo>
                <a:cubicBezTo>
                  <a:pt x="100" y="126"/>
                  <a:pt x="100" y="126"/>
                  <a:pt x="100" y="126"/>
                </a:cubicBezTo>
                <a:cubicBezTo>
                  <a:pt x="100" y="126"/>
                  <a:pt x="99" y="126"/>
                  <a:pt x="99" y="126"/>
                </a:cubicBezTo>
                <a:cubicBezTo>
                  <a:pt x="98" y="126"/>
                  <a:pt x="98" y="126"/>
                  <a:pt x="98" y="126"/>
                </a:cubicBezTo>
                <a:cubicBezTo>
                  <a:pt x="98" y="126"/>
                  <a:pt x="97" y="126"/>
                  <a:pt x="97" y="127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89" y="115"/>
                  <a:pt x="88" y="102"/>
                  <a:pt x="89" y="90"/>
                </a:cubicBezTo>
                <a:cubicBezTo>
                  <a:pt x="90" y="90"/>
                  <a:pt x="90" y="89"/>
                  <a:pt x="91" y="89"/>
                </a:cubicBezTo>
                <a:cubicBezTo>
                  <a:pt x="97" y="87"/>
                  <a:pt x="101" y="81"/>
                  <a:pt x="101" y="75"/>
                </a:cubicBezTo>
                <a:cubicBezTo>
                  <a:pt x="101" y="72"/>
                  <a:pt x="100" y="69"/>
                  <a:pt x="98" y="67"/>
                </a:cubicBezTo>
                <a:cubicBezTo>
                  <a:pt x="97" y="66"/>
                  <a:pt x="95" y="65"/>
                  <a:pt x="94" y="65"/>
                </a:cubicBezTo>
                <a:cubicBezTo>
                  <a:pt x="94" y="65"/>
                  <a:pt x="93" y="65"/>
                  <a:pt x="93" y="65"/>
                </a:cubicBezTo>
                <a:cubicBezTo>
                  <a:pt x="91" y="66"/>
                  <a:pt x="88" y="67"/>
                  <a:pt x="87" y="74"/>
                </a:cubicBezTo>
                <a:cubicBezTo>
                  <a:pt x="86" y="78"/>
                  <a:pt x="85" y="82"/>
                  <a:pt x="85" y="86"/>
                </a:cubicBezTo>
                <a:cubicBezTo>
                  <a:pt x="83" y="86"/>
                  <a:pt x="82" y="85"/>
                  <a:pt x="81" y="85"/>
                </a:cubicBezTo>
                <a:cubicBezTo>
                  <a:pt x="81" y="84"/>
                  <a:pt x="81" y="84"/>
                  <a:pt x="81" y="84"/>
                </a:cubicBezTo>
                <a:cubicBezTo>
                  <a:pt x="83" y="82"/>
                  <a:pt x="84" y="79"/>
                  <a:pt x="84" y="76"/>
                </a:cubicBezTo>
                <a:cubicBezTo>
                  <a:pt x="83" y="73"/>
                  <a:pt x="81" y="70"/>
                  <a:pt x="78" y="70"/>
                </a:cubicBezTo>
                <a:cubicBezTo>
                  <a:pt x="78" y="70"/>
                  <a:pt x="77" y="70"/>
                  <a:pt x="77" y="70"/>
                </a:cubicBezTo>
                <a:cubicBezTo>
                  <a:pt x="76" y="70"/>
                  <a:pt x="74" y="70"/>
                  <a:pt x="73" y="71"/>
                </a:cubicBezTo>
                <a:cubicBezTo>
                  <a:pt x="71" y="72"/>
                  <a:pt x="70" y="74"/>
                  <a:pt x="70" y="76"/>
                </a:cubicBezTo>
                <a:cubicBezTo>
                  <a:pt x="70" y="79"/>
                  <a:pt x="71" y="82"/>
                  <a:pt x="73" y="85"/>
                </a:cubicBezTo>
                <a:cubicBezTo>
                  <a:pt x="72" y="86"/>
                  <a:pt x="70" y="86"/>
                  <a:pt x="69" y="86"/>
                </a:cubicBezTo>
                <a:cubicBezTo>
                  <a:pt x="68" y="80"/>
                  <a:pt x="68" y="80"/>
                  <a:pt x="68" y="80"/>
                </a:cubicBezTo>
                <a:cubicBezTo>
                  <a:pt x="68" y="78"/>
                  <a:pt x="67" y="76"/>
                  <a:pt x="65" y="74"/>
                </a:cubicBezTo>
                <a:cubicBezTo>
                  <a:pt x="64" y="72"/>
                  <a:pt x="62" y="70"/>
                  <a:pt x="60" y="70"/>
                </a:cubicBezTo>
                <a:cubicBezTo>
                  <a:pt x="59" y="70"/>
                  <a:pt x="58" y="71"/>
                  <a:pt x="57" y="71"/>
                </a:cubicBezTo>
                <a:cubicBezTo>
                  <a:pt x="56" y="72"/>
                  <a:pt x="55" y="73"/>
                  <a:pt x="54" y="74"/>
                </a:cubicBezTo>
                <a:cubicBezTo>
                  <a:pt x="53" y="77"/>
                  <a:pt x="54" y="80"/>
                  <a:pt x="55" y="82"/>
                </a:cubicBezTo>
                <a:cubicBezTo>
                  <a:pt x="57" y="86"/>
                  <a:pt x="61" y="89"/>
                  <a:pt x="65" y="90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9" y="113"/>
                  <a:pt x="71" y="122"/>
                  <a:pt x="71" y="131"/>
                </a:cubicBezTo>
                <a:cubicBezTo>
                  <a:pt x="69" y="131"/>
                  <a:pt x="69" y="131"/>
                  <a:pt x="69" y="131"/>
                </a:cubicBezTo>
                <a:cubicBezTo>
                  <a:pt x="68" y="131"/>
                  <a:pt x="68" y="131"/>
                  <a:pt x="68" y="131"/>
                </a:cubicBezTo>
                <a:cubicBezTo>
                  <a:pt x="67" y="131"/>
                  <a:pt x="67" y="131"/>
                  <a:pt x="66" y="131"/>
                </a:cubicBezTo>
                <a:cubicBezTo>
                  <a:pt x="65" y="131"/>
                  <a:pt x="65" y="131"/>
                  <a:pt x="65" y="131"/>
                </a:cubicBezTo>
                <a:cubicBezTo>
                  <a:pt x="64" y="132"/>
                  <a:pt x="64" y="132"/>
                  <a:pt x="64" y="132"/>
                </a:cubicBezTo>
                <a:moveTo>
                  <a:pt x="77" y="30"/>
                </a:moveTo>
                <a:cubicBezTo>
                  <a:pt x="64" y="30"/>
                  <a:pt x="51" y="35"/>
                  <a:pt x="42" y="45"/>
                </a:cubicBezTo>
                <a:cubicBezTo>
                  <a:pt x="37" y="51"/>
                  <a:pt x="31" y="58"/>
                  <a:pt x="29" y="67"/>
                </a:cubicBezTo>
                <a:cubicBezTo>
                  <a:pt x="24" y="85"/>
                  <a:pt x="31" y="105"/>
                  <a:pt x="46" y="117"/>
                </a:cubicBezTo>
                <a:cubicBezTo>
                  <a:pt x="46" y="117"/>
                  <a:pt x="47" y="118"/>
                  <a:pt x="48" y="119"/>
                </a:cubicBezTo>
                <a:cubicBezTo>
                  <a:pt x="52" y="121"/>
                  <a:pt x="55" y="123"/>
                  <a:pt x="56" y="127"/>
                </a:cubicBezTo>
                <a:cubicBezTo>
                  <a:pt x="57" y="127"/>
                  <a:pt x="57" y="128"/>
                  <a:pt x="57" y="129"/>
                </a:cubicBezTo>
                <a:cubicBezTo>
                  <a:pt x="58" y="130"/>
                  <a:pt x="59" y="132"/>
                  <a:pt x="60" y="134"/>
                </a:cubicBezTo>
                <a:cubicBezTo>
                  <a:pt x="61" y="135"/>
                  <a:pt x="63" y="136"/>
                  <a:pt x="65" y="136"/>
                </a:cubicBezTo>
                <a:cubicBezTo>
                  <a:pt x="65" y="138"/>
                  <a:pt x="65" y="140"/>
                  <a:pt x="65" y="141"/>
                </a:cubicBezTo>
                <a:cubicBezTo>
                  <a:pt x="65" y="142"/>
                  <a:pt x="64" y="143"/>
                  <a:pt x="64" y="144"/>
                </a:cubicBezTo>
                <a:cubicBezTo>
                  <a:pt x="65" y="144"/>
                  <a:pt x="65" y="145"/>
                  <a:pt x="66" y="145"/>
                </a:cubicBezTo>
                <a:cubicBezTo>
                  <a:pt x="67" y="148"/>
                  <a:pt x="67" y="151"/>
                  <a:pt x="68" y="153"/>
                </a:cubicBezTo>
                <a:cubicBezTo>
                  <a:pt x="71" y="161"/>
                  <a:pt x="75" y="166"/>
                  <a:pt x="81" y="169"/>
                </a:cubicBezTo>
                <a:cubicBezTo>
                  <a:pt x="84" y="170"/>
                  <a:pt x="86" y="170"/>
                  <a:pt x="89" y="170"/>
                </a:cubicBezTo>
                <a:cubicBezTo>
                  <a:pt x="90" y="170"/>
                  <a:pt x="90" y="170"/>
                  <a:pt x="91" y="170"/>
                </a:cubicBezTo>
                <a:cubicBezTo>
                  <a:pt x="92" y="170"/>
                  <a:pt x="92" y="170"/>
                  <a:pt x="93" y="170"/>
                </a:cubicBezTo>
                <a:cubicBezTo>
                  <a:pt x="97" y="169"/>
                  <a:pt x="100" y="166"/>
                  <a:pt x="102" y="163"/>
                </a:cubicBezTo>
                <a:cubicBezTo>
                  <a:pt x="103" y="160"/>
                  <a:pt x="103" y="156"/>
                  <a:pt x="103" y="153"/>
                </a:cubicBezTo>
                <a:cubicBezTo>
                  <a:pt x="104" y="152"/>
                  <a:pt x="104" y="152"/>
                  <a:pt x="104" y="151"/>
                </a:cubicBezTo>
                <a:cubicBezTo>
                  <a:pt x="104" y="150"/>
                  <a:pt x="103" y="150"/>
                  <a:pt x="103" y="149"/>
                </a:cubicBezTo>
                <a:cubicBezTo>
                  <a:pt x="101" y="131"/>
                  <a:pt x="101" y="131"/>
                  <a:pt x="101" y="131"/>
                </a:cubicBezTo>
                <a:cubicBezTo>
                  <a:pt x="104" y="130"/>
                  <a:pt x="104" y="130"/>
                  <a:pt x="104" y="130"/>
                </a:cubicBezTo>
                <a:cubicBezTo>
                  <a:pt x="104" y="130"/>
                  <a:pt x="105" y="130"/>
                  <a:pt x="105" y="129"/>
                </a:cubicBezTo>
                <a:cubicBezTo>
                  <a:pt x="106" y="129"/>
                  <a:pt x="106" y="128"/>
                  <a:pt x="105" y="127"/>
                </a:cubicBezTo>
                <a:cubicBezTo>
                  <a:pt x="104" y="124"/>
                  <a:pt x="106" y="120"/>
                  <a:pt x="107" y="117"/>
                </a:cubicBezTo>
                <a:cubicBezTo>
                  <a:pt x="108" y="115"/>
                  <a:pt x="109" y="113"/>
                  <a:pt x="111" y="110"/>
                </a:cubicBezTo>
                <a:cubicBezTo>
                  <a:pt x="112" y="109"/>
                  <a:pt x="112" y="108"/>
                  <a:pt x="113" y="107"/>
                </a:cubicBezTo>
                <a:cubicBezTo>
                  <a:pt x="123" y="91"/>
                  <a:pt x="125" y="72"/>
                  <a:pt x="118" y="57"/>
                </a:cubicBezTo>
                <a:cubicBezTo>
                  <a:pt x="112" y="43"/>
                  <a:pt x="98" y="33"/>
                  <a:pt x="83" y="30"/>
                </a:cubicBezTo>
                <a:cubicBezTo>
                  <a:pt x="81" y="30"/>
                  <a:pt x="79" y="30"/>
                  <a:pt x="77" y="30"/>
                </a:cubicBezTo>
                <a:moveTo>
                  <a:pt x="132" y="28"/>
                </a:moveTo>
                <a:cubicBezTo>
                  <a:pt x="132" y="28"/>
                  <a:pt x="131" y="28"/>
                  <a:pt x="131" y="28"/>
                </a:cubicBezTo>
                <a:cubicBezTo>
                  <a:pt x="125" y="31"/>
                  <a:pt x="120" y="36"/>
                  <a:pt x="116" y="41"/>
                </a:cubicBezTo>
                <a:cubicBezTo>
                  <a:pt x="116" y="41"/>
                  <a:pt x="116" y="43"/>
                  <a:pt x="117" y="44"/>
                </a:cubicBezTo>
                <a:cubicBezTo>
                  <a:pt x="117" y="44"/>
                  <a:pt x="118" y="44"/>
                  <a:pt x="118" y="44"/>
                </a:cubicBezTo>
                <a:cubicBezTo>
                  <a:pt x="118" y="44"/>
                  <a:pt x="118" y="44"/>
                  <a:pt x="118" y="44"/>
                </a:cubicBezTo>
                <a:cubicBezTo>
                  <a:pt x="119" y="44"/>
                  <a:pt x="119" y="44"/>
                  <a:pt x="120" y="43"/>
                </a:cubicBezTo>
                <a:cubicBezTo>
                  <a:pt x="124" y="39"/>
                  <a:pt x="128" y="35"/>
                  <a:pt x="133" y="32"/>
                </a:cubicBezTo>
                <a:cubicBezTo>
                  <a:pt x="134" y="31"/>
                  <a:pt x="135" y="30"/>
                  <a:pt x="134" y="29"/>
                </a:cubicBezTo>
                <a:cubicBezTo>
                  <a:pt x="134" y="28"/>
                  <a:pt x="133" y="28"/>
                  <a:pt x="132" y="28"/>
                </a:cubicBezTo>
                <a:moveTo>
                  <a:pt x="64" y="0"/>
                </a:moveTo>
                <a:cubicBezTo>
                  <a:pt x="64" y="0"/>
                  <a:pt x="64" y="0"/>
                  <a:pt x="64" y="0"/>
                </a:cubicBezTo>
                <a:cubicBezTo>
                  <a:pt x="62" y="0"/>
                  <a:pt x="61" y="1"/>
                  <a:pt x="62" y="3"/>
                </a:cubicBezTo>
                <a:cubicBezTo>
                  <a:pt x="63" y="21"/>
                  <a:pt x="63" y="21"/>
                  <a:pt x="63" y="21"/>
                </a:cubicBezTo>
                <a:cubicBezTo>
                  <a:pt x="64" y="22"/>
                  <a:pt x="65" y="23"/>
                  <a:pt x="66" y="23"/>
                </a:cubicBezTo>
                <a:cubicBezTo>
                  <a:pt x="66" y="23"/>
                  <a:pt x="66" y="23"/>
                  <a:pt x="66" y="23"/>
                </a:cubicBezTo>
                <a:cubicBezTo>
                  <a:pt x="66" y="23"/>
                  <a:pt x="66" y="23"/>
                  <a:pt x="66" y="23"/>
                </a:cubicBezTo>
                <a:cubicBezTo>
                  <a:pt x="67" y="23"/>
                  <a:pt x="68" y="22"/>
                  <a:pt x="68" y="20"/>
                </a:cubicBezTo>
                <a:cubicBezTo>
                  <a:pt x="66" y="2"/>
                  <a:pt x="66" y="2"/>
                  <a:pt x="66" y="2"/>
                </a:cubicBezTo>
                <a:cubicBezTo>
                  <a:pt x="66" y="1"/>
                  <a:pt x="65" y="0"/>
                  <a:pt x="64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3" name="Freeform 121">
            <a:extLst>
              <a:ext uri="{FF2B5EF4-FFF2-40B4-BE49-F238E27FC236}">
                <a16:creationId xmlns:a16="http://schemas.microsoft.com/office/drawing/2014/main" id="{380C3C2C-0BA2-C76F-CC4A-D446019047C9}"/>
              </a:ext>
            </a:extLst>
          </p:cNvPr>
          <p:cNvSpPr>
            <a:spLocks noEditPoints="1"/>
          </p:cNvSpPr>
          <p:nvPr/>
        </p:nvSpPr>
        <p:spPr bwMode="auto">
          <a:xfrm>
            <a:off x="19635438" y="6746526"/>
            <a:ext cx="1333153" cy="825285"/>
          </a:xfrm>
          <a:custGeom>
            <a:avLst/>
            <a:gdLst>
              <a:gd name="T0" fmla="*/ 79 w 186"/>
              <a:gd name="T1" fmla="*/ 67 h 115"/>
              <a:gd name="T2" fmla="*/ 75 w 186"/>
              <a:gd name="T3" fmla="*/ 57 h 115"/>
              <a:gd name="T4" fmla="*/ 76 w 186"/>
              <a:gd name="T5" fmla="*/ 48 h 115"/>
              <a:gd name="T6" fmla="*/ 80 w 186"/>
              <a:gd name="T7" fmla="*/ 41 h 115"/>
              <a:gd name="T8" fmla="*/ 76 w 186"/>
              <a:gd name="T9" fmla="*/ 45 h 115"/>
              <a:gd name="T10" fmla="*/ 73 w 186"/>
              <a:gd name="T11" fmla="*/ 60 h 115"/>
              <a:gd name="T12" fmla="*/ 69 w 186"/>
              <a:gd name="T13" fmla="*/ 72 h 115"/>
              <a:gd name="T14" fmla="*/ 61 w 186"/>
              <a:gd name="T15" fmla="*/ 66 h 115"/>
              <a:gd name="T16" fmla="*/ 68 w 186"/>
              <a:gd name="T17" fmla="*/ 75 h 115"/>
              <a:gd name="T18" fmla="*/ 68 w 186"/>
              <a:gd name="T19" fmla="*/ 80 h 115"/>
              <a:gd name="T20" fmla="*/ 72 w 186"/>
              <a:gd name="T21" fmla="*/ 76 h 115"/>
              <a:gd name="T22" fmla="*/ 82 w 186"/>
              <a:gd name="T23" fmla="*/ 67 h 115"/>
              <a:gd name="T24" fmla="*/ 83 w 186"/>
              <a:gd name="T25" fmla="*/ 53 h 115"/>
              <a:gd name="T26" fmla="*/ 86 w 186"/>
              <a:gd name="T27" fmla="*/ 50 h 115"/>
              <a:gd name="T28" fmla="*/ 81 w 186"/>
              <a:gd name="T29" fmla="*/ 41 h 115"/>
              <a:gd name="T30" fmla="*/ 72 w 186"/>
              <a:gd name="T31" fmla="*/ 83 h 115"/>
              <a:gd name="T32" fmla="*/ 55 w 186"/>
              <a:gd name="T33" fmla="*/ 48 h 115"/>
              <a:gd name="T34" fmla="*/ 80 w 186"/>
              <a:gd name="T35" fmla="*/ 35 h 115"/>
              <a:gd name="T36" fmla="*/ 100 w 186"/>
              <a:gd name="T37" fmla="*/ 58 h 115"/>
              <a:gd name="T38" fmla="*/ 78 w 186"/>
              <a:gd name="T39" fmla="*/ 83 h 115"/>
              <a:gd name="T40" fmla="*/ 52 w 186"/>
              <a:gd name="T41" fmla="*/ 46 h 115"/>
              <a:gd name="T42" fmla="*/ 60 w 186"/>
              <a:gd name="T43" fmla="*/ 84 h 115"/>
              <a:gd name="T44" fmla="*/ 87 w 186"/>
              <a:gd name="T45" fmla="*/ 85 h 115"/>
              <a:gd name="T46" fmla="*/ 97 w 186"/>
              <a:gd name="T47" fmla="*/ 40 h 115"/>
              <a:gd name="T48" fmla="*/ 163 w 186"/>
              <a:gd name="T49" fmla="*/ 102 h 115"/>
              <a:gd name="T50" fmla="*/ 169 w 186"/>
              <a:gd name="T51" fmla="*/ 41 h 115"/>
              <a:gd name="T52" fmla="*/ 167 w 186"/>
              <a:gd name="T53" fmla="*/ 95 h 115"/>
              <a:gd name="T54" fmla="*/ 128 w 186"/>
              <a:gd name="T55" fmla="*/ 109 h 115"/>
              <a:gd name="T56" fmla="*/ 147 w 186"/>
              <a:gd name="T57" fmla="*/ 52 h 115"/>
              <a:gd name="T58" fmla="*/ 151 w 186"/>
              <a:gd name="T59" fmla="*/ 52 h 115"/>
              <a:gd name="T60" fmla="*/ 27 w 186"/>
              <a:gd name="T61" fmla="*/ 10 h 115"/>
              <a:gd name="T62" fmla="*/ 135 w 186"/>
              <a:gd name="T63" fmla="*/ 108 h 115"/>
              <a:gd name="T64" fmla="*/ 139 w 186"/>
              <a:gd name="T65" fmla="*/ 109 h 115"/>
              <a:gd name="T66" fmla="*/ 35 w 186"/>
              <a:gd name="T67" fmla="*/ 8 h 115"/>
              <a:gd name="T68" fmla="*/ 157 w 186"/>
              <a:gd name="T69" fmla="*/ 44 h 115"/>
              <a:gd name="T70" fmla="*/ 158 w 186"/>
              <a:gd name="T71" fmla="*/ 66 h 115"/>
              <a:gd name="T72" fmla="*/ 139 w 186"/>
              <a:gd name="T73" fmla="*/ 109 h 115"/>
              <a:gd name="T74" fmla="*/ 165 w 186"/>
              <a:gd name="T75" fmla="*/ 53 h 115"/>
              <a:gd name="T76" fmla="*/ 44 w 186"/>
              <a:gd name="T77" fmla="*/ 5 h 115"/>
              <a:gd name="T78" fmla="*/ 172 w 186"/>
              <a:gd name="T79" fmla="*/ 47 h 115"/>
              <a:gd name="T80" fmla="*/ 158 w 186"/>
              <a:gd name="T81" fmla="*/ 104 h 115"/>
              <a:gd name="T82" fmla="*/ 56 w 186"/>
              <a:gd name="T83" fmla="*/ 3 h 115"/>
              <a:gd name="T84" fmla="*/ 53 w 186"/>
              <a:gd name="T85" fmla="*/ 0 h 115"/>
              <a:gd name="T86" fmla="*/ 44 w 186"/>
              <a:gd name="T87" fmla="*/ 0 h 115"/>
              <a:gd name="T88" fmla="*/ 42 w 186"/>
              <a:gd name="T89" fmla="*/ 2 h 115"/>
              <a:gd name="T90" fmla="*/ 37 w 186"/>
              <a:gd name="T91" fmla="*/ 3 h 115"/>
              <a:gd name="T92" fmla="*/ 29 w 186"/>
              <a:gd name="T93" fmla="*/ 6 h 115"/>
              <a:gd name="T94" fmla="*/ 26 w 186"/>
              <a:gd name="T95" fmla="*/ 7 h 115"/>
              <a:gd name="T96" fmla="*/ 20 w 186"/>
              <a:gd name="T97" fmla="*/ 7 h 115"/>
              <a:gd name="T98" fmla="*/ 0 w 186"/>
              <a:gd name="T99" fmla="*/ 66 h 115"/>
              <a:gd name="T100" fmla="*/ 127 w 186"/>
              <a:gd name="T101" fmla="*/ 112 h 115"/>
              <a:gd name="T102" fmla="*/ 129 w 186"/>
              <a:gd name="T103" fmla="*/ 115 h 115"/>
              <a:gd name="T104" fmla="*/ 165 w 186"/>
              <a:gd name="T105" fmla="*/ 105 h 115"/>
              <a:gd name="T106" fmla="*/ 184 w 186"/>
              <a:gd name="T107" fmla="*/ 4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6" h="115">
                <a:moveTo>
                  <a:pt x="73" y="72"/>
                </a:moveTo>
                <a:cubicBezTo>
                  <a:pt x="75" y="70"/>
                  <a:pt x="76" y="67"/>
                  <a:pt x="77" y="64"/>
                </a:cubicBezTo>
                <a:cubicBezTo>
                  <a:pt x="78" y="65"/>
                  <a:pt x="79" y="66"/>
                  <a:pt x="79" y="67"/>
                </a:cubicBezTo>
                <a:cubicBezTo>
                  <a:pt x="79" y="69"/>
                  <a:pt x="78" y="71"/>
                  <a:pt x="76" y="72"/>
                </a:cubicBezTo>
                <a:cubicBezTo>
                  <a:pt x="75" y="72"/>
                  <a:pt x="74" y="72"/>
                  <a:pt x="73" y="72"/>
                </a:cubicBezTo>
                <a:moveTo>
                  <a:pt x="75" y="57"/>
                </a:moveTo>
                <a:cubicBezTo>
                  <a:pt x="74" y="56"/>
                  <a:pt x="73" y="54"/>
                  <a:pt x="73" y="53"/>
                </a:cubicBezTo>
                <a:cubicBezTo>
                  <a:pt x="72" y="51"/>
                  <a:pt x="73" y="50"/>
                  <a:pt x="74" y="49"/>
                </a:cubicBezTo>
                <a:cubicBezTo>
                  <a:pt x="74" y="48"/>
                  <a:pt x="75" y="48"/>
                  <a:pt x="76" y="48"/>
                </a:cubicBezTo>
                <a:cubicBezTo>
                  <a:pt x="76" y="48"/>
                  <a:pt x="77" y="48"/>
                  <a:pt x="77" y="48"/>
                </a:cubicBezTo>
                <a:cubicBezTo>
                  <a:pt x="77" y="51"/>
                  <a:pt x="76" y="54"/>
                  <a:pt x="75" y="57"/>
                </a:cubicBezTo>
                <a:moveTo>
                  <a:pt x="80" y="41"/>
                </a:moveTo>
                <a:cubicBezTo>
                  <a:pt x="80" y="41"/>
                  <a:pt x="79" y="42"/>
                  <a:pt x="79" y="43"/>
                </a:cubicBezTo>
                <a:cubicBezTo>
                  <a:pt x="78" y="43"/>
                  <a:pt x="78" y="44"/>
                  <a:pt x="78" y="45"/>
                </a:cubicBezTo>
                <a:cubicBezTo>
                  <a:pt x="77" y="45"/>
                  <a:pt x="77" y="45"/>
                  <a:pt x="76" y="45"/>
                </a:cubicBezTo>
                <a:cubicBezTo>
                  <a:pt x="74" y="45"/>
                  <a:pt x="73" y="45"/>
                  <a:pt x="72" y="46"/>
                </a:cubicBezTo>
                <a:cubicBezTo>
                  <a:pt x="69" y="48"/>
                  <a:pt x="68" y="51"/>
                  <a:pt x="69" y="54"/>
                </a:cubicBezTo>
                <a:cubicBezTo>
                  <a:pt x="70" y="56"/>
                  <a:pt x="71" y="58"/>
                  <a:pt x="73" y="60"/>
                </a:cubicBezTo>
                <a:cubicBezTo>
                  <a:pt x="74" y="61"/>
                  <a:pt x="74" y="61"/>
                  <a:pt x="74" y="61"/>
                </a:cubicBezTo>
                <a:cubicBezTo>
                  <a:pt x="73" y="65"/>
                  <a:pt x="71" y="68"/>
                  <a:pt x="70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67" y="71"/>
                  <a:pt x="66" y="69"/>
                  <a:pt x="64" y="67"/>
                </a:cubicBezTo>
                <a:cubicBezTo>
                  <a:pt x="64" y="66"/>
                  <a:pt x="63" y="66"/>
                  <a:pt x="63" y="66"/>
                </a:cubicBezTo>
                <a:cubicBezTo>
                  <a:pt x="62" y="66"/>
                  <a:pt x="62" y="66"/>
                  <a:pt x="61" y="66"/>
                </a:cubicBezTo>
                <a:cubicBezTo>
                  <a:pt x="61" y="67"/>
                  <a:pt x="60" y="68"/>
                  <a:pt x="61" y="69"/>
                </a:cubicBezTo>
                <a:cubicBezTo>
                  <a:pt x="63" y="72"/>
                  <a:pt x="65" y="74"/>
                  <a:pt x="68" y="75"/>
                </a:cubicBezTo>
                <a:cubicBezTo>
                  <a:pt x="68" y="75"/>
                  <a:pt x="68" y="75"/>
                  <a:pt x="68" y="75"/>
                </a:cubicBezTo>
                <a:cubicBezTo>
                  <a:pt x="68" y="76"/>
                  <a:pt x="68" y="76"/>
                  <a:pt x="67" y="77"/>
                </a:cubicBezTo>
                <a:cubicBezTo>
                  <a:pt x="67" y="78"/>
                  <a:pt x="67" y="79"/>
                  <a:pt x="68" y="80"/>
                </a:cubicBezTo>
                <a:cubicBezTo>
                  <a:pt x="68" y="80"/>
                  <a:pt x="68" y="80"/>
                  <a:pt x="68" y="80"/>
                </a:cubicBezTo>
                <a:cubicBezTo>
                  <a:pt x="68" y="80"/>
                  <a:pt x="69" y="80"/>
                  <a:pt x="69" y="80"/>
                </a:cubicBezTo>
                <a:cubicBezTo>
                  <a:pt x="69" y="80"/>
                  <a:pt x="70" y="79"/>
                  <a:pt x="70" y="79"/>
                </a:cubicBezTo>
                <a:cubicBezTo>
                  <a:pt x="71" y="78"/>
                  <a:pt x="71" y="77"/>
                  <a:pt x="72" y="76"/>
                </a:cubicBezTo>
                <a:cubicBezTo>
                  <a:pt x="72" y="76"/>
                  <a:pt x="73" y="76"/>
                  <a:pt x="73" y="76"/>
                </a:cubicBezTo>
                <a:cubicBezTo>
                  <a:pt x="75" y="76"/>
                  <a:pt x="76" y="76"/>
                  <a:pt x="77" y="75"/>
                </a:cubicBezTo>
                <a:cubicBezTo>
                  <a:pt x="81" y="74"/>
                  <a:pt x="83" y="70"/>
                  <a:pt x="82" y="67"/>
                </a:cubicBezTo>
                <a:cubicBezTo>
                  <a:pt x="82" y="64"/>
                  <a:pt x="80" y="62"/>
                  <a:pt x="78" y="60"/>
                </a:cubicBezTo>
                <a:cubicBezTo>
                  <a:pt x="79" y="57"/>
                  <a:pt x="80" y="53"/>
                  <a:pt x="81" y="50"/>
                </a:cubicBezTo>
                <a:cubicBezTo>
                  <a:pt x="82" y="51"/>
                  <a:pt x="83" y="52"/>
                  <a:pt x="83" y="53"/>
                </a:cubicBezTo>
                <a:cubicBezTo>
                  <a:pt x="84" y="53"/>
                  <a:pt x="84" y="53"/>
                  <a:pt x="85" y="53"/>
                </a:cubicBezTo>
                <a:cubicBezTo>
                  <a:pt x="85" y="53"/>
                  <a:pt x="86" y="53"/>
                  <a:pt x="86" y="53"/>
                </a:cubicBezTo>
                <a:cubicBezTo>
                  <a:pt x="87" y="52"/>
                  <a:pt x="87" y="51"/>
                  <a:pt x="86" y="50"/>
                </a:cubicBezTo>
                <a:cubicBezTo>
                  <a:pt x="85" y="49"/>
                  <a:pt x="83" y="47"/>
                  <a:pt x="81" y="46"/>
                </a:cubicBezTo>
                <a:cubicBezTo>
                  <a:pt x="82" y="45"/>
                  <a:pt x="82" y="44"/>
                  <a:pt x="82" y="43"/>
                </a:cubicBezTo>
                <a:cubicBezTo>
                  <a:pt x="82" y="42"/>
                  <a:pt x="82" y="41"/>
                  <a:pt x="81" y="41"/>
                </a:cubicBezTo>
                <a:cubicBezTo>
                  <a:pt x="81" y="41"/>
                  <a:pt x="80" y="41"/>
                  <a:pt x="80" y="41"/>
                </a:cubicBezTo>
                <a:moveTo>
                  <a:pt x="78" y="83"/>
                </a:moveTo>
                <a:cubicBezTo>
                  <a:pt x="76" y="83"/>
                  <a:pt x="74" y="83"/>
                  <a:pt x="72" y="83"/>
                </a:cubicBezTo>
                <a:cubicBezTo>
                  <a:pt x="67" y="82"/>
                  <a:pt x="62" y="81"/>
                  <a:pt x="59" y="79"/>
                </a:cubicBezTo>
                <a:cubicBezTo>
                  <a:pt x="56" y="77"/>
                  <a:pt x="54" y="73"/>
                  <a:pt x="53" y="67"/>
                </a:cubicBezTo>
                <a:cubicBezTo>
                  <a:pt x="52" y="60"/>
                  <a:pt x="53" y="53"/>
                  <a:pt x="55" y="48"/>
                </a:cubicBezTo>
                <a:cubicBezTo>
                  <a:pt x="58" y="41"/>
                  <a:pt x="63" y="36"/>
                  <a:pt x="69" y="35"/>
                </a:cubicBezTo>
                <a:cubicBezTo>
                  <a:pt x="70" y="35"/>
                  <a:pt x="71" y="35"/>
                  <a:pt x="73" y="35"/>
                </a:cubicBezTo>
                <a:cubicBezTo>
                  <a:pt x="75" y="35"/>
                  <a:pt x="78" y="35"/>
                  <a:pt x="80" y="35"/>
                </a:cubicBezTo>
                <a:cubicBezTo>
                  <a:pt x="83" y="36"/>
                  <a:pt x="86" y="37"/>
                  <a:pt x="88" y="38"/>
                </a:cubicBezTo>
                <a:cubicBezTo>
                  <a:pt x="90" y="39"/>
                  <a:pt x="93" y="40"/>
                  <a:pt x="94" y="42"/>
                </a:cubicBezTo>
                <a:cubicBezTo>
                  <a:pt x="98" y="46"/>
                  <a:pt x="100" y="52"/>
                  <a:pt x="100" y="58"/>
                </a:cubicBezTo>
                <a:cubicBezTo>
                  <a:pt x="99" y="64"/>
                  <a:pt x="97" y="69"/>
                  <a:pt x="93" y="75"/>
                </a:cubicBezTo>
                <a:cubicBezTo>
                  <a:pt x="90" y="78"/>
                  <a:pt x="88" y="80"/>
                  <a:pt x="85" y="81"/>
                </a:cubicBezTo>
                <a:cubicBezTo>
                  <a:pt x="83" y="83"/>
                  <a:pt x="80" y="83"/>
                  <a:pt x="78" y="83"/>
                </a:cubicBezTo>
                <a:moveTo>
                  <a:pt x="73" y="31"/>
                </a:moveTo>
                <a:cubicBezTo>
                  <a:pt x="71" y="31"/>
                  <a:pt x="70" y="31"/>
                  <a:pt x="68" y="32"/>
                </a:cubicBezTo>
                <a:cubicBezTo>
                  <a:pt x="61" y="33"/>
                  <a:pt x="55" y="39"/>
                  <a:pt x="52" y="46"/>
                </a:cubicBezTo>
                <a:cubicBezTo>
                  <a:pt x="49" y="52"/>
                  <a:pt x="49" y="60"/>
                  <a:pt x="50" y="68"/>
                </a:cubicBezTo>
                <a:cubicBezTo>
                  <a:pt x="51" y="74"/>
                  <a:pt x="53" y="79"/>
                  <a:pt x="57" y="82"/>
                </a:cubicBezTo>
                <a:cubicBezTo>
                  <a:pt x="58" y="83"/>
                  <a:pt x="59" y="83"/>
                  <a:pt x="60" y="84"/>
                </a:cubicBezTo>
                <a:cubicBezTo>
                  <a:pt x="64" y="85"/>
                  <a:pt x="67" y="86"/>
                  <a:pt x="71" y="86"/>
                </a:cubicBezTo>
                <a:cubicBezTo>
                  <a:pt x="73" y="86"/>
                  <a:pt x="75" y="86"/>
                  <a:pt x="77" y="86"/>
                </a:cubicBezTo>
                <a:cubicBezTo>
                  <a:pt x="81" y="86"/>
                  <a:pt x="84" y="86"/>
                  <a:pt x="87" y="85"/>
                </a:cubicBezTo>
                <a:cubicBezTo>
                  <a:pt x="91" y="83"/>
                  <a:pt x="94" y="79"/>
                  <a:pt x="96" y="77"/>
                </a:cubicBezTo>
                <a:cubicBezTo>
                  <a:pt x="100" y="71"/>
                  <a:pt x="103" y="65"/>
                  <a:pt x="103" y="59"/>
                </a:cubicBezTo>
                <a:cubicBezTo>
                  <a:pt x="104" y="51"/>
                  <a:pt x="102" y="44"/>
                  <a:pt x="97" y="40"/>
                </a:cubicBezTo>
                <a:cubicBezTo>
                  <a:pt x="93" y="36"/>
                  <a:pt x="88" y="33"/>
                  <a:pt x="81" y="32"/>
                </a:cubicBezTo>
                <a:cubicBezTo>
                  <a:pt x="79" y="31"/>
                  <a:pt x="76" y="31"/>
                  <a:pt x="73" y="31"/>
                </a:cubicBezTo>
                <a:moveTo>
                  <a:pt x="163" y="102"/>
                </a:moveTo>
                <a:cubicBezTo>
                  <a:pt x="175" y="52"/>
                  <a:pt x="175" y="52"/>
                  <a:pt x="175" y="52"/>
                </a:cubicBezTo>
                <a:cubicBezTo>
                  <a:pt x="175" y="50"/>
                  <a:pt x="176" y="48"/>
                  <a:pt x="175" y="45"/>
                </a:cubicBezTo>
                <a:cubicBezTo>
                  <a:pt x="174" y="43"/>
                  <a:pt x="171" y="42"/>
                  <a:pt x="169" y="41"/>
                </a:cubicBezTo>
                <a:cubicBezTo>
                  <a:pt x="159" y="37"/>
                  <a:pt x="149" y="33"/>
                  <a:pt x="139" y="30"/>
                </a:cubicBezTo>
                <a:cubicBezTo>
                  <a:pt x="181" y="44"/>
                  <a:pt x="181" y="44"/>
                  <a:pt x="181" y="44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6" y="98"/>
                  <a:pt x="165" y="101"/>
                  <a:pt x="163" y="102"/>
                </a:cubicBezTo>
                <a:cubicBezTo>
                  <a:pt x="163" y="102"/>
                  <a:pt x="163" y="102"/>
                  <a:pt x="163" y="102"/>
                </a:cubicBezTo>
                <a:moveTo>
                  <a:pt x="128" y="109"/>
                </a:moveTo>
                <a:cubicBezTo>
                  <a:pt x="4" y="65"/>
                  <a:pt x="4" y="65"/>
                  <a:pt x="4" y="65"/>
                </a:cubicBezTo>
                <a:cubicBezTo>
                  <a:pt x="22" y="12"/>
                  <a:pt x="22" y="12"/>
                  <a:pt x="22" y="1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28" y="109"/>
                  <a:pt x="128" y="109"/>
                  <a:pt x="128" y="109"/>
                </a:cubicBezTo>
                <a:moveTo>
                  <a:pt x="131" y="111"/>
                </a:moveTo>
                <a:cubicBezTo>
                  <a:pt x="151" y="52"/>
                  <a:pt x="151" y="52"/>
                  <a:pt x="151" y="52"/>
                </a:cubicBezTo>
                <a:cubicBezTo>
                  <a:pt x="151" y="51"/>
                  <a:pt x="151" y="51"/>
                  <a:pt x="151" y="50"/>
                </a:cubicBezTo>
                <a:cubicBezTo>
                  <a:pt x="151" y="50"/>
                  <a:pt x="151" y="49"/>
                  <a:pt x="150" y="49"/>
                </a:cubicBezTo>
                <a:cubicBezTo>
                  <a:pt x="27" y="10"/>
                  <a:pt x="27" y="10"/>
                  <a:pt x="27" y="10"/>
                </a:cubicBezTo>
                <a:cubicBezTo>
                  <a:pt x="28" y="10"/>
                  <a:pt x="28" y="10"/>
                  <a:pt x="29" y="10"/>
                </a:cubicBezTo>
                <a:cubicBezTo>
                  <a:pt x="71" y="21"/>
                  <a:pt x="112" y="34"/>
                  <a:pt x="153" y="49"/>
                </a:cubicBezTo>
                <a:cubicBezTo>
                  <a:pt x="149" y="69"/>
                  <a:pt x="143" y="89"/>
                  <a:pt x="135" y="108"/>
                </a:cubicBezTo>
                <a:cubicBezTo>
                  <a:pt x="135" y="109"/>
                  <a:pt x="135" y="109"/>
                  <a:pt x="136" y="110"/>
                </a:cubicBezTo>
                <a:cubicBezTo>
                  <a:pt x="131" y="111"/>
                  <a:pt x="131" y="111"/>
                  <a:pt x="131" y="111"/>
                </a:cubicBezTo>
                <a:moveTo>
                  <a:pt x="139" y="109"/>
                </a:moveTo>
                <a:cubicBezTo>
                  <a:pt x="147" y="89"/>
                  <a:pt x="153" y="69"/>
                  <a:pt x="156" y="48"/>
                </a:cubicBezTo>
                <a:cubicBezTo>
                  <a:pt x="157" y="47"/>
                  <a:pt x="156" y="47"/>
                  <a:pt x="155" y="46"/>
                </a:cubicBezTo>
                <a:cubicBezTo>
                  <a:pt x="116" y="32"/>
                  <a:pt x="76" y="19"/>
                  <a:pt x="35" y="8"/>
                </a:cubicBezTo>
                <a:cubicBezTo>
                  <a:pt x="36" y="8"/>
                  <a:pt x="37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157" y="44"/>
                  <a:pt x="157" y="44"/>
                  <a:pt x="157" y="44"/>
                </a:cubicBezTo>
                <a:cubicBezTo>
                  <a:pt x="159" y="45"/>
                  <a:pt x="161" y="46"/>
                  <a:pt x="161" y="47"/>
                </a:cubicBezTo>
                <a:cubicBezTo>
                  <a:pt x="162" y="49"/>
                  <a:pt x="162" y="51"/>
                  <a:pt x="161" y="52"/>
                </a:cubicBezTo>
                <a:cubicBezTo>
                  <a:pt x="160" y="57"/>
                  <a:pt x="159" y="61"/>
                  <a:pt x="158" y="66"/>
                </a:cubicBezTo>
                <a:cubicBezTo>
                  <a:pt x="154" y="79"/>
                  <a:pt x="151" y="93"/>
                  <a:pt x="146" y="106"/>
                </a:cubicBezTo>
                <a:cubicBezTo>
                  <a:pt x="146" y="107"/>
                  <a:pt x="146" y="107"/>
                  <a:pt x="146" y="107"/>
                </a:cubicBezTo>
                <a:cubicBezTo>
                  <a:pt x="139" y="109"/>
                  <a:pt x="139" y="109"/>
                  <a:pt x="139" y="109"/>
                </a:cubicBezTo>
                <a:moveTo>
                  <a:pt x="150" y="106"/>
                </a:moveTo>
                <a:cubicBezTo>
                  <a:pt x="154" y="93"/>
                  <a:pt x="158" y="80"/>
                  <a:pt x="161" y="67"/>
                </a:cubicBezTo>
                <a:cubicBezTo>
                  <a:pt x="162" y="62"/>
                  <a:pt x="163" y="58"/>
                  <a:pt x="165" y="53"/>
                </a:cubicBezTo>
                <a:cubicBezTo>
                  <a:pt x="165" y="51"/>
                  <a:pt x="166" y="48"/>
                  <a:pt x="165" y="46"/>
                </a:cubicBezTo>
                <a:cubicBezTo>
                  <a:pt x="163" y="43"/>
                  <a:pt x="160" y="42"/>
                  <a:pt x="158" y="41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5"/>
                  <a:pt x="45" y="5"/>
                  <a:pt x="46" y="4"/>
                </a:cubicBezTo>
                <a:cubicBezTo>
                  <a:pt x="87" y="16"/>
                  <a:pt x="128" y="29"/>
                  <a:pt x="168" y="44"/>
                </a:cubicBezTo>
                <a:cubicBezTo>
                  <a:pt x="169" y="45"/>
                  <a:pt x="171" y="46"/>
                  <a:pt x="172" y="47"/>
                </a:cubicBezTo>
                <a:cubicBezTo>
                  <a:pt x="172" y="48"/>
                  <a:pt x="172" y="49"/>
                  <a:pt x="171" y="51"/>
                </a:cubicBezTo>
                <a:cubicBezTo>
                  <a:pt x="159" y="104"/>
                  <a:pt x="159" y="104"/>
                  <a:pt x="159" y="104"/>
                </a:cubicBezTo>
                <a:cubicBezTo>
                  <a:pt x="158" y="104"/>
                  <a:pt x="158" y="104"/>
                  <a:pt x="158" y="104"/>
                </a:cubicBezTo>
                <a:cubicBezTo>
                  <a:pt x="150" y="106"/>
                  <a:pt x="150" y="106"/>
                  <a:pt x="150" y="106"/>
                </a:cubicBezTo>
                <a:moveTo>
                  <a:pt x="74" y="9"/>
                </a:moveTo>
                <a:cubicBezTo>
                  <a:pt x="68" y="7"/>
                  <a:pt x="62" y="5"/>
                  <a:pt x="56" y="3"/>
                </a:cubicBezTo>
                <a:cubicBezTo>
                  <a:pt x="59" y="4"/>
                  <a:pt x="63" y="5"/>
                  <a:pt x="67" y="6"/>
                </a:cubicBezTo>
                <a:cubicBezTo>
                  <a:pt x="74" y="9"/>
                  <a:pt x="74" y="9"/>
                  <a:pt x="74" y="9"/>
                </a:cubicBezTo>
                <a:moveTo>
                  <a:pt x="53" y="0"/>
                </a:move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0"/>
                  <a:pt x="46" y="1"/>
                </a:cubicBezTo>
                <a:cubicBezTo>
                  <a:pt x="45" y="0"/>
                  <a:pt x="45" y="0"/>
                  <a:pt x="4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3" y="0"/>
                  <a:pt x="42" y="1"/>
                  <a:pt x="42" y="1"/>
                </a:cubicBezTo>
                <a:cubicBezTo>
                  <a:pt x="42" y="2"/>
                  <a:pt x="42" y="2"/>
                  <a:pt x="42" y="2"/>
                </a:cubicBezTo>
                <a:cubicBezTo>
                  <a:pt x="41" y="2"/>
                  <a:pt x="39" y="3"/>
                  <a:pt x="38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5" y="3"/>
                  <a:pt x="35" y="4"/>
                </a:cubicBezTo>
                <a:cubicBezTo>
                  <a:pt x="35" y="4"/>
                  <a:pt x="35" y="4"/>
                  <a:pt x="35" y="4"/>
                </a:cubicBezTo>
                <a:cubicBezTo>
                  <a:pt x="33" y="5"/>
                  <a:pt x="31" y="6"/>
                  <a:pt x="29" y="6"/>
                </a:cubicBezTo>
                <a:cubicBezTo>
                  <a:pt x="28" y="6"/>
                  <a:pt x="28" y="6"/>
                  <a:pt x="28" y="6"/>
                </a:cubicBezTo>
                <a:cubicBezTo>
                  <a:pt x="28" y="6"/>
                  <a:pt x="28" y="6"/>
                  <a:pt x="28" y="6"/>
                </a:cubicBezTo>
                <a:cubicBezTo>
                  <a:pt x="27" y="6"/>
                  <a:pt x="26" y="6"/>
                  <a:pt x="26" y="7"/>
                </a:cubicBezTo>
                <a:cubicBezTo>
                  <a:pt x="25" y="7"/>
                  <a:pt x="24" y="7"/>
                  <a:pt x="23" y="7"/>
                </a:cubicBezTo>
                <a:cubicBezTo>
                  <a:pt x="22" y="7"/>
                  <a:pt x="21" y="7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19" y="7"/>
                  <a:pt x="18" y="7"/>
                  <a:pt x="18" y="8"/>
                </a:cubicBezTo>
                <a:cubicBezTo>
                  <a:pt x="18" y="9"/>
                  <a:pt x="18" y="9"/>
                  <a:pt x="19" y="1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7"/>
                  <a:pt x="0" y="68"/>
                  <a:pt x="1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27" y="113"/>
                  <a:pt x="127" y="113"/>
                  <a:pt x="127" y="114"/>
                </a:cubicBezTo>
                <a:cubicBezTo>
                  <a:pt x="127" y="114"/>
                  <a:pt x="127" y="115"/>
                  <a:pt x="128" y="115"/>
                </a:cubicBezTo>
                <a:cubicBezTo>
                  <a:pt x="128" y="115"/>
                  <a:pt x="128" y="115"/>
                  <a:pt x="129" y="115"/>
                </a:cubicBezTo>
                <a:cubicBezTo>
                  <a:pt x="129" y="115"/>
                  <a:pt x="129" y="115"/>
                  <a:pt x="129" y="115"/>
                </a:cubicBezTo>
                <a:cubicBezTo>
                  <a:pt x="158" y="108"/>
                  <a:pt x="158" y="108"/>
                  <a:pt x="158" y="108"/>
                </a:cubicBezTo>
                <a:cubicBezTo>
                  <a:pt x="161" y="107"/>
                  <a:pt x="163" y="107"/>
                  <a:pt x="165" y="105"/>
                </a:cubicBezTo>
                <a:cubicBezTo>
                  <a:pt x="168" y="102"/>
                  <a:pt x="170" y="98"/>
                  <a:pt x="170" y="96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86" y="42"/>
                  <a:pt x="185" y="41"/>
                  <a:pt x="184" y="41"/>
                </a:cubicBezTo>
                <a:cubicBezTo>
                  <a:pt x="68" y="3"/>
                  <a:pt x="68" y="3"/>
                  <a:pt x="68" y="3"/>
                </a:cubicBezTo>
                <a:cubicBezTo>
                  <a:pt x="63" y="1"/>
                  <a:pt x="58" y="0"/>
                  <a:pt x="5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4" name="Freeform 122">
            <a:extLst>
              <a:ext uri="{FF2B5EF4-FFF2-40B4-BE49-F238E27FC236}">
                <a16:creationId xmlns:a16="http://schemas.microsoft.com/office/drawing/2014/main" id="{AD946C16-9164-5167-8E1E-172D16B2719A}"/>
              </a:ext>
            </a:extLst>
          </p:cNvPr>
          <p:cNvSpPr>
            <a:spLocks noEditPoints="1"/>
          </p:cNvSpPr>
          <p:nvPr/>
        </p:nvSpPr>
        <p:spPr bwMode="auto">
          <a:xfrm>
            <a:off x="19549735" y="7470236"/>
            <a:ext cx="717363" cy="968124"/>
          </a:xfrm>
          <a:custGeom>
            <a:avLst/>
            <a:gdLst>
              <a:gd name="T0" fmla="*/ 46 w 100"/>
              <a:gd name="T1" fmla="*/ 107 h 135"/>
              <a:gd name="T2" fmla="*/ 42 w 100"/>
              <a:gd name="T3" fmla="*/ 91 h 135"/>
              <a:gd name="T4" fmla="*/ 44 w 100"/>
              <a:gd name="T5" fmla="*/ 83 h 135"/>
              <a:gd name="T6" fmla="*/ 48 w 100"/>
              <a:gd name="T7" fmla="*/ 73 h 135"/>
              <a:gd name="T8" fmla="*/ 54 w 100"/>
              <a:gd name="T9" fmla="*/ 73 h 135"/>
              <a:gd name="T10" fmla="*/ 55 w 100"/>
              <a:gd name="T11" fmla="*/ 79 h 135"/>
              <a:gd name="T12" fmla="*/ 58 w 100"/>
              <a:gd name="T13" fmla="*/ 90 h 135"/>
              <a:gd name="T14" fmla="*/ 57 w 100"/>
              <a:gd name="T15" fmla="*/ 105 h 135"/>
              <a:gd name="T16" fmla="*/ 51 w 100"/>
              <a:gd name="T17" fmla="*/ 69 h 135"/>
              <a:gd name="T18" fmla="*/ 41 w 100"/>
              <a:gd name="T19" fmla="*/ 79 h 135"/>
              <a:gd name="T20" fmla="*/ 39 w 100"/>
              <a:gd name="T21" fmla="*/ 87 h 135"/>
              <a:gd name="T22" fmla="*/ 37 w 100"/>
              <a:gd name="T23" fmla="*/ 95 h 135"/>
              <a:gd name="T24" fmla="*/ 51 w 100"/>
              <a:gd name="T25" fmla="*/ 111 h 135"/>
              <a:gd name="T26" fmla="*/ 64 w 100"/>
              <a:gd name="T27" fmla="*/ 93 h 135"/>
              <a:gd name="T28" fmla="*/ 59 w 100"/>
              <a:gd name="T29" fmla="*/ 83 h 135"/>
              <a:gd name="T30" fmla="*/ 59 w 100"/>
              <a:gd name="T31" fmla="*/ 77 h 135"/>
              <a:gd name="T32" fmla="*/ 51 w 100"/>
              <a:gd name="T33" fmla="*/ 69 h 135"/>
              <a:gd name="T34" fmla="*/ 6 w 100"/>
              <a:gd name="T35" fmla="*/ 128 h 135"/>
              <a:gd name="T36" fmla="*/ 96 w 100"/>
              <a:gd name="T37" fmla="*/ 46 h 135"/>
              <a:gd name="T38" fmla="*/ 22 w 100"/>
              <a:gd name="T39" fmla="*/ 44 h 135"/>
              <a:gd name="T40" fmla="*/ 24 w 100"/>
              <a:gd name="T41" fmla="*/ 16 h 135"/>
              <a:gd name="T42" fmla="*/ 49 w 100"/>
              <a:gd name="T43" fmla="*/ 3 h 135"/>
              <a:gd name="T44" fmla="*/ 78 w 100"/>
              <a:gd name="T45" fmla="*/ 43 h 135"/>
              <a:gd name="T46" fmla="*/ 48 w 100"/>
              <a:gd name="T47" fmla="*/ 0 h 135"/>
              <a:gd name="T48" fmla="*/ 18 w 100"/>
              <a:gd name="T49" fmla="*/ 44 h 135"/>
              <a:gd name="T50" fmla="*/ 0 w 100"/>
              <a:gd name="T51" fmla="*/ 44 h 135"/>
              <a:gd name="T52" fmla="*/ 2 w 100"/>
              <a:gd name="T53" fmla="*/ 130 h 135"/>
              <a:gd name="T54" fmla="*/ 98 w 100"/>
              <a:gd name="T55" fmla="*/ 135 h 135"/>
              <a:gd name="T56" fmla="*/ 99 w 100"/>
              <a:gd name="T57" fmla="*/ 135 h 135"/>
              <a:gd name="T58" fmla="*/ 100 w 100"/>
              <a:gd name="T59" fmla="*/ 45 h 135"/>
              <a:gd name="T60" fmla="*/ 98 w 100"/>
              <a:gd name="T61" fmla="*/ 43 h 135"/>
              <a:gd name="T62" fmla="*/ 76 w 100"/>
              <a:gd name="T63" fmla="*/ 15 h 135"/>
              <a:gd name="T64" fmla="*/ 48 w 100"/>
              <a:gd name="T65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135">
                <a:moveTo>
                  <a:pt x="51" y="108"/>
                </a:moveTo>
                <a:cubicBezTo>
                  <a:pt x="49" y="108"/>
                  <a:pt x="47" y="107"/>
                  <a:pt x="46" y="107"/>
                </a:cubicBezTo>
                <a:cubicBezTo>
                  <a:pt x="42" y="104"/>
                  <a:pt x="40" y="100"/>
                  <a:pt x="40" y="96"/>
                </a:cubicBezTo>
                <a:cubicBezTo>
                  <a:pt x="41" y="94"/>
                  <a:pt x="41" y="93"/>
                  <a:pt x="42" y="91"/>
                </a:cubicBezTo>
                <a:cubicBezTo>
                  <a:pt x="42" y="90"/>
                  <a:pt x="43" y="89"/>
                  <a:pt x="43" y="88"/>
                </a:cubicBezTo>
                <a:cubicBezTo>
                  <a:pt x="43" y="87"/>
                  <a:pt x="44" y="85"/>
                  <a:pt x="44" y="83"/>
                </a:cubicBezTo>
                <a:cubicBezTo>
                  <a:pt x="44" y="82"/>
                  <a:pt x="44" y="81"/>
                  <a:pt x="45" y="80"/>
                </a:cubicBezTo>
                <a:cubicBezTo>
                  <a:pt x="45" y="77"/>
                  <a:pt x="47" y="74"/>
                  <a:pt x="48" y="73"/>
                </a:cubicBezTo>
                <a:cubicBezTo>
                  <a:pt x="49" y="73"/>
                  <a:pt x="50" y="72"/>
                  <a:pt x="51" y="72"/>
                </a:cubicBezTo>
                <a:cubicBezTo>
                  <a:pt x="52" y="72"/>
                  <a:pt x="53" y="73"/>
                  <a:pt x="54" y="73"/>
                </a:cubicBezTo>
                <a:cubicBezTo>
                  <a:pt x="55" y="74"/>
                  <a:pt x="55" y="75"/>
                  <a:pt x="55" y="77"/>
                </a:cubicBezTo>
                <a:cubicBezTo>
                  <a:pt x="55" y="78"/>
                  <a:pt x="55" y="79"/>
                  <a:pt x="55" y="79"/>
                </a:cubicBezTo>
                <a:cubicBezTo>
                  <a:pt x="55" y="81"/>
                  <a:pt x="55" y="82"/>
                  <a:pt x="55" y="83"/>
                </a:cubicBezTo>
                <a:cubicBezTo>
                  <a:pt x="56" y="86"/>
                  <a:pt x="57" y="88"/>
                  <a:pt x="58" y="90"/>
                </a:cubicBezTo>
                <a:cubicBezTo>
                  <a:pt x="59" y="91"/>
                  <a:pt x="60" y="93"/>
                  <a:pt x="61" y="94"/>
                </a:cubicBezTo>
                <a:cubicBezTo>
                  <a:pt x="62" y="98"/>
                  <a:pt x="61" y="103"/>
                  <a:pt x="57" y="105"/>
                </a:cubicBezTo>
                <a:cubicBezTo>
                  <a:pt x="56" y="107"/>
                  <a:pt x="53" y="108"/>
                  <a:pt x="51" y="108"/>
                </a:cubicBezTo>
                <a:moveTo>
                  <a:pt x="51" y="69"/>
                </a:moveTo>
                <a:cubicBezTo>
                  <a:pt x="49" y="69"/>
                  <a:pt x="48" y="69"/>
                  <a:pt x="46" y="70"/>
                </a:cubicBezTo>
                <a:cubicBezTo>
                  <a:pt x="44" y="72"/>
                  <a:pt x="42" y="75"/>
                  <a:pt x="41" y="79"/>
                </a:cubicBezTo>
                <a:cubicBezTo>
                  <a:pt x="41" y="80"/>
                  <a:pt x="41" y="81"/>
                  <a:pt x="40" y="83"/>
                </a:cubicBezTo>
                <a:cubicBezTo>
                  <a:pt x="40" y="84"/>
                  <a:pt x="40" y="86"/>
                  <a:pt x="39" y="87"/>
                </a:cubicBezTo>
                <a:cubicBezTo>
                  <a:pt x="39" y="88"/>
                  <a:pt x="39" y="89"/>
                  <a:pt x="38" y="90"/>
                </a:cubicBezTo>
                <a:cubicBezTo>
                  <a:pt x="38" y="92"/>
                  <a:pt x="37" y="93"/>
                  <a:pt x="37" y="95"/>
                </a:cubicBezTo>
                <a:cubicBezTo>
                  <a:pt x="36" y="101"/>
                  <a:pt x="39" y="107"/>
                  <a:pt x="44" y="110"/>
                </a:cubicBezTo>
                <a:cubicBezTo>
                  <a:pt x="46" y="111"/>
                  <a:pt x="48" y="111"/>
                  <a:pt x="51" y="111"/>
                </a:cubicBezTo>
                <a:cubicBezTo>
                  <a:pt x="54" y="111"/>
                  <a:pt x="57" y="110"/>
                  <a:pt x="60" y="108"/>
                </a:cubicBezTo>
                <a:cubicBezTo>
                  <a:pt x="64" y="105"/>
                  <a:pt x="66" y="98"/>
                  <a:pt x="64" y="93"/>
                </a:cubicBezTo>
                <a:cubicBezTo>
                  <a:pt x="63" y="91"/>
                  <a:pt x="62" y="90"/>
                  <a:pt x="62" y="88"/>
                </a:cubicBezTo>
                <a:cubicBezTo>
                  <a:pt x="60" y="86"/>
                  <a:pt x="59" y="85"/>
                  <a:pt x="59" y="83"/>
                </a:cubicBezTo>
                <a:cubicBezTo>
                  <a:pt x="59" y="82"/>
                  <a:pt x="59" y="80"/>
                  <a:pt x="59" y="79"/>
                </a:cubicBezTo>
                <a:cubicBezTo>
                  <a:pt x="59" y="79"/>
                  <a:pt x="59" y="78"/>
                  <a:pt x="59" y="77"/>
                </a:cubicBezTo>
                <a:cubicBezTo>
                  <a:pt x="59" y="74"/>
                  <a:pt x="58" y="72"/>
                  <a:pt x="57" y="71"/>
                </a:cubicBezTo>
                <a:cubicBezTo>
                  <a:pt x="55" y="69"/>
                  <a:pt x="53" y="69"/>
                  <a:pt x="51" y="69"/>
                </a:cubicBezTo>
                <a:moveTo>
                  <a:pt x="96" y="132"/>
                </a:moveTo>
                <a:cubicBezTo>
                  <a:pt x="6" y="128"/>
                  <a:pt x="6" y="128"/>
                  <a:pt x="6" y="128"/>
                </a:cubicBezTo>
                <a:cubicBezTo>
                  <a:pt x="4" y="48"/>
                  <a:pt x="4" y="48"/>
                  <a:pt x="4" y="48"/>
                </a:cubicBezTo>
                <a:cubicBezTo>
                  <a:pt x="96" y="46"/>
                  <a:pt x="96" y="46"/>
                  <a:pt x="96" y="46"/>
                </a:cubicBezTo>
                <a:cubicBezTo>
                  <a:pt x="96" y="132"/>
                  <a:pt x="96" y="132"/>
                  <a:pt x="96" y="132"/>
                </a:cubicBezTo>
                <a:moveTo>
                  <a:pt x="22" y="44"/>
                </a:moveTo>
                <a:cubicBezTo>
                  <a:pt x="22" y="43"/>
                  <a:pt x="22" y="43"/>
                  <a:pt x="22" y="43"/>
                </a:cubicBezTo>
                <a:cubicBezTo>
                  <a:pt x="18" y="35"/>
                  <a:pt x="19" y="24"/>
                  <a:pt x="24" y="16"/>
                </a:cubicBezTo>
                <a:cubicBezTo>
                  <a:pt x="30" y="8"/>
                  <a:pt x="39" y="3"/>
                  <a:pt x="48" y="3"/>
                </a:cubicBezTo>
                <a:cubicBezTo>
                  <a:pt x="48" y="3"/>
                  <a:pt x="49" y="3"/>
                  <a:pt x="49" y="3"/>
                </a:cubicBezTo>
                <a:cubicBezTo>
                  <a:pt x="58" y="4"/>
                  <a:pt x="68" y="9"/>
                  <a:pt x="73" y="17"/>
                </a:cubicBezTo>
                <a:cubicBezTo>
                  <a:pt x="77" y="24"/>
                  <a:pt x="78" y="32"/>
                  <a:pt x="78" y="43"/>
                </a:cubicBezTo>
                <a:cubicBezTo>
                  <a:pt x="22" y="44"/>
                  <a:pt x="22" y="44"/>
                  <a:pt x="22" y="44"/>
                </a:cubicBezTo>
                <a:moveTo>
                  <a:pt x="48" y="0"/>
                </a:moveTo>
                <a:cubicBezTo>
                  <a:pt x="38" y="0"/>
                  <a:pt x="27" y="5"/>
                  <a:pt x="21" y="14"/>
                </a:cubicBezTo>
                <a:cubicBezTo>
                  <a:pt x="16" y="22"/>
                  <a:pt x="14" y="34"/>
                  <a:pt x="18" y="44"/>
                </a:cubicBezTo>
                <a:cubicBezTo>
                  <a:pt x="2" y="44"/>
                  <a:pt x="2" y="44"/>
                  <a:pt x="2" y="44"/>
                </a:cubicBezTo>
                <a:cubicBezTo>
                  <a:pt x="1" y="44"/>
                  <a:pt x="1" y="44"/>
                  <a:pt x="0" y="44"/>
                </a:cubicBezTo>
                <a:cubicBezTo>
                  <a:pt x="0" y="45"/>
                  <a:pt x="0" y="45"/>
                  <a:pt x="0" y="46"/>
                </a:cubicBezTo>
                <a:cubicBezTo>
                  <a:pt x="2" y="130"/>
                  <a:pt x="2" y="130"/>
                  <a:pt x="2" y="130"/>
                </a:cubicBezTo>
                <a:cubicBezTo>
                  <a:pt x="2" y="131"/>
                  <a:pt x="3" y="131"/>
                  <a:pt x="4" y="131"/>
                </a:cubicBezTo>
                <a:cubicBezTo>
                  <a:pt x="98" y="135"/>
                  <a:pt x="98" y="135"/>
                  <a:pt x="98" y="135"/>
                </a:cubicBezTo>
                <a:cubicBezTo>
                  <a:pt x="98" y="135"/>
                  <a:pt x="98" y="135"/>
                  <a:pt x="98" y="135"/>
                </a:cubicBezTo>
                <a:cubicBezTo>
                  <a:pt x="99" y="135"/>
                  <a:pt x="99" y="135"/>
                  <a:pt x="99" y="135"/>
                </a:cubicBezTo>
                <a:cubicBezTo>
                  <a:pt x="100" y="134"/>
                  <a:pt x="100" y="134"/>
                  <a:pt x="100" y="133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00" y="44"/>
                  <a:pt x="100" y="44"/>
                  <a:pt x="99" y="43"/>
                </a:cubicBezTo>
                <a:cubicBezTo>
                  <a:pt x="98" y="43"/>
                  <a:pt x="98" y="43"/>
                  <a:pt x="98" y="43"/>
                </a:cubicBezTo>
                <a:cubicBezTo>
                  <a:pt x="81" y="43"/>
                  <a:pt x="81" y="43"/>
                  <a:pt x="81" y="43"/>
                </a:cubicBezTo>
                <a:cubicBezTo>
                  <a:pt x="82" y="31"/>
                  <a:pt x="80" y="22"/>
                  <a:pt x="76" y="15"/>
                </a:cubicBezTo>
                <a:cubicBezTo>
                  <a:pt x="70" y="6"/>
                  <a:pt x="60" y="0"/>
                  <a:pt x="49" y="0"/>
                </a:cubicBezTo>
                <a:cubicBezTo>
                  <a:pt x="49" y="0"/>
                  <a:pt x="48" y="0"/>
                  <a:pt x="48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5" name="Freeform 123">
            <a:extLst>
              <a:ext uri="{FF2B5EF4-FFF2-40B4-BE49-F238E27FC236}">
                <a16:creationId xmlns:a16="http://schemas.microsoft.com/office/drawing/2014/main" id="{42E36230-E70B-A46E-783B-945893FBA5DC}"/>
              </a:ext>
            </a:extLst>
          </p:cNvPr>
          <p:cNvSpPr>
            <a:spLocks noEditPoints="1"/>
          </p:cNvSpPr>
          <p:nvPr/>
        </p:nvSpPr>
        <p:spPr bwMode="auto">
          <a:xfrm>
            <a:off x="18854591" y="8517714"/>
            <a:ext cx="1066522" cy="860202"/>
          </a:xfrm>
          <a:custGeom>
            <a:avLst/>
            <a:gdLst>
              <a:gd name="T0" fmla="*/ 19 w 149"/>
              <a:gd name="T1" fmla="*/ 29 h 120"/>
              <a:gd name="T2" fmla="*/ 26 w 149"/>
              <a:gd name="T3" fmla="*/ 22 h 120"/>
              <a:gd name="T4" fmla="*/ 32 w 149"/>
              <a:gd name="T5" fmla="*/ 23 h 120"/>
              <a:gd name="T6" fmla="*/ 62 w 149"/>
              <a:gd name="T7" fmla="*/ 37 h 120"/>
              <a:gd name="T8" fmla="*/ 47 w 149"/>
              <a:gd name="T9" fmla="*/ 93 h 120"/>
              <a:gd name="T10" fmla="*/ 42 w 149"/>
              <a:gd name="T11" fmla="*/ 95 h 120"/>
              <a:gd name="T12" fmla="*/ 11 w 149"/>
              <a:gd name="T13" fmla="*/ 86 h 120"/>
              <a:gd name="T14" fmla="*/ 4 w 149"/>
              <a:gd name="T15" fmla="*/ 82 h 120"/>
              <a:gd name="T16" fmla="*/ 5 w 149"/>
              <a:gd name="T17" fmla="*/ 75 h 120"/>
              <a:gd name="T18" fmla="*/ 107 w 149"/>
              <a:gd name="T19" fmla="*/ 115 h 120"/>
              <a:gd name="T20" fmla="*/ 51 w 149"/>
              <a:gd name="T21" fmla="*/ 93 h 120"/>
              <a:gd name="T22" fmla="*/ 65 w 149"/>
              <a:gd name="T23" fmla="*/ 50 h 120"/>
              <a:gd name="T24" fmla="*/ 95 w 149"/>
              <a:gd name="T25" fmla="*/ 21 h 120"/>
              <a:gd name="T26" fmla="*/ 103 w 149"/>
              <a:gd name="T27" fmla="*/ 7 h 120"/>
              <a:gd name="T28" fmla="*/ 116 w 149"/>
              <a:gd name="T29" fmla="*/ 6 h 120"/>
              <a:gd name="T30" fmla="*/ 108 w 149"/>
              <a:gd name="T31" fmla="*/ 45 h 120"/>
              <a:gd name="T32" fmla="*/ 110 w 149"/>
              <a:gd name="T33" fmla="*/ 47 h 120"/>
              <a:gd name="T34" fmla="*/ 144 w 149"/>
              <a:gd name="T35" fmla="*/ 64 h 120"/>
              <a:gd name="T36" fmla="*/ 137 w 149"/>
              <a:gd name="T37" fmla="*/ 73 h 120"/>
              <a:gd name="T38" fmla="*/ 131 w 149"/>
              <a:gd name="T39" fmla="*/ 70 h 120"/>
              <a:gd name="T40" fmla="*/ 129 w 149"/>
              <a:gd name="T41" fmla="*/ 71 h 120"/>
              <a:gd name="T42" fmla="*/ 133 w 149"/>
              <a:gd name="T43" fmla="*/ 76 h 120"/>
              <a:gd name="T44" fmla="*/ 134 w 149"/>
              <a:gd name="T45" fmla="*/ 85 h 120"/>
              <a:gd name="T46" fmla="*/ 127 w 149"/>
              <a:gd name="T47" fmla="*/ 89 h 120"/>
              <a:gd name="T48" fmla="*/ 122 w 149"/>
              <a:gd name="T49" fmla="*/ 88 h 120"/>
              <a:gd name="T50" fmla="*/ 120 w 149"/>
              <a:gd name="T51" fmla="*/ 89 h 120"/>
              <a:gd name="T52" fmla="*/ 124 w 149"/>
              <a:gd name="T53" fmla="*/ 93 h 120"/>
              <a:gd name="T54" fmla="*/ 126 w 149"/>
              <a:gd name="T55" fmla="*/ 100 h 120"/>
              <a:gd name="T56" fmla="*/ 120 w 149"/>
              <a:gd name="T57" fmla="*/ 105 h 120"/>
              <a:gd name="T58" fmla="*/ 115 w 149"/>
              <a:gd name="T59" fmla="*/ 103 h 120"/>
              <a:gd name="T60" fmla="*/ 113 w 149"/>
              <a:gd name="T61" fmla="*/ 104 h 120"/>
              <a:gd name="T62" fmla="*/ 117 w 149"/>
              <a:gd name="T63" fmla="*/ 108 h 120"/>
              <a:gd name="T64" fmla="*/ 116 w 149"/>
              <a:gd name="T65" fmla="*/ 116 h 120"/>
              <a:gd name="T66" fmla="*/ 111 w 149"/>
              <a:gd name="T67" fmla="*/ 0 h 120"/>
              <a:gd name="T68" fmla="*/ 94 w 149"/>
              <a:gd name="T69" fmla="*/ 15 h 120"/>
              <a:gd name="T70" fmla="*/ 66 w 149"/>
              <a:gd name="T71" fmla="*/ 37 h 120"/>
              <a:gd name="T72" fmla="*/ 54 w 149"/>
              <a:gd name="T73" fmla="*/ 27 h 120"/>
              <a:gd name="T74" fmla="*/ 26 w 149"/>
              <a:gd name="T75" fmla="*/ 18 h 120"/>
              <a:gd name="T76" fmla="*/ 16 w 149"/>
              <a:gd name="T77" fmla="*/ 28 h 120"/>
              <a:gd name="T78" fmla="*/ 1 w 149"/>
              <a:gd name="T79" fmla="*/ 74 h 120"/>
              <a:gd name="T80" fmla="*/ 1 w 149"/>
              <a:gd name="T81" fmla="*/ 84 h 120"/>
              <a:gd name="T82" fmla="*/ 9 w 149"/>
              <a:gd name="T83" fmla="*/ 90 h 120"/>
              <a:gd name="T84" fmla="*/ 10 w 149"/>
              <a:gd name="T85" fmla="*/ 90 h 120"/>
              <a:gd name="T86" fmla="*/ 42 w 149"/>
              <a:gd name="T87" fmla="*/ 99 h 120"/>
              <a:gd name="T88" fmla="*/ 49 w 149"/>
              <a:gd name="T89" fmla="*/ 97 h 120"/>
              <a:gd name="T90" fmla="*/ 106 w 149"/>
              <a:gd name="T91" fmla="*/ 119 h 120"/>
              <a:gd name="T92" fmla="*/ 118 w 149"/>
              <a:gd name="T93" fmla="*/ 119 h 120"/>
              <a:gd name="T94" fmla="*/ 122 w 149"/>
              <a:gd name="T95" fmla="*/ 108 h 120"/>
              <a:gd name="T96" fmla="*/ 130 w 149"/>
              <a:gd name="T97" fmla="*/ 102 h 120"/>
              <a:gd name="T98" fmla="*/ 130 w 149"/>
              <a:gd name="T99" fmla="*/ 93 h 120"/>
              <a:gd name="T100" fmla="*/ 138 w 149"/>
              <a:gd name="T101" fmla="*/ 77 h 120"/>
              <a:gd name="T102" fmla="*/ 142 w 149"/>
              <a:gd name="T103" fmla="*/ 76 h 120"/>
              <a:gd name="T104" fmla="*/ 138 w 149"/>
              <a:gd name="T105" fmla="*/ 52 h 120"/>
              <a:gd name="T106" fmla="*/ 120 w 149"/>
              <a:gd name="T107" fmla="*/ 21 h 120"/>
              <a:gd name="T108" fmla="*/ 111 w 149"/>
              <a:gd name="T10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9" h="120">
                <a:moveTo>
                  <a:pt x="5" y="75"/>
                </a:moveTo>
                <a:cubicBezTo>
                  <a:pt x="19" y="29"/>
                  <a:pt x="19" y="29"/>
                  <a:pt x="19" y="29"/>
                </a:cubicBezTo>
                <a:cubicBezTo>
                  <a:pt x="20" y="26"/>
                  <a:pt x="22" y="23"/>
                  <a:pt x="24" y="22"/>
                </a:cubicBezTo>
                <a:cubicBezTo>
                  <a:pt x="25" y="22"/>
                  <a:pt x="26" y="22"/>
                  <a:pt x="26" y="22"/>
                </a:cubicBezTo>
                <a:cubicBezTo>
                  <a:pt x="27" y="22"/>
                  <a:pt x="28" y="22"/>
                  <a:pt x="30" y="22"/>
                </a:cubicBezTo>
                <a:cubicBezTo>
                  <a:pt x="30" y="22"/>
                  <a:pt x="31" y="23"/>
                  <a:pt x="32" y="23"/>
                </a:cubicBezTo>
                <a:cubicBezTo>
                  <a:pt x="53" y="30"/>
                  <a:pt x="53" y="30"/>
                  <a:pt x="53" y="30"/>
                </a:cubicBezTo>
                <a:cubicBezTo>
                  <a:pt x="57" y="32"/>
                  <a:pt x="60" y="33"/>
                  <a:pt x="62" y="37"/>
                </a:cubicBezTo>
                <a:cubicBezTo>
                  <a:pt x="64" y="40"/>
                  <a:pt x="63" y="44"/>
                  <a:pt x="61" y="49"/>
                </a:cubicBezTo>
                <a:cubicBezTo>
                  <a:pt x="47" y="93"/>
                  <a:pt x="47" y="93"/>
                  <a:pt x="47" y="93"/>
                </a:cubicBezTo>
                <a:cubicBezTo>
                  <a:pt x="46" y="94"/>
                  <a:pt x="44" y="95"/>
                  <a:pt x="42" y="95"/>
                </a:cubicBezTo>
                <a:cubicBezTo>
                  <a:pt x="42" y="95"/>
                  <a:pt x="42" y="95"/>
                  <a:pt x="42" y="95"/>
                </a:cubicBezTo>
                <a:cubicBezTo>
                  <a:pt x="40" y="95"/>
                  <a:pt x="37" y="94"/>
                  <a:pt x="35" y="94"/>
                </a:cubicBezTo>
                <a:cubicBezTo>
                  <a:pt x="11" y="86"/>
                  <a:pt x="11" y="86"/>
                  <a:pt x="11" y="86"/>
                </a:cubicBezTo>
                <a:cubicBezTo>
                  <a:pt x="10" y="86"/>
                  <a:pt x="10" y="86"/>
                  <a:pt x="9" y="86"/>
                </a:cubicBezTo>
                <a:cubicBezTo>
                  <a:pt x="7" y="85"/>
                  <a:pt x="5" y="84"/>
                  <a:pt x="4" y="82"/>
                </a:cubicBezTo>
                <a:cubicBezTo>
                  <a:pt x="3" y="81"/>
                  <a:pt x="4" y="78"/>
                  <a:pt x="5" y="76"/>
                </a:cubicBezTo>
                <a:cubicBezTo>
                  <a:pt x="5" y="75"/>
                  <a:pt x="5" y="75"/>
                  <a:pt x="5" y="75"/>
                </a:cubicBezTo>
                <a:moveTo>
                  <a:pt x="113" y="116"/>
                </a:moveTo>
                <a:cubicBezTo>
                  <a:pt x="111" y="116"/>
                  <a:pt x="109" y="116"/>
                  <a:pt x="107" y="115"/>
                </a:cubicBezTo>
                <a:cubicBezTo>
                  <a:pt x="63" y="102"/>
                  <a:pt x="63" y="102"/>
                  <a:pt x="63" y="102"/>
                </a:cubicBezTo>
                <a:cubicBezTo>
                  <a:pt x="58" y="100"/>
                  <a:pt x="52" y="98"/>
                  <a:pt x="51" y="93"/>
                </a:cubicBezTo>
                <a:cubicBezTo>
                  <a:pt x="51" y="93"/>
                  <a:pt x="51" y="93"/>
                  <a:pt x="51" y="93"/>
                </a:cubicBezTo>
                <a:cubicBezTo>
                  <a:pt x="65" y="50"/>
                  <a:pt x="65" y="50"/>
                  <a:pt x="65" y="50"/>
                </a:cubicBezTo>
                <a:cubicBezTo>
                  <a:pt x="66" y="47"/>
                  <a:pt x="67" y="44"/>
                  <a:pt x="67" y="41"/>
                </a:cubicBezTo>
                <a:cubicBezTo>
                  <a:pt x="78" y="39"/>
                  <a:pt x="89" y="31"/>
                  <a:pt x="95" y="21"/>
                </a:cubicBezTo>
                <a:cubicBezTo>
                  <a:pt x="96" y="20"/>
                  <a:pt x="97" y="18"/>
                  <a:pt x="98" y="17"/>
                </a:cubicBezTo>
                <a:cubicBezTo>
                  <a:pt x="99" y="13"/>
                  <a:pt x="101" y="10"/>
                  <a:pt x="103" y="7"/>
                </a:cubicBezTo>
                <a:cubicBezTo>
                  <a:pt x="106" y="5"/>
                  <a:pt x="109" y="4"/>
                  <a:pt x="111" y="4"/>
                </a:cubicBezTo>
                <a:cubicBezTo>
                  <a:pt x="113" y="4"/>
                  <a:pt x="115" y="5"/>
                  <a:pt x="116" y="6"/>
                </a:cubicBezTo>
                <a:cubicBezTo>
                  <a:pt x="119" y="9"/>
                  <a:pt x="118" y="15"/>
                  <a:pt x="116" y="20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8" y="45"/>
                  <a:pt x="108" y="46"/>
                  <a:pt x="109" y="46"/>
                </a:cubicBezTo>
                <a:cubicBezTo>
                  <a:pt x="109" y="47"/>
                  <a:pt x="109" y="47"/>
                  <a:pt x="110" y="47"/>
                </a:cubicBezTo>
                <a:cubicBezTo>
                  <a:pt x="119" y="49"/>
                  <a:pt x="128" y="51"/>
                  <a:pt x="136" y="55"/>
                </a:cubicBezTo>
                <a:cubicBezTo>
                  <a:pt x="141" y="58"/>
                  <a:pt x="144" y="61"/>
                  <a:pt x="144" y="64"/>
                </a:cubicBezTo>
                <a:cubicBezTo>
                  <a:pt x="145" y="67"/>
                  <a:pt x="143" y="71"/>
                  <a:pt x="140" y="72"/>
                </a:cubicBezTo>
                <a:cubicBezTo>
                  <a:pt x="139" y="73"/>
                  <a:pt x="138" y="73"/>
                  <a:pt x="137" y="73"/>
                </a:cubicBezTo>
                <a:cubicBezTo>
                  <a:pt x="136" y="73"/>
                  <a:pt x="136" y="73"/>
                  <a:pt x="135" y="73"/>
                </a:cubicBezTo>
                <a:cubicBezTo>
                  <a:pt x="134" y="72"/>
                  <a:pt x="132" y="71"/>
                  <a:pt x="131" y="70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29" y="70"/>
                  <a:pt x="129" y="71"/>
                  <a:pt x="129" y="71"/>
                </a:cubicBezTo>
                <a:cubicBezTo>
                  <a:pt x="128" y="72"/>
                  <a:pt x="128" y="73"/>
                  <a:pt x="129" y="73"/>
                </a:cubicBezTo>
                <a:cubicBezTo>
                  <a:pt x="130" y="75"/>
                  <a:pt x="131" y="76"/>
                  <a:pt x="133" y="76"/>
                </a:cubicBezTo>
                <a:cubicBezTo>
                  <a:pt x="134" y="77"/>
                  <a:pt x="134" y="78"/>
                  <a:pt x="134" y="79"/>
                </a:cubicBezTo>
                <a:cubicBezTo>
                  <a:pt x="135" y="81"/>
                  <a:pt x="135" y="83"/>
                  <a:pt x="134" y="85"/>
                </a:cubicBezTo>
                <a:cubicBezTo>
                  <a:pt x="133" y="87"/>
                  <a:pt x="131" y="89"/>
                  <a:pt x="129" y="89"/>
                </a:cubicBezTo>
                <a:cubicBezTo>
                  <a:pt x="128" y="89"/>
                  <a:pt x="128" y="89"/>
                  <a:pt x="127" y="89"/>
                </a:cubicBezTo>
                <a:cubicBezTo>
                  <a:pt x="127" y="89"/>
                  <a:pt x="126" y="89"/>
                  <a:pt x="126" y="89"/>
                </a:cubicBezTo>
                <a:cubicBezTo>
                  <a:pt x="125" y="88"/>
                  <a:pt x="123" y="88"/>
                  <a:pt x="122" y="88"/>
                </a:cubicBezTo>
                <a:cubicBezTo>
                  <a:pt x="121" y="88"/>
                  <a:pt x="121" y="88"/>
                  <a:pt x="121" y="88"/>
                </a:cubicBezTo>
                <a:cubicBezTo>
                  <a:pt x="121" y="88"/>
                  <a:pt x="120" y="88"/>
                  <a:pt x="120" y="89"/>
                </a:cubicBezTo>
                <a:cubicBezTo>
                  <a:pt x="119" y="89"/>
                  <a:pt x="119" y="90"/>
                  <a:pt x="120" y="91"/>
                </a:cubicBezTo>
                <a:cubicBezTo>
                  <a:pt x="121" y="92"/>
                  <a:pt x="123" y="92"/>
                  <a:pt x="124" y="93"/>
                </a:cubicBezTo>
                <a:cubicBezTo>
                  <a:pt x="125" y="93"/>
                  <a:pt x="125" y="94"/>
                  <a:pt x="126" y="95"/>
                </a:cubicBezTo>
                <a:cubicBezTo>
                  <a:pt x="127" y="97"/>
                  <a:pt x="127" y="99"/>
                  <a:pt x="126" y="100"/>
                </a:cubicBezTo>
                <a:cubicBezTo>
                  <a:pt x="126" y="102"/>
                  <a:pt x="124" y="104"/>
                  <a:pt x="122" y="104"/>
                </a:cubicBezTo>
                <a:cubicBezTo>
                  <a:pt x="121" y="104"/>
                  <a:pt x="120" y="105"/>
                  <a:pt x="120" y="105"/>
                </a:cubicBezTo>
                <a:cubicBezTo>
                  <a:pt x="119" y="105"/>
                  <a:pt x="119" y="105"/>
                  <a:pt x="118" y="104"/>
                </a:cubicBezTo>
                <a:cubicBezTo>
                  <a:pt x="118" y="104"/>
                  <a:pt x="117" y="103"/>
                  <a:pt x="115" y="103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4" y="103"/>
                  <a:pt x="114" y="104"/>
                  <a:pt x="113" y="104"/>
                </a:cubicBezTo>
                <a:cubicBezTo>
                  <a:pt x="113" y="105"/>
                  <a:pt x="113" y="106"/>
                  <a:pt x="114" y="107"/>
                </a:cubicBezTo>
                <a:cubicBezTo>
                  <a:pt x="115" y="107"/>
                  <a:pt x="116" y="108"/>
                  <a:pt x="117" y="108"/>
                </a:cubicBezTo>
                <a:cubicBezTo>
                  <a:pt x="118" y="109"/>
                  <a:pt x="118" y="110"/>
                  <a:pt x="119" y="111"/>
                </a:cubicBezTo>
                <a:cubicBezTo>
                  <a:pt x="119" y="113"/>
                  <a:pt x="118" y="115"/>
                  <a:pt x="116" y="116"/>
                </a:cubicBezTo>
                <a:cubicBezTo>
                  <a:pt x="115" y="116"/>
                  <a:pt x="114" y="116"/>
                  <a:pt x="113" y="116"/>
                </a:cubicBezTo>
                <a:moveTo>
                  <a:pt x="111" y="0"/>
                </a:moveTo>
                <a:cubicBezTo>
                  <a:pt x="108" y="0"/>
                  <a:pt x="104" y="2"/>
                  <a:pt x="101" y="5"/>
                </a:cubicBezTo>
                <a:cubicBezTo>
                  <a:pt x="98" y="8"/>
                  <a:pt x="96" y="11"/>
                  <a:pt x="94" y="15"/>
                </a:cubicBezTo>
                <a:cubicBezTo>
                  <a:pt x="93" y="16"/>
                  <a:pt x="93" y="18"/>
                  <a:pt x="92" y="19"/>
                </a:cubicBezTo>
                <a:cubicBezTo>
                  <a:pt x="86" y="28"/>
                  <a:pt x="77" y="35"/>
                  <a:pt x="66" y="37"/>
                </a:cubicBezTo>
                <a:cubicBezTo>
                  <a:pt x="66" y="37"/>
                  <a:pt x="66" y="36"/>
                  <a:pt x="65" y="35"/>
                </a:cubicBezTo>
                <a:cubicBezTo>
                  <a:pt x="63" y="31"/>
                  <a:pt x="58" y="29"/>
                  <a:pt x="54" y="27"/>
                </a:cubicBezTo>
                <a:cubicBezTo>
                  <a:pt x="33" y="19"/>
                  <a:pt x="33" y="19"/>
                  <a:pt x="33" y="19"/>
                </a:cubicBezTo>
                <a:cubicBezTo>
                  <a:pt x="31" y="19"/>
                  <a:pt x="29" y="18"/>
                  <a:pt x="26" y="18"/>
                </a:cubicBezTo>
                <a:cubicBezTo>
                  <a:pt x="25" y="18"/>
                  <a:pt x="24" y="18"/>
                  <a:pt x="23" y="18"/>
                </a:cubicBezTo>
                <a:cubicBezTo>
                  <a:pt x="18" y="20"/>
                  <a:pt x="17" y="25"/>
                  <a:pt x="16" y="28"/>
                </a:cubicBezTo>
                <a:cubicBezTo>
                  <a:pt x="3" y="70"/>
                  <a:pt x="3" y="70"/>
                  <a:pt x="3" y="70"/>
                </a:cubicBezTo>
                <a:cubicBezTo>
                  <a:pt x="1" y="74"/>
                  <a:pt x="1" y="74"/>
                  <a:pt x="1" y="74"/>
                </a:cubicBezTo>
                <a:cubicBezTo>
                  <a:pt x="1" y="75"/>
                  <a:pt x="1" y="76"/>
                  <a:pt x="1" y="77"/>
                </a:cubicBezTo>
                <a:cubicBezTo>
                  <a:pt x="0" y="79"/>
                  <a:pt x="0" y="82"/>
                  <a:pt x="1" y="84"/>
                </a:cubicBezTo>
                <a:cubicBezTo>
                  <a:pt x="2" y="86"/>
                  <a:pt x="3" y="87"/>
                  <a:pt x="5" y="88"/>
                </a:cubicBezTo>
                <a:cubicBezTo>
                  <a:pt x="6" y="89"/>
                  <a:pt x="8" y="89"/>
                  <a:pt x="9" y="90"/>
                </a:cubicBezTo>
                <a:cubicBezTo>
                  <a:pt x="10" y="90"/>
                  <a:pt x="10" y="90"/>
                  <a:pt x="10" y="90"/>
                </a:cubicBezTo>
                <a:cubicBezTo>
                  <a:pt x="10" y="90"/>
                  <a:pt x="10" y="90"/>
                  <a:pt x="10" y="90"/>
                </a:cubicBezTo>
                <a:cubicBezTo>
                  <a:pt x="34" y="97"/>
                  <a:pt x="34" y="97"/>
                  <a:pt x="34" y="97"/>
                </a:cubicBezTo>
                <a:cubicBezTo>
                  <a:pt x="36" y="98"/>
                  <a:pt x="39" y="99"/>
                  <a:pt x="42" y="99"/>
                </a:cubicBezTo>
                <a:cubicBezTo>
                  <a:pt x="42" y="99"/>
                  <a:pt x="42" y="99"/>
                  <a:pt x="42" y="99"/>
                </a:cubicBezTo>
                <a:cubicBezTo>
                  <a:pt x="45" y="99"/>
                  <a:pt x="47" y="98"/>
                  <a:pt x="49" y="97"/>
                </a:cubicBezTo>
                <a:cubicBezTo>
                  <a:pt x="51" y="102"/>
                  <a:pt x="57" y="104"/>
                  <a:pt x="62" y="106"/>
                </a:cubicBezTo>
                <a:cubicBezTo>
                  <a:pt x="106" y="119"/>
                  <a:pt x="106" y="119"/>
                  <a:pt x="106" y="119"/>
                </a:cubicBezTo>
                <a:cubicBezTo>
                  <a:pt x="108" y="120"/>
                  <a:pt x="111" y="120"/>
                  <a:pt x="113" y="120"/>
                </a:cubicBezTo>
                <a:cubicBezTo>
                  <a:pt x="115" y="120"/>
                  <a:pt x="116" y="120"/>
                  <a:pt x="118" y="119"/>
                </a:cubicBezTo>
                <a:cubicBezTo>
                  <a:pt x="121" y="117"/>
                  <a:pt x="123" y="114"/>
                  <a:pt x="122" y="110"/>
                </a:cubicBezTo>
                <a:cubicBezTo>
                  <a:pt x="122" y="109"/>
                  <a:pt x="122" y="109"/>
                  <a:pt x="122" y="108"/>
                </a:cubicBezTo>
                <a:cubicBezTo>
                  <a:pt x="122" y="108"/>
                  <a:pt x="123" y="108"/>
                  <a:pt x="123" y="108"/>
                </a:cubicBezTo>
                <a:cubicBezTo>
                  <a:pt x="126" y="107"/>
                  <a:pt x="129" y="105"/>
                  <a:pt x="130" y="102"/>
                </a:cubicBezTo>
                <a:cubicBezTo>
                  <a:pt x="131" y="99"/>
                  <a:pt x="131" y="96"/>
                  <a:pt x="129" y="93"/>
                </a:cubicBezTo>
                <a:cubicBezTo>
                  <a:pt x="130" y="93"/>
                  <a:pt x="130" y="93"/>
                  <a:pt x="130" y="93"/>
                </a:cubicBezTo>
                <a:cubicBezTo>
                  <a:pt x="133" y="92"/>
                  <a:pt x="136" y="90"/>
                  <a:pt x="138" y="87"/>
                </a:cubicBezTo>
                <a:cubicBezTo>
                  <a:pt x="139" y="84"/>
                  <a:pt x="139" y="80"/>
                  <a:pt x="138" y="77"/>
                </a:cubicBezTo>
                <a:cubicBezTo>
                  <a:pt x="138" y="77"/>
                  <a:pt x="138" y="77"/>
                  <a:pt x="138" y="77"/>
                </a:cubicBezTo>
                <a:cubicBezTo>
                  <a:pt x="139" y="77"/>
                  <a:pt x="141" y="76"/>
                  <a:pt x="142" y="76"/>
                </a:cubicBezTo>
                <a:cubicBezTo>
                  <a:pt x="146" y="73"/>
                  <a:pt x="149" y="68"/>
                  <a:pt x="148" y="64"/>
                </a:cubicBezTo>
                <a:cubicBezTo>
                  <a:pt x="147" y="59"/>
                  <a:pt x="144" y="55"/>
                  <a:pt x="138" y="52"/>
                </a:cubicBezTo>
                <a:cubicBezTo>
                  <a:pt x="130" y="48"/>
                  <a:pt x="121" y="46"/>
                  <a:pt x="113" y="44"/>
                </a:cubicBezTo>
                <a:cubicBezTo>
                  <a:pt x="120" y="21"/>
                  <a:pt x="120" y="21"/>
                  <a:pt x="120" y="21"/>
                </a:cubicBezTo>
                <a:cubicBezTo>
                  <a:pt x="122" y="16"/>
                  <a:pt x="123" y="8"/>
                  <a:pt x="118" y="3"/>
                </a:cubicBezTo>
                <a:cubicBezTo>
                  <a:pt x="116" y="1"/>
                  <a:pt x="114" y="0"/>
                  <a:pt x="111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6" name="Freeform 124">
            <a:extLst>
              <a:ext uri="{FF2B5EF4-FFF2-40B4-BE49-F238E27FC236}">
                <a16:creationId xmlns:a16="http://schemas.microsoft.com/office/drawing/2014/main" id="{EA9F52FD-9EDC-E5C0-A5B8-2F90017B870A}"/>
              </a:ext>
            </a:extLst>
          </p:cNvPr>
          <p:cNvSpPr>
            <a:spLocks noEditPoints="1"/>
          </p:cNvSpPr>
          <p:nvPr/>
        </p:nvSpPr>
        <p:spPr bwMode="auto">
          <a:xfrm>
            <a:off x="15385218" y="4543649"/>
            <a:ext cx="1066522" cy="863375"/>
          </a:xfrm>
          <a:custGeom>
            <a:avLst/>
            <a:gdLst>
              <a:gd name="T0" fmla="*/ 25 w 149"/>
              <a:gd name="T1" fmla="*/ 22 h 120"/>
              <a:gd name="T2" fmla="*/ 30 w 149"/>
              <a:gd name="T3" fmla="*/ 22 h 120"/>
              <a:gd name="T4" fmla="*/ 53 w 149"/>
              <a:gd name="T5" fmla="*/ 31 h 120"/>
              <a:gd name="T6" fmla="*/ 62 w 149"/>
              <a:gd name="T7" fmla="*/ 49 h 120"/>
              <a:gd name="T8" fmla="*/ 43 w 149"/>
              <a:gd name="T9" fmla="*/ 95 h 120"/>
              <a:gd name="T10" fmla="*/ 35 w 149"/>
              <a:gd name="T11" fmla="*/ 94 h 120"/>
              <a:gd name="T12" fmla="*/ 5 w 149"/>
              <a:gd name="T13" fmla="*/ 83 h 120"/>
              <a:gd name="T14" fmla="*/ 10 w 149"/>
              <a:gd name="T15" fmla="*/ 62 h 120"/>
              <a:gd name="T16" fmla="*/ 15 w 149"/>
              <a:gd name="T17" fmla="*/ 46 h 120"/>
              <a:gd name="T18" fmla="*/ 18 w 149"/>
              <a:gd name="T19" fmla="*/ 36 h 120"/>
              <a:gd name="T20" fmla="*/ 20 w 149"/>
              <a:gd name="T21" fmla="*/ 28 h 120"/>
              <a:gd name="T22" fmla="*/ 108 w 149"/>
              <a:gd name="T23" fmla="*/ 115 h 120"/>
              <a:gd name="T24" fmla="*/ 52 w 149"/>
              <a:gd name="T25" fmla="*/ 93 h 120"/>
              <a:gd name="T26" fmla="*/ 65 w 149"/>
              <a:gd name="T27" fmla="*/ 50 h 120"/>
              <a:gd name="T28" fmla="*/ 95 w 149"/>
              <a:gd name="T29" fmla="*/ 21 h 120"/>
              <a:gd name="T30" fmla="*/ 104 w 149"/>
              <a:gd name="T31" fmla="*/ 8 h 120"/>
              <a:gd name="T32" fmla="*/ 116 w 149"/>
              <a:gd name="T33" fmla="*/ 6 h 120"/>
              <a:gd name="T34" fmla="*/ 109 w 149"/>
              <a:gd name="T35" fmla="*/ 45 h 120"/>
              <a:gd name="T36" fmla="*/ 110 w 149"/>
              <a:gd name="T37" fmla="*/ 47 h 120"/>
              <a:gd name="T38" fmla="*/ 145 w 149"/>
              <a:gd name="T39" fmla="*/ 64 h 120"/>
              <a:gd name="T40" fmla="*/ 137 w 149"/>
              <a:gd name="T41" fmla="*/ 73 h 120"/>
              <a:gd name="T42" fmla="*/ 131 w 149"/>
              <a:gd name="T43" fmla="*/ 71 h 120"/>
              <a:gd name="T44" fmla="*/ 129 w 149"/>
              <a:gd name="T45" fmla="*/ 71 h 120"/>
              <a:gd name="T46" fmla="*/ 133 w 149"/>
              <a:gd name="T47" fmla="*/ 76 h 120"/>
              <a:gd name="T48" fmla="*/ 135 w 149"/>
              <a:gd name="T49" fmla="*/ 85 h 120"/>
              <a:gd name="T50" fmla="*/ 128 w 149"/>
              <a:gd name="T51" fmla="*/ 90 h 120"/>
              <a:gd name="T52" fmla="*/ 122 w 149"/>
              <a:gd name="T53" fmla="*/ 88 h 120"/>
              <a:gd name="T54" fmla="*/ 120 w 149"/>
              <a:gd name="T55" fmla="*/ 89 h 120"/>
              <a:gd name="T56" fmla="*/ 125 w 149"/>
              <a:gd name="T57" fmla="*/ 93 h 120"/>
              <a:gd name="T58" fmla="*/ 127 w 149"/>
              <a:gd name="T59" fmla="*/ 101 h 120"/>
              <a:gd name="T60" fmla="*/ 120 w 149"/>
              <a:gd name="T61" fmla="*/ 105 h 120"/>
              <a:gd name="T62" fmla="*/ 116 w 149"/>
              <a:gd name="T63" fmla="*/ 103 h 120"/>
              <a:gd name="T64" fmla="*/ 114 w 149"/>
              <a:gd name="T65" fmla="*/ 105 h 120"/>
              <a:gd name="T66" fmla="*/ 117 w 149"/>
              <a:gd name="T67" fmla="*/ 108 h 120"/>
              <a:gd name="T68" fmla="*/ 117 w 149"/>
              <a:gd name="T69" fmla="*/ 116 h 120"/>
              <a:gd name="T70" fmla="*/ 112 w 149"/>
              <a:gd name="T71" fmla="*/ 0 h 120"/>
              <a:gd name="T72" fmla="*/ 95 w 149"/>
              <a:gd name="T73" fmla="*/ 15 h 120"/>
              <a:gd name="T74" fmla="*/ 67 w 149"/>
              <a:gd name="T75" fmla="*/ 38 h 120"/>
              <a:gd name="T76" fmla="*/ 54 w 149"/>
              <a:gd name="T77" fmla="*/ 27 h 120"/>
              <a:gd name="T78" fmla="*/ 27 w 149"/>
              <a:gd name="T79" fmla="*/ 18 h 120"/>
              <a:gd name="T80" fmla="*/ 19 w 149"/>
              <a:gd name="T81" fmla="*/ 22 h 120"/>
              <a:gd name="T82" fmla="*/ 16 w 149"/>
              <a:gd name="T83" fmla="*/ 28 h 120"/>
              <a:gd name="T84" fmla="*/ 14 w 149"/>
              <a:gd name="T85" fmla="*/ 37 h 120"/>
              <a:gd name="T86" fmla="*/ 10 w 149"/>
              <a:gd name="T87" fmla="*/ 47 h 120"/>
              <a:gd name="T88" fmla="*/ 6 w 149"/>
              <a:gd name="T89" fmla="*/ 60 h 120"/>
              <a:gd name="T90" fmla="*/ 1 w 149"/>
              <a:gd name="T91" fmla="*/ 84 h 120"/>
              <a:gd name="T92" fmla="*/ 10 w 149"/>
              <a:gd name="T93" fmla="*/ 90 h 120"/>
              <a:gd name="T94" fmla="*/ 42 w 149"/>
              <a:gd name="T95" fmla="*/ 99 h 120"/>
              <a:gd name="T96" fmla="*/ 49 w 149"/>
              <a:gd name="T97" fmla="*/ 97 h 120"/>
              <a:gd name="T98" fmla="*/ 107 w 149"/>
              <a:gd name="T99" fmla="*/ 119 h 120"/>
              <a:gd name="T100" fmla="*/ 119 w 149"/>
              <a:gd name="T101" fmla="*/ 119 h 120"/>
              <a:gd name="T102" fmla="*/ 122 w 149"/>
              <a:gd name="T103" fmla="*/ 108 h 120"/>
              <a:gd name="T104" fmla="*/ 130 w 149"/>
              <a:gd name="T105" fmla="*/ 102 h 120"/>
              <a:gd name="T106" fmla="*/ 130 w 149"/>
              <a:gd name="T107" fmla="*/ 93 h 120"/>
              <a:gd name="T108" fmla="*/ 138 w 149"/>
              <a:gd name="T109" fmla="*/ 77 h 120"/>
              <a:gd name="T110" fmla="*/ 142 w 149"/>
              <a:gd name="T111" fmla="*/ 76 h 120"/>
              <a:gd name="T112" fmla="*/ 138 w 149"/>
              <a:gd name="T113" fmla="*/ 52 h 120"/>
              <a:gd name="T114" fmla="*/ 120 w 149"/>
              <a:gd name="T115" fmla="*/ 21 h 120"/>
              <a:gd name="T116" fmla="*/ 112 w 149"/>
              <a:gd name="T11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9" h="120">
                <a:moveTo>
                  <a:pt x="20" y="28"/>
                </a:moveTo>
                <a:cubicBezTo>
                  <a:pt x="21" y="25"/>
                  <a:pt x="23" y="23"/>
                  <a:pt x="25" y="22"/>
                </a:cubicBezTo>
                <a:cubicBezTo>
                  <a:pt x="25" y="22"/>
                  <a:pt x="26" y="22"/>
                  <a:pt x="27" y="22"/>
                </a:cubicBezTo>
                <a:cubicBezTo>
                  <a:pt x="28" y="22"/>
                  <a:pt x="29" y="22"/>
                  <a:pt x="30" y="22"/>
                </a:cubicBezTo>
                <a:cubicBezTo>
                  <a:pt x="31" y="23"/>
                  <a:pt x="31" y="23"/>
                  <a:pt x="32" y="23"/>
                </a:cubicBezTo>
                <a:cubicBezTo>
                  <a:pt x="53" y="31"/>
                  <a:pt x="53" y="31"/>
                  <a:pt x="53" y="31"/>
                </a:cubicBezTo>
                <a:cubicBezTo>
                  <a:pt x="57" y="32"/>
                  <a:pt x="61" y="34"/>
                  <a:pt x="63" y="37"/>
                </a:cubicBezTo>
                <a:cubicBezTo>
                  <a:pt x="64" y="40"/>
                  <a:pt x="63" y="45"/>
                  <a:pt x="62" y="49"/>
                </a:cubicBezTo>
                <a:cubicBezTo>
                  <a:pt x="48" y="94"/>
                  <a:pt x="48" y="94"/>
                  <a:pt x="48" y="94"/>
                </a:cubicBezTo>
                <a:cubicBezTo>
                  <a:pt x="46" y="95"/>
                  <a:pt x="45" y="95"/>
                  <a:pt x="43" y="95"/>
                </a:cubicBezTo>
                <a:cubicBezTo>
                  <a:pt x="43" y="95"/>
                  <a:pt x="42" y="95"/>
                  <a:pt x="42" y="95"/>
                </a:cubicBezTo>
                <a:cubicBezTo>
                  <a:pt x="40" y="95"/>
                  <a:pt x="38" y="95"/>
                  <a:pt x="35" y="94"/>
                </a:cubicBezTo>
                <a:cubicBezTo>
                  <a:pt x="11" y="87"/>
                  <a:pt x="11" y="87"/>
                  <a:pt x="11" y="87"/>
                </a:cubicBezTo>
                <a:cubicBezTo>
                  <a:pt x="9" y="86"/>
                  <a:pt x="6" y="85"/>
                  <a:pt x="5" y="83"/>
                </a:cubicBezTo>
                <a:cubicBezTo>
                  <a:pt x="4" y="81"/>
                  <a:pt x="5" y="78"/>
                  <a:pt x="5" y="76"/>
                </a:cubicBezTo>
                <a:cubicBezTo>
                  <a:pt x="10" y="62"/>
                  <a:pt x="10" y="62"/>
                  <a:pt x="10" y="62"/>
                </a:cubicBezTo>
                <a:cubicBezTo>
                  <a:pt x="11" y="58"/>
                  <a:pt x="11" y="58"/>
                  <a:pt x="11" y="58"/>
                </a:cubicBezTo>
                <a:cubicBezTo>
                  <a:pt x="15" y="46"/>
                  <a:pt x="15" y="46"/>
                  <a:pt x="15" y="46"/>
                </a:cubicBezTo>
                <a:cubicBezTo>
                  <a:pt x="16" y="41"/>
                  <a:pt x="16" y="41"/>
                  <a:pt x="16" y="41"/>
                </a:cubicBezTo>
                <a:cubicBezTo>
                  <a:pt x="18" y="36"/>
                  <a:pt x="18" y="36"/>
                  <a:pt x="18" y="36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29"/>
                  <a:pt x="20" y="28"/>
                  <a:pt x="20" y="28"/>
                </a:cubicBezTo>
                <a:moveTo>
                  <a:pt x="114" y="117"/>
                </a:moveTo>
                <a:cubicBezTo>
                  <a:pt x="112" y="117"/>
                  <a:pt x="110" y="116"/>
                  <a:pt x="108" y="115"/>
                </a:cubicBezTo>
                <a:cubicBezTo>
                  <a:pt x="64" y="102"/>
                  <a:pt x="64" y="102"/>
                  <a:pt x="64" y="102"/>
                </a:cubicBezTo>
                <a:cubicBezTo>
                  <a:pt x="58" y="101"/>
                  <a:pt x="53" y="98"/>
                  <a:pt x="52" y="93"/>
                </a:cubicBezTo>
                <a:cubicBezTo>
                  <a:pt x="52" y="93"/>
                  <a:pt x="52" y="93"/>
                  <a:pt x="52" y="93"/>
                </a:cubicBezTo>
                <a:cubicBezTo>
                  <a:pt x="65" y="50"/>
                  <a:pt x="65" y="50"/>
                  <a:pt x="65" y="50"/>
                </a:cubicBezTo>
                <a:cubicBezTo>
                  <a:pt x="66" y="47"/>
                  <a:pt x="67" y="44"/>
                  <a:pt x="67" y="41"/>
                </a:cubicBezTo>
                <a:cubicBezTo>
                  <a:pt x="79" y="39"/>
                  <a:pt x="89" y="31"/>
                  <a:pt x="95" y="21"/>
                </a:cubicBezTo>
                <a:cubicBezTo>
                  <a:pt x="96" y="20"/>
                  <a:pt x="97" y="18"/>
                  <a:pt x="98" y="17"/>
                </a:cubicBezTo>
                <a:cubicBezTo>
                  <a:pt x="100" y="13"/>
                  <a:pt x="101" y="10"/>
                  <a:pt x="104" y="8"/>
                </a:cubicBezTo>
                <a:cubicBezTo>
                  <a:pt x="106" y="6"/>
                  <a:pt x="109" y="4"/>
                  <a:pt x="112" y="4"/>
                </a:cubicBezTo>
                <a:cubicBezTo>
                  <a:pt x="113" y="4"/>
                  <a:pt x="115" y="5"/>
                  <a:pt x="116" y="6"/>
                </a:cubicBezTo>
                <a:cubicBezTo>
                  <a:pt x="120" y="9"/>
                  <a:pt x="118" y="16"/>
                  <a:pt x="117" y="21"/>
                </a:cubicBezTo>
                <a:cubicBezTo>
                  <a:pt x="109" y="45"/>
                  <a:pt x="109" y="45"/>
                  <a:pt x="109" y="45"/>
                </a:cubicBezTo>
                <a:cubicBezTo>
                  <a:pt x="109" y="45"/>
                  <a:pt x="109" y="46"/>
                  <a:pt x="109" y="46"/>
                </a:cubicBezTo>
                <a:cubicBezTo>
                  <a:pt x="109" y="47"/>
                  <a:pt x="110" y="47"/>
                  <a:pt x="110" y="47"/>
                </a:cubicBezTo>
                <a:cubicBezTo>
                  <a:pt x="119" y="49"/>
                  <a:pt x="128" y="51"/>
                  <a:pt x="136" y="55"/>
                </a:cubicBezTo>
                <a:cubicBezTo>
                  <a:pt x="141" y="58"/>
                  <a:pt x="144" y="61"/>
                  <a:pt x="145" y="64"/>
                </a:cubicBezTo>
                <a:cubicBezTo>
                  <a:pt x="145" y="68"/>
                  <a:pt x="144" y="71"/>
                  <a:pt x="141" y="73"/>
                </a:cubicBezTo>
                <a:cubicBezTo>
                  <a:pt x="140" y="73"/>
                  <a:pt x="139" y="73"/>
                  <a:pt x="137" y="73"/>
                </a:cubicBezTo>
                <a:cubicBezTo>
                  <a:pt x="137" y="73"/>
                  <a:pt x="136" y="73"/>
                  <a:pt x="135" y="73"/>
                </a:cubicBezTo>
                <a:cubicBezTo>
                  <a:pt x="134" y="72"/>
                  <a:pt x="133" y="71"/>
                  <a:pt x="131" y="71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0" y="71"/>
                  <a:pt x="129" y="71"/>
                  <a:pt x="129" y="71"/>
                </a:cubicBezTo>
                <a:cubicBezTo>
                  <a:pt x="129" y="72"/>
                  <a:pt x="129" y="73"/>
                  <a:pt x="129" y="74"/>
                </a:cubicBezTo>
                <a:cubicBezTo>
                  <a:pt x="130" y="75"/>
                  <a:pt x="132" y="76"/>
                  <a:pt x="133" y="76"/>
                </a:cubicBezTo>
                <a:cubicBezTo>
                  <a:pt x="134" y="77"/>
                  <a:pt x="135" y="78"/>
                  <a:pt x="135" y="79"/>
                </a:cubicBezTo>
                <a:cubicBezTo>
                  <a:pt x="136" y="81"/>
                  <a:pt x="136" y="84"/>
                  <a:pt x="135" y="85"/>
                </a:cubicBezTo>
                <a:cubicBezTo>
                  <a:pt x="134" y="87"/>
                  <a:pt x="132" y="89"/>
                  <a:pt x="129" y="89"/>
                </a:cubicBezTo>
                <a:cubicBezTo>
                  <a:pt x="129" y="90"/>
                  <a:pt x="128" y="90"/>
                  <a:pt x="128" y="90"/>
                </a:cubicBezTo>
                <a:cubicBezTo>
                  <a:pt x="127" y="90"/>
                  <a:pt x="127" y="90"/>
                  <a:pt x="126" y="90"/>
                </a:cubicBezTo>
                <a:cubicBezTo>
                  <a:pt x="125" y="89"/>
                  <a:pt x="124" y="88"/>
                  <a:pt x="122" y="88"/>
                </a:cubicBezTo>
                <a:cubicBezTo>
                  <a:pt x="122" y="88"/>
                  <a:pt x="122" y="88"/>
                  <a:pt x="122" y="88"/>
                </a:cubicBezTo>
                <a:cubicBezTo>
                  <a:pt x="121" y="88"/>
                  <a:pt x="120" y="88"/>
                  <a:pt x="120" y="89"/>
                </a:cubicBezTo>
                <a:cubicBezTo>
                  <a:pt x="120" y="90"/>
                  <a:pt x="120" y="91"/>
                  <a:pt x="121" y="91"/>
                </a:cubicBezTo>
                <a:cubicBezTo>
                  <a:pt x="122" y="92"/>
                  <a:pt x="123" y="93"/>
                  <a:pt x="125" y="93"/>
                </a:cubicBezTo>
                <a:cubicBezTo>
                  <a:pt x="125" y="94"/>
                  <a:pt x="126" y="94"/>
                  <a:pt x="126" y="95"/>
                </a:cubicBezTo>
                <a:cubicBezTo>
                  <a:pt x="127" y="97"/>
                  <a:pt x="127" y="99"/>
                  <a:pt x="127" y="101"/>
                </a:cubicBezTo>
                <a:cubicBezTo>
                  <a:pt x="126" y="102"/>
                  <a:pt x="124" y="104"/>
                  <a:pt x="122" y="104"/>
                </a:cubicBezTo>
                <a:cubicBezTo>
                  <a:pt x="122" y="105"/>
                  <a:pt x="121" y="105"/>
                  <a:pt x="120" y="105"/>
                </a:cubicBezTo>
                <a:cubicBezTo>
                  <a:pt x="120" y="105"/>
                  <a:pt x="119" y="105"/>
                  <a:pt x="119" y="105"/>
                </a:cubicBezTo>
                <a:cubicBezTo>
                  <a:pt x="118" y="104"/>
                  <a:pt x="117" y="104"/>
                  <a:pt x="116" y="103"/>
                </a:cubicBezTo>
                <a:cubicBezTo>
                  <a:pt x="116" y="103"/>
                  <a:pt x="116" y="103"/>
                  <a:pt x="116" y="103"/>
                </a:cubicBezTo>
                <a:cubicBezTo>
                  <a:pt x="115" y="103"/>
                  <a:pt x="114" y="104"/>
                  <a:pt x="114" y="105"/>
                </a:cubicBezTo>
                <a:cubicBezTo>
                  <a:pt x="113" y="105"/>
                  <a:pt x="114" y="106"/>
                  <a:pt x="114" y="107"/>
                </a:cubicBezTo>
                <a:cubicBezTo>
                  <a:pt x="115" y="107"/>
                  <a:pt x="116" y="108"/>
                  <a:pt x="117" y="108"/>
                </a:cubicBezTo>
                <a:cubicBezTo>
                  <a:pt x="118" y="109"/>
                  <a:pt x="119" y="110"/>
                  <a:pt x="119" y="111"/>
                </a:cubicBezTo>
                <a:cubicBezTo>
                  <a:pt x="119" y="113"/>
                  <a:pt x="118" y="115"/>
                  <a:pt x="117" y="116"/>
                </a:cubicBezTo>
                <a:cubicBezTo>
                  <a:pt x="116" y="116"/>
                  <a:pt x="115" y="117"/>
                  <a:pt x="114" y="117"/>
                </a:cubicBezTo>
                <a:moveTo>
                  <a:pt x="112" y="0"/>
                </a:moveTo>
                <a:cubicBezTo>
                  <a:pt x="108" y="0"/>
                  <a:pt x="104" y="2"/>
                  <a:pt x="101" y="5"/>
                </a:cubicBezTo>
                <a:cubicBezTo>
                  <a:pt x="98" y="8"/>
                  <a:pt x="96" y="11"/>
                  <a:pt x="95" y="15"/>
                </a:cubicBezTo>
                <a:cubicBezTo>
                  <a:pt x="94" y="16"/>
                  <a:pt x="93" y="18"/>
                  <a:pt x="92" y="19"/>
                </a:cubicBezTo>
                <a:cubicBezTo>
                  <a:pt x="87" y="28"/>
                  <a:pt x="77" y="35"/>
                  <a:pt x="67" y="38"/>
                </a:cubicBezTo>
                <a:cubicBezTo>
                  <a:pt x="67" y="37"/>
                  <a:pt x="66" y="36"/>
                  <a:pt x="66" y="35"/>
                </a:cubicBezTo>
                <a:cubicBezTo>
                  <a:pt x="64" y="31"/>
                  <a:pt x="59" y="29"/>
                  <a:pt x="54" y="27"/>
                </a:cubicBezTo>
                <a:cubicBezTo>
                  <a:pt x="33" y="19"/>
                  <a:pt x="33" y="19"/>
                  <a:pt x="33" y="19"/>
                </a:cubicBezTo>
                <a:cubicBezTo>
                  <a:pt x="31" y="19"/>
                  <a:pt x="29" y="18"/>
                  <a:pt x="27" y="18"/>
                </a:cubicBezTo>
                <a:cubicBezTo>
                  <a:pt x="26" y="18"/>
                  <a:pt x="25" y="18"/>
                  <a:pt x="23" y="19"/>
                </a:cubicBezTo>
                <a:cubicBezTo>
                  <a:pt x="22" y="19"/>
                  <a:pt x="20" y="20"/>
                  <a:pt x="19" y="22"/>
                </a:cubicBezTo>
                <a:cubicBezTo>
                  <a:pt x="18" y="24"/>
                  <a:pt x="17" y="27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7"/>
                  <a:pt x="14" y="37"/>
                  <a:pt x="14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0" y="47"/>
                  <a:pt x="10" y="47"/>
                  <a:pt x="10" y="47"/>
                </a:cubicBezTo>
                <a:cubicBezTo>
                  <a:pt x="8" y="56"/>
                  <a:pt x="8" y="56"/>
                  <a:pt x="8" y="56"/>
                </a:cubicBezTo>
                <a:cubicBezTo>
                  <a:pt x="6" y="60"/>
                  <a:pt x="6" y="60"/>
                  <a:pt x="6" y="60"/>
                </a:cubicBezTo>
                <a:cubicBezTo>
                  <a:pt x="2" y="75"/>
                  <a:pt x="2" y="75"/>
                  <a:pt x="2" y="75"/>
                </a:cubicBezTo>
                <a:cubicBezTo>
                  <a:pt x="1" y="78"/>
                  <a:pt x="0" y="81"/>
                  <a:pt x="1" y="84"/>
                </a:cubicBezTo>
                <a:cubicBezTo>
                  <a:pt x="3" y="88"/>
                  <a:pt x="6" y="89"/>
                  <a:pt x="10" y="90"/>
                </a:cubicBezTo>
                <a:cubicBezTo>
                  <a:pt x="10" y="90"/>
                  <a:pt x="10" y="90"/>
                  <a:pt x="10" y="90"/>
                </a:cubicBezTo>
                <a:cubicBezTo>
                  <a:pt x="34" y="97"/>
                  <a:pt x="34" y="97"/>
                  <a:pt x="34" y="97"/>
                </a:cubicBezTo>
                <a:cubicBezTo>
                  <a:pt x="37" y="98"/>
                  <a:pt x="39" y="99"/>
                  <a:pt x="42" y="99"/>
                </a:cubicBezTo>
                <a:cubicBezTo>
                  <a:pt x="42" y="99"/>
                  <a:pt x="43" y="99"/>
                  <a:pt x="43" y="99"/>
                </a:cubicBezTo>
                <a:cubicBezTo>
                  <a:pt x="45" y="99"/>
                  <a:pt x="47" y="98"/>
                  <a:pt x="49" y="97"/>
                </a:cubicBezTo>
                <a:cubicBezTo>
                  <a:pt x="52" y="102"/>
                  <a:pt x="58" y="104"/>
                  <a:pt x="63" y="106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109" y="120"/>
                  <a:pt x="111" y="120"/>
                  <a:pt x="114" y="120"/>
                </a:cubicBezTo>
                <a:cubicBezTo>
                  <a:pt x="115" y="120"/>
                  <a:pt x="117" y="120"/>
                  <a:pt x="119" y="119"/>
                </a:cubicBezTo>
                <a:cubicBezTo>
                  <a:pt x="122" y="118"/>
                  <a:pt x="123" y="114"/>
                  <a:pt x="123" y="110"/>
                </a:cubicBezTo>
                <a:cubicBezTo>
                  <a:pt x="123" y="110"/>
                  <a:pt x="122" y="109"/>
                  <a:pt x="122" y="108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7" y="107"/>
                  <a:pt x="129" y="105"/>
                  <a:pt x="130" y="102"/>
                </a:cubicBezTo>
                <a:cubicBezTo>
                  <a:pt x="131" y="99"/>
                  <a:pt x="131" y="96"/>
                  <a:pt x="130" y="93"/>
                </a:cubicBezTo>
                <a:cubicBezTo>
                  <a:pt x="130" y="93"/>
                  <a:pt x="130" y="93"/>
                  <a:pt x="130" y="93"/>
                </a:cubicBezTo>
                <a:cubicBezTo>
                  <a:pt x="134" y="92"/>
                  <a:pt x="137" y="90"/>
                  <a:pt x="138" y="87"/>
                </a:cubicBezTo>
                <a:cubicBezTo>
                  <a:pt x="140" y="84"/>
                  <a:pt x="140" y="81"/>
                  <a:pt x="138" y="77"/>
                </a:cubicBezTo>
                <a:cubicBezTo>
                  <a:pt x="138" y="77"/>
                  <a:pt x="138" y="77"/>
                  <a:pt x="138" y="77"/>
                </a:cubicBezTo>
                <a:cubicBezTo>
                  <a:pt x="140" y="77"/>
                  <a:pt x="141" y="77"/>
                  <a:pt x="142" y="76"/>
                </a:cubicBezTo>
                <a:cubicBezTo>
                  <a:pt x="147" y="74"/>
                  <a:pt x="149" y="69"/>
                  <a:pt x="148" y="64"/>
                </a:cubicBezTo>
                <a:cubicBezTo>
                  <a:pt x="148" y="59"/>
                  <a:pt x="144" y="55"/>
                  <a:pt x="138" y="52"/>
                </a:cubicBezTo>
                <a:cubicBezTo>
                  <a:pt x="130" y="48"/>
                  <a:pt x="122" y="46"/>
                  <a:pt x="113" y="44"/>
                </a:cubicBezTo>
                <a:cubicBezTo>
                  <a:pt x="120" y="21"/>
                  <a:pt x="120" y="21"/>
                  <a:pt x="120" y="21"/>
                </a:cubicBezTo>
                <a:cubicBezTo>
                  <a:pt x="122" y="16"/>
                  <a:pt x="124" y="8"/>
                  <a:pt x="119" y="3"/>
                </a:cubicBezTo>
                <a:cubicBezTo>
                  <a:pt x="117" y="1"/>
                  <a:pt x="114" y="0"/>
                  <a:pt x="11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7" name="Freeform 125">
            <a:extLst>
              <a:ext uri="{FF2B5EF4-FFF2-40B4-BE49-F238E27FC236}">
                <a16:creationId xmlns:a16="http://schemas.microsoft.com/office/drawing/2014/main" id="{92B0CB95-F233-65B7-E76C-9D2C5EE73834}"/>
              </a:ext>
            </a:extLst>
          </p:cNvPr>
          <p:cNvSpPr>
            <a:spLocks noEditPoints="1"/>
          </p:cNvSpPr>
          <p:nvPr/>
        </p:nvSpPr>
        <p:spPr bwMode="auto">
          <a:xfrm>
            <a:off x="12506245" y="8374877"/>
            <a:ext cx="1266496" cy="1098264"/>
          </a:xfrm>
          <a:custGeom>
            <a:avLst/>
            <a:gdLst>
              <a:gd name="T0" fmla="*/ 109 w 177"/>
              <a:gd name="T1" fmla="*/ 116 h 153"/>
              <a:gd name="T2" fmla="*/ 116 w 177"/>
              <a:gd name="T3" fmla="*/ 102 h 153"/>
              <a:gd name="T4" fmla="*/ 114 w 177"/>
              <a:gd name="T5" fmla="*/ 91 h 153"/>
              <a:gd name="T6" fmla="*/ 104 w 177"/>
              <a:gd name="T7" fmla="*/ 92 h 153"/>
              <a:gd name="T8" fmla="*/ 104 w 177"/>
              <a:gd name="T9" fmla="*/ 92 h 153"/>
              <a:gd name="T10" fmla="*/ 111 w 177"/>
              <a:gd name="T11" fmla="*/ 80 h 153"/>
              <a:gd name="T12" fmla="*/ 87 w 177"/>
              <a:gd name="T13" fmla="*/ 65 h 153"/>
              <a:gd name="T14" fmla="*/ 98 w 177"/>
              <a:gd name="T15" fmla="*/ 83 h 153"/>
              <a:gd name="T16" fmla="*/ 102 w 177"/>
              <a:gd name="T17" fmla="*/ 98 h 153"/>
              <a:gd name="T18" fmla="*/ 102 w 177"/>
              <a:gd name="T19" fmla="*/ 118 h 153"/>
              <a:gd name="T20" fmla="*/ 101 w 177"/>
              <a:gd name="T21" fmla="*/ 80 h 153"/>
              <a:gd name="T22" fmla="*/ 101 w 177"/>
              <a:gd name="T23" fmla="*/ 80 h 153"/>
              <a:gd name="T24" fmla="*/ 80 w 177"/>
              <a:gd name="T25" fmla="*/ 63 h 153"/>
              <a:gd name="T26" fmla="*/ 97 w 177"/>
              <a:gd name="T27" fmla="*/ 68 h 153"/>
              <a:gd name="T28" fmla="*/ 105 w 177"/>
              <a:gd name="T29" fmla="*/ 45 h 153"/>
              <a:gd name="T30" fmla="*/ 77 w 177"/>
              <a:gd name="T31" fmla="*/ 81 h 153"/>
              <a:gd name="T32" fmla="*/ 97 w 177"/>
              <a:gd name="T33" fmla="*/ 122 h 153"/>
              <a:gd name="T34" fmla="*/ 108 w 177"/>
              <a:gd name="T35" fmla="*/ 121 h 153"/>
              <a:gd name="T36" fmla="*/ 108 w 177"/>
              <a:gd name="T37" fmla="*/ 50 h 153"/>
              <a:gd name="T38" fmla="*/ 69 w 177"/>
              <a:gd name="T39" fmla="*/ 119 h 153"/>
              <a:gd name="T40" fmla="*/ 65 w 177"/>
              <a:gd name="T41" fmla="*/ 99 h 153"/>
              <a:gd name="T42" fmla="*/ 62 w 177"/>
              <a:gd name="T43" fmla="*/ 87 h 153"/>
              <a:gd name="T44" fmla="*/ 67 w 177"/>
              <a:gd name="T45" fmla="*/ 65 h 153"/>
              <a:gd name="T46" fmla="*/ 66 w 177"/>
              <a:gd name="T47" fmla="*/ 66 h 153"/>
              <a:gd name="T48" fmla="*/ 65 w 177"/>
              <a:gd name="T49" fmla="*/ 61 h 153"/>
              <a:gd name="T50" fmla="*/ 45 w 177"/>
              <a:gd name="T51" fmla="*/ 42 h 153"/>
              <a:gd name="T52" fmla="*/ 51 w 177"/>
              <a:gd name="T53" fmla="*/ 60 h 153"/>
              <a:gd name="T54" fmla="*/ 57 w 177"/>
              <a:gd name="T55" fmla="*/ 88 h 153"/>
              <a:gd name="T56" fmla="*/ 58 w 177"/>
              <a:gd name="T57" fmla="*/ 128 h 153"/>
              <a:gd name="T58" fmla="*/ 61 w 177"/>
              <a:gd name="T59" fmla="*/ 39 h 153"/>
              <a:gd name="T60" fmla="*/ 37 w 177"/>
              <a:gd name="T61" fmla="*/ 34 h 153"/>
              <a:gd name="T62" fmla="*/ 47 w 177"/>
              <a:gd name="T63" fmla="*/ 39 h 153"/>
              <a:gd name="T64" fmla="*/ 47 w 177"/>
              <a:gd name="T65" fmla="*/ 27 h 153"/>
              <a:gd name="T66" fmla="*/ 45 w 177"/>
              <a:gd name="T67" fmla="*/ 24 h 153"/>
              <a:gd name="T68" fmla="*/ 52 w 177"/>
              <a:gd name="T69" fmla="*/ 134 h 153"/>
              <a:gd name="T70" fmla="*/ 68 w 177"/>
              <a:gd name="T71" fmla="*/ 129 h 153"/>
              <a:gd name="T72" fmla="*/ 84 w 177"/>
              <a:gd name="T73" fmla="*/ 115 h 153"/>
              <a:gd name="T74" fmla="*/ 3 w 177"/>
              <a:gd name="T75" fmla="*/ 11 h 153"/>
              <a:gd name="T76" fmla="*/ 4 w 177"/>
              <a:gd name="T77" fmla="*/ 29 h 153"/>
              <a:gd name="T78" fmla="*/ 9 w 177"/>
              <a:gd name="T79" fmla="*/ 39 h 153"/>
              <a:gd name="T80" fmla="*/ 141 w 177"/>
              <a:gd name="T81" fmla="*/ 131 h 153"/>
              <a:gd name="T82" fmla="*/ 176 w 177"/>
              <a:gd name="T83" fmla="*/ 120 h 153"/>
              <a:gd name="T84" fmla="*/ 139 w 177"/>
              <a:gd name="T85" fmla="*/ 120 h 153"/>
              <a:gd name="T86" fmla="*/ 16 w 177"/>
              <a:gd name="T87" fmla="*/ 47 h 153"/>
              <a:gd name="T88" fmla="*/ 13 w 177"/>
              <a:gd name="T89" fmla="*/ 37 h 153"/>
              <a:gd name="T90" fmla="*/ 165 w 177"/>
              <a:gd name="T91" fmla="*/ 84 h 153"/>
              <a:gd name="T92" fmla="*/ 164 w 177"/>
              <a:gd name="T93" fmla="*/ 80 h 153"/>
              <a:gd name="T94" fmla="*/ 161 w 177"/>
              <a:gd name="T95" fmla="*/ 69 h 153"/>
              <a:gd name="T96" fmla="*/ 157 w 177"/>
              <a:gd name="T97" fmla="*/ 56 h 153"/>
              <a:gd name="T98" fmla="*/ 144 w 177"/>
              <a:gd name="T99" fmla="*/ 47 h 153"/>
              <a:gd name="T100" fmla="*/ 139 w 177"/>
              <a:gd name="T101" fmla="*/ 109 h 153"/>
              <a:gd name="T102" fmla="*/ 135 w 177"/>
              <a:gd name="T103" fmla="*/ 26 h 153"/>
              <a:gd name="T104" fmla="*/ 139 w 177"/>
              <a:gd name="T105" fmla="*/ 41 h 153"/>
              <a:gd name="T106" fmla="*/ 146 w 177"/>
              <a:gd name="T107" fmla="*/ 68 h 153"/>
              <a:gd name="T108" fmla="*/ 141 w 177"/>
              <a:gd name="T109" fmla="*/ 108 h 153"/>
              <a:gd name="T110" fmla="*/ 150 w 177"/>
              <a:gd name="T111" fmla="*/ 28 h 153"/>
              <a:gd name="T112" fmla="*/ 125 w 177"/>
              <a:gd name="T113" fmla="*/ 16 h 153"/>
              <a:gd name="T114" fmla="*/ 145 w 177"/>
              <a:gd name="T115" fmla="*/ 8 h 153"/>
              <a:gd name="T116" fmla="*/ 143 w 177"/>
              <a:gd name="T117" fmla="*/ 4 h 153"/>
              <a:gd name="T118" fmla="*/ 113 w 177"/>
              <a:gd name="T119" fmla="*/ 21 h 153"/>
              <a:gd name="T120" fmla="*/ 142 w 177"/>
              <a:gd name="T121" fmla="*/ 112 h 153"/>
              <a:gd name="T122" fmla="*/ 155 w 177"/>
              <a:gd name="T123" fmla="*/ 110 h 153"/>
              <a:gd name="T124" fmla="*/ 148 w 177"/>
              <a:gd name="T125" fmla="*/ 4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7" h="153">
                <a:moveTo>
                  <a:pt x="109" y="116"/>
                </a:moveTo>
                <a:cubicBezTo>
                  <a:pt x="109" y="115"/>
                  <a:pt x="109" y="113"/>
                  <a:pt x="109" y="112"/>
                </a:cubicBezTo>
                <a:cubicBezTo>
                  <a:pt x="118" y="105"/>
                  <a:pt x="118" y="105"/>
                  <a:pt x="118" y="105"/>
                </a:cubicBezTo>
                <a:cubicBezTo>
                  <a:pt x="118" y="104"/>
                  <a:pt x="118" y="104"/>
                  <a:pt x="118" y="104"/>
                </a:cubicBezTo>
                <a:cubicBezTo>
                  <a:pt x="119" y="105"/>
                  <a:pt x="119" y="105"/>
                  <a:pt x="119" y="106"/>
                </a:cubicBezTo>
                <a:cubicBezTo>
                  <a:pt x="109" y="116"/>
                  <a:pt x="109" y="116"/>
                  <a:pt x="109" y="116"/>
                </a:cubicBezTo>
                <a:moveTo>
                  <a:pt x="108" y="108"/>
                </a:moveTo>
                <a:cubicBezTo>
                  <a:pt x="108" y="106"/>
                  <a:pt x="107" y="104"/>
                  <a:pt x="107" y="102"/>
                </a:cubicBezTo>
                <a:cubicBezTo>
                  <a:pt x="116" y="95"/>
                  <a:pt x="116" y="95"/>
                  <a:pt x="116" y="95"/>
                </a:cubicBezTo>
                <a:cubicBezTo>
                  <a:pt x="117" y="97"/>
                  <a:pt x="117" y="99"/>
                  <a:pt x="118" y="102"/>
                </a:cubicBezTo>
                <a:cubicBezTo>
                  <a:pt x="117" y="101"/>
                  <a:pt x="117" y="101"/>
                  <a:pt x="117" y="101"/>
                </a:cubicBezTo>
                <a:cubicBezTo>
                  <a:pt x="116" y="101"/>
                  <a:pt x="116" y="101"/>
                  <a:pt x="116" y="102"/>
                </a:cubicBezTo>
                <a:cubicBezTo>
                  <a:pt x="108" y="108"/>
                  <a:pt x="108" y="108"/>
                  <a:pt x="108" y="108"/>
                </a:cubicBezTo>
                <a:moveTo>
                  <a:pt x="113" y="91"/>
                </a:moveTo>
                <a:cubicBezTo>
                  <a:pt x="113" y="91"/>
                  <a:pt x="114" y="90"/>
                  <a:pt x="114" y="90"/>
                </a:cubicBezTo>
                <a:cubicBezTo>
                  <a:pt x="115" y="89"/>
                  <a:pt x="115" y="89"/>
                  <a:pt x="115" y="89"/>
                </a:cubicBezTo>
                <a:cubicBezTo>
                  <a:pt x="115" y="90"/>
                  <a:pt x="115" y="90"/>
                  <a:pt x="115" y="91"/>
                </a:cubicBezTo>
                <a:cubicBezTo>
                  <a:pt x="114" y="91"/>
                  <a:pt x="114" y="91"/>
                  <a:pt x="114" y="91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105" y="97"/>
                  <a:pt x="105" y="97"/>
                  <a:pt x="105" y="97"/>
                </a:cubicBezTo>
                <a:cubicBezTo>
                  <a:pt x="113" y="91"/>
                  <a:pt x="113" y="91"/>
                  <a:pt x="113" y="91"/>
                </a:cubicBezTo>
                <a:cubicBezTo>
                  <a:pt x="113" y="91"/>
                  <a:pt x="113" y="91"/>
                  <a:pt x="113" y="91"/>
                </a:cubicBezTo>
                <a:moveTo>
                  <a:pt x="104" y="92"/>
                </a:moveTo>
                <a:cubicBezTo>
                  <a:pt x="104" y="92"/>
                  <a:pt x="104" y="92"/>
                  <a:pt x="104" y="92"/>
                </a:cubicBezTo>
                <a:cubicBezTo>
                  <a:pt x="104" y="91"/>
                  <a:pt x="104" y="91"/>
                  <a:pt x="103" y="90"/>
                </a:cubicBezTo>
                <a:cubicBezTo>
                  <a:pt x="107" y="89"/>
                  <a:pt x="110" y="87"/>
                  <a:pt x="113" y="84"/>
                </a:cubicBezTo>
                <a:cubicBezTo>
                  <a:pt x="113" y="85"/>
                  <a:pt x="113" y="85"/>
                  <a:pt x="114" y="86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113" y="86"/>
                  <a:pt x="112" y="86"/>
                  <a:pt x="112" y="86"/>
                </a:cubicBezTo>
                <a:cubicBezTo>
                  <a:pt x="104" y="92"/>
                  <a:pt x="104" y="92"/>
                  <a:pt x="104" y="92"/>
                </a:cubicBezTo>
                <a:moveTo>
                  <a:pt x="102" y="86"/>
                </a:moveTo>
                <a:cubicBezTo>
                  <a:pt x="102" y="86"/>
                  <a:pt x="102" y="85"/>
                  <a:pt x="102" y="84"/>
                </a:cubicBezTo>
                <a:cubicBezTo>
                  <a:pt x="111" y="77"/>
                  <a:pt x="111" y="77"/>
                  <a:pt x="111" y="77"/>
                </a:cubicBezTo>
                <a:cubicBezTo>
                  <a:pt x="111" y="77"/>
                  <a:pt x="111" y="77"/>
                  <a:pt x="111" y="77"/>
                </a:cubicBezTo>
                <a:cubicBezTo>
                  <a:pt x="111" y="78"/>
                  <a:pt x="112" y="79"/>
                  <a:pt x="112" y="80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09" y="83"/>
                  <a:pt x="106" y="85"/>
                  <a:pt x="102" y="86"/>
                </a:cubicBezTo>
                <a:moveTo>
                  <a:pt x="90" y="120"/>
                </a:moveTo>
                <a:cubicBezTo>
                  <a:pt x="86" y="98"/>
                  <a:pt x="86" y="96"/>
                  <a:pt x="81" y="80"/>
                </a:cubicBezTo>
                <a:cubicBezTo>
                  <a:pt x="80" y="77"/>
                  <a:pt x="78" y="73"/>
                  <a:pt x="77" y="69"/>
                </a:cubicBezTo>
                <a:cubicBezTo>
                  <a:pt x="79" y="68"/>
                  <a:pt x="82" y="66"/>
                  <a:pt x="84" y="66"/>
                </a:cubicBezTo>
                <a:cubicBezTo>
                  <a:pt x="85" y="65"/>
                  <a:pt x="86" y="65"/>
                  <a:pt x="87" y="65"/>
                </a:cubicBezTo>
                <a:cubicBezTo>
                  <a:pt x="89" y="65"/>
                  <a:pt x="91" y="66"/>
                  <a:pt x="92" y="67"/>
                </a:cubicBezTo>
                <a:cubicBezTo>
                  <a:pt x="93" y="68"/>
                  <a:pt x="94" y="70"/>
                  <a:pt x="95" y="71"/>
                </a:cubicBezTo>
                <a:cubicBezTo>
                  <a:pt x="94" y="71"/>
                  <a:pt x="95" y="72"/>
                  <a:pt x="95" y="72"/>
                </a:cubicBezTo>
                <a:cubicBezTo>
                  <a:pt x="95" y="72"/>
                  <a:pt x="95" y="72"/>
                  <a:pt x="95" y="72"/>
                </a:cubicBezTo>
                <a:cubicBezTo>
                  <a:pt x="95" y="73"/>
                  <a:pt x="95" y="74"/>
                  <a:pt x="96" y="75"/>
                </a:cubicBezTo>
                <a:cubicBezTo>
                  <a:pt x="96" y="78"/>
                  <a:pt x="97" y="81"/>
                  <a:pt x="98" y="83"/>
                </a:cubicBezTo>
                <a:cubicBezTo>
                  <a:pt x="97" y="84"/>
                  <a:pt x="97" y="85"/>
                  <a:pt x="98" y="86"/>
                </a:cubicBezTo>
                <a:cubicBezTo>
                  <a:pt x="98" y="86"/>
                  <a:pt x="98" y="86"/>
                  <a:pt x="98" y="86"/>
                </a:cubicBezTo>
                <a:cubicBezTo>
                  <a:pt x="99" y="89"/>
                  <a:pt x="100" y="91"/>
                  <a:pt x="100" y="93"/>
                </a:cubicBezTo>
                <a:cubicBezTo>
                  <a:pt x="100" y="94"/>
                  <a:pt x="101" y="94"/>
                  <a:pt x="101" y="95"/>
                </a:cubicBezTo>
                <a:cubicBezTo>
                  <a:pt x="100" y="96"/>
                  <a:pt x="100" y="97"/>
                  <a:pt x="101" y="98"/>
                </a:cubicBezTo>
                <a:cubicBezTo>
                  <a:pt x="102" y="98"/>
                  <a:pt x="102" y="98"/>
                  <a:pt x="102" y="98"/>
                </a:cubicBezTo>
                <a:cubicBezTo>
                  <a:pt x="102" y="101"/>
                  <a:pt x="103" y="105"/>
                  <a:pt x="105" y="111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4" y="111"/>
                  <a:pt x="104" y="113"/>
                  <a:pt x="105" y="113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5" y="115"/>
                  <a:pt x="105" y="116"/>
                  <a:pt x="105" y="117"/>
                </a:cubicBezTo>
                <a:cubicBezTo>
                  <a:pt x="104" y="117"/>
                  <a:pt x="103" y="118"/>
                  <a:pt x="102" y="118"/>
                </a:cubicBezTo>
                <a:cubicBezTo>
                  <a:pt x="101" y="119"/>
                  <a:pt x="100" y="119"/>
                  <a:pt x="99" y="119"/>
                </a:cubicBezTo>
                <a:cubicBezTo>
                  <a:pt x="98" y="119"/>
                  <a:pt x="98" y="119"/>
                  <a:pt x="98" y="119"/>
                </a:cubicBezTo>
                <a:cubicBezTo>
                  <a:pt x="97" y="119"/>
                  <a:pt x="97" y="119"/>
                  <a:pt x="97" y="119"/>
                </a:cubicBezTo>
                <a:cubicBezTo>
                  <a:pt x="96" y="119"/>
                  <a:pt x="94" y="119"/>
                  <a:pt x="93" y="119"/>
                </a:cubicBezTo>
                <a:cubicBezTo>
                  <a:pt x="92" y="119"/>
                  <a:pt x="91" y="120"/>
                  <a:pt x="90" y="120"/>
                </a:cubicBezTo>
                <a:moveTo>
                  <a:pt x="101" y="80"/>
                </a:moveTo>
                <a:cubicBezTo>
                  <a:pt x="100" y="78"/>
                  <a:pt x="100" y="76"/>
                  <a:pt x="99" y="74"/>
                </a:cubicBezTo>
                <a:cubicBezTo>
                  <a:pt x="99" y="73"/>
                  <a:pt x="99" y="72"/>
                  <a:pt x="99" y="72"/>
                </a:cubicBezTo>
                <a:cubicBezTo>
                  <a:pt x="108" y="65"/>
                  <a:pt x="108" y="65"/>
                  <a:pt x="108" y="65"/>
                </a:cubicBezTo>
                <a:cubicBezTo>
                  <a:pt x="109" y="68"/>
                  <a:pt x="109" y="70"/>
                  <a:pt x="110" y="73"/>
                </a:cubicBezTo>
                <a:cubicBezTo>
                  <a:pt x="110" y="73"/>
                  <a:pt x="109" y="73"/>
                  <a:pt x="109" y="73"/>
                </a:cubicBezTo>
                <a:cubicBezTo>
                  <a:pt x="101" y="80"/>
                  <a:pt x="101" y="80"/>
                  <a:pt x="101" y="80"/>
                </a:cubicBezTo>
                <a:moveTo>
                  <a:pt x="80" y="63"/>
                </a:moveTo>
                <a:cubicBezTo>
                  <a:pt x="82" y="61"/>
                  <a:pt x="84" y="59"/>
                  <a:pt x="86" y="57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0"/>
                  <a:pt x="84" y="61"/>
                  <a:pt x="84" y="62"/>
                </a:cubicBezTo>
                <a:cubicBezTo>
                  <a:pt x="83" y="62"/>
                  <a:pt x="83" y="62"/>
                  <a:pt x="83" y="62"/>
                </a:cubicBezTo>
                <a:cubicBezTo>
                  <a:pt x="82" y="62"/>
                  <a:pt x="81" y="63"/>
                  <a:pt x="80" y="63"/>
                </a:cubicBezTo>
                <a:moveTo>
                  <a:pt x="97" y="68"/>
                </a:moveTo>
                <a:cubicBezTo>
                  <a:pt x="97" y="67"/>
                  <a:pt x="96" y="65"/>
                  <a:pt x="95" y="64"/>
                </a:cubicBezTo>
                <a:cubicBezTo>
                  <a:pt x="94" y="64"/>
                  <a:pt x="94" y="64"/>
                  <a:pt x="94" y="64"/>
                </a:cubicBezTo>
                <a:cubicBezTo>
                  <a:pt x="105" y="53"/>
                  <a:pt x="105" y="53"/>
                  <a:pt x="105" y="53"/>
                </a:cubicBezTo>
                <a:cubicBezTo>
                  <a:pt x="105" y="56"/>
                  <a:pt x="106" y="58"/>
                  <a:pt x="107" y="60"/>
                </a:cubicBezTo>
                <a:cubicBezTo>
                  <a:pt x="97" y="68"/>
                  <a:pt x="97" y="68"/>
                  <a:pt x="97" y="68"/>
                </a:cubicBezTo>
                <a:moveTo>
                  <a:pt x="91" y="62"/>
                </a:moveTo>
                <a:cubicBezTo>
                  <a:pt x="90" y="62"/>
                  <a:pt x="89" y="62"/>
                  <a:pt x="88" y="62"/>
                </a:cubicBezTo>
                <a:cubicBezTo>
                  <a:pt x="94" y="52"/>
                  <a:pt x="94" y="52"/>
                  <a:pt x="94" y="52"/>
                </a:cubicBezTo>
                <a:cubicBezTo>
                  <a:pt x="97" y="51"/>
                  <a:pt x="100" y="50"/>
                  <a:pt x="103" y="49"/>
                </a:cubicBezTo>
                <a:cubicBezTo>
                  <a:pt x="91" y="62"/>
                  <a:pt x="91" y="62"/>
                  <a:pt x="91" y="62"/>
                </a:cubicBezTo>
                <a:moveTo>
                  <a:pt x="105" y="45"/>
                </a:moveTo>
                <a:cubicBezTo>
                  <a:pt x="105" y="45"/>
                  <a:pt x="105" y="45"/>
                  <a:pt x="105" y="45"/>
                </a:cubicBezTo>
                <a:cubicBezTo>
                  <a:pt x="101" y="46"/>
                  <a:pt x="96" y="47"/>
                  <a:pt x="92" y="49"/>
                </a:cubicBezTo>
                <a:cubicBezTo>
                  <a:pt x="92" y="49"/>
                  <a:pt x="92" y="49"/>
                  <a:pt x="91" y="49"/>
                </a:cubicBezTo>
                <a:cubicBezTo>
                  <a:pt x="84" y="53"/>
                  <a:pt x="77" y="59"/>
                  <a:pt x="72" y="67"/>
                </a:cubicBezTo>
                <a:cubicBezTo>
                  <a:pt x="72" y="68"/>
                  <a:pt x="72" y="69"/>
                  <a:pt x="73" y="69"/>
                </a:cubicBezTo>
                <a:cubicBezTo>
                  <a:pt x="75" y="74"/>
                  <a:pt x="76" y="78"/>
                  <a:pt x="77" y="81"/>
                </a:cubicBezTo>
                <a:cubicBezTo>
                  <a:pt x="82" y="98"/>
                  <a:pt x="83" y="99"/>
                  <a:pt x="87" y="124"/>
                </a:cubicBezTo>
                <a:cubicBezTo>
                  <a:pt x="87" y="125"/>
                  <a:pt x="88" y="126"/>
                  <a:pt x="89" y="126"/>
                </a:cubicBezTo>
                <a:cubicBezTo>
                  <a:pt x="90" y="126"/>
                  <a:pt x="90" y="126"/>
                  <a:pt x="90" y="126"/>
                </a:cubicBezTo>
                <a:cubicBezTo>
                  <a:pt x="90" y="126"/>
                  <a:pt x="91" y="125"/>
                  <a:pt x="91" y="125"/>
                </a:cubicBezTo>
                <a:cubicBezTo>
                  <a:pt x="91" y="124"/>
                  <a:pt x="91" y="123"/>
                  <a:pt x="94" y="123"/>
                </a:cubicBezTo>
                <a:cubicBezTo>
                  <a:pt x="95" y="123"/>
                  <a:pt x="96" y="122"/>
                  <a:pt x="97" y="122"/>
                </a:cubicBezTo>
                <a:cubicBezTo>
                  <a:pt x="97" y="122"/>
                  <a:pt x="97" y="122"/>
                  <a:pt x="97" y="122"/>
                </a:cubicBezTo>
                <a:cubicBezTo>
                  <a:pt x="98" y="122"/>
                  <a:pt x="98" y="122"/>
                  <a:pt x="99" y="122"/>
                </a:cubicBezTo>
                <a:cubicBezTo>
                  <a:pt x="100" y="122"/>
                  <a:pt x="102" y="122"/>
                  <a:pt x="103" y="122"/>
                </a:cubicBezTo>
                <a:cubicBezTo>
                  <a:pt x="105" y="122"/>
                  <a:pt x="106" y="121"/>
                  <a:pt x="107" y="120"/>
                </a:cubicBezTo>
                <a:cubicBezTo>
                  <a:pt x="107" y="121"/>
                  <a:pt x="107" y="121"/>
                  <a:pt x="107" y="121"/>
                </a:cubicBezTo>
                <a:cubicBezTo>
                  <a:pt x="107" y="121"/>
                  <a:pt x="108" y="121"/>
                  <a:pt x="108" y="121"/>
                </a:cubicBezTo>
                <a:cubicBezTo>
                  <a:pt x="108" y="121"/>
                  <a:pt x="109" y="121"/>
                  <a:pt x="109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3" y="107"/>
                  <a:pt x="123" y="107"/>
                  <a:pt x="123" y="106"/>
                </a:cubicBezTo>
                <a:cubicBezTo>
                  <a:pt x="119" y="90"/>
                  <a:pt x="117" y="83"/>
                  <a:pt x="115" y="76"/>
                </a:cubicBezTo>
                <a:cubicBezTo>
                  <a:pt x="113" y="70"/>
                  <a:pt x="111" y="63"/>
                  <a:pt x="108" y="50"/>
                </a:cubicBezTo>
                <a:cubicBezTo>
                  <a:pt x="108" y="49"/>
                  <a:pt x="108" y="48"/>
                  <a:pt x="108" y="47"/>
                </a:cubicBezTo>
                <a:cubicBezTo>
                  <a:pt x="107" y="47"/>
                  <a:pt x="107" y="47"/>
                  <a:pt x="107" y="47"/>
                </a:cubicBezTo>
                <a:cubicBezTo>
                  <a:pt x="107" y="47"/>
                  <a:pt x="107" y="47"/>
                  <a:pt x="107" y="47"/>
                </a:cubicBezTo>
                <a:cubicBezTo>
                  <a:pt x="107" y="46"/>
                  <a:pt x="106" y="45"/>
                  <a:pt x="105" y="45"/>
                </a:cubicBezTo>
                <a:moveTo>
                  <a:pt x="70" y="125"/>
                </a:moveTo>
                <a:cubicBezTo>
                  <a:pt x="70" y="123"/>
                  <a:pt x="70" y="121"/>
                  <a:pt x="69" y="119"/>
                </a:cubicBezTo>
                <a:cubicBezTo>
                  <a:pt x="67" y="111"/>
                  <a:pt x="67" y="111"/>
                  <a:pt x="67" y="111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80" y="115"/>
                  <a:pt x="80" y="115"/>
                  <a:pt x="80" y="115"/>
                </a:cubicBezTo>
                <a:cubicBezTo>
                  <a:pt x="70" y="125"/>
                  <a:pt x="70" y="125"/>
                  <a:pt x="70" y="125"/>
                </a:cubicBezTo>
                <a:moveTo>
                  <a:pt x="66" y="107"/>
                </a:moveTo>
                <a:cubicBezTo>
                  <a:pt x="65" y="99"/>
                  <a:pt x="65" y="99"/>
                  <a:pt x="65" y="99"/>
                </a:cubicBezTo>
                <a:cubicBezTo>
                  <a:pt x="68" y="98"/>
                  <a:pt x="71" y="96"/>
                  <a:pt x="74" y="93"/>
                </a:cubicBezTo>
                <a:cubicBezTo>
                  <a:pt x="76" y="100"/>
                  <a:pt x="76" y="100"/>
                  <a:pt x="76" y="100"/>
                </a:cubicBezTo>
                <a:cubicBezTo>
                  <a:pt x="75" y="101"/>
                  <a:pt x="75" y="101"/>
                  <a:pt x="75" y="101"/>
                </a:cubicBezTo>
                <a:cubicBezTo>
                  <a:pt x="66" y="107"/>
                  <a:pt x="66" y="107"/>
                  <a:pt x="66" y="107"/>
                </a:cubicBezTo>
                <a:moveTo>
                  <a:pt x="64" y="95"/>
                </a:moveTo>
                <a:cubicBezTo>
                  <a:pt x="62" y="87"/>
                  <a:pt x="62" y="87"/>
                  <a:pt x="62" y="87"/>
                </a:cubicBezTo>
                <a:cubicBezTo>
                  <a:pt x="71" y="80"/>
                  <a:pt x="71" y="80"/>
                  <a:pt x="71" y="80"/>
                </a:cubicBezTo>
                <a:cubicBezTo>
                  <a:pt x="73" y="89"/>
                  <a:pt x="73" y="89"/>
                  <a:pt x="73" y="89"/>
                </a:cubicBezTo>
                <a:cubicBezTo>
                  <a:pt x="72" y="90"/>
                  <a:pt x="72" y="90"/>
                  <a:pt x="72" y="90"/>
                </a:cubicBezTo>
                <a:cubicBezTo>
                  <a:pt x="70" y="92"/>
                  <a:pt x="67" y="94"/>
                  <a:pt x="64" y="95"/>
                </a:cubicBezTo>
                <a:moveTo>
                  <a:pt x="66" y="66"/>
                </a:moveTo>
                <a:cubicBezTo>
                  <a:pt x="66" y="66"/>
                  <a:pt x="67" y="65"/>
                  <a:pt x="67" y="65"/>
                </a:cubicBezTo>
                <a:cubicBezTo>
                  <a:pt x="70" y="76"/>
                  <a:pt x="70" y="76"/>
                  <a:pt x="70" y="76"/>
                </a:cubicBezTo>
                <a:cubicBezTo>
                  <a:pt x="70" y="76"/>
                  <a:pt x="70" y="76"/>
                  <a:pt x="70" y="76"/>
                </a:cubicBezTo>
                <a:cubicBezTo>
                  <a:pt x="69" y="76"/>
                  <a:pt x="69" y="76"/>
                  <a:pt x="69" y="76"/>
                </a:cubicBezTo>
                <a:cubicBezTo>
                  <a:pt x="61" y="83"/>
                  <a:pt x="61" y="83"/>
                  <a:pt x="61" y="83"/>
                </a:cubicBezTo>
                <a:cubicBezTo>
                  <a:pt x="58" y="71"/>
                  <a:pt x="58" y="71"/>
                  <a:pt x="58" y="71"/>
                </a:cubicBezTo>
                <a:cubicBezTo>
                  <a:pt x="66" y="66"/>
                  <a:pt x="66" y="66"/>
                  <a:pt x="66" y="66"/>
                </a:cubicBezTo>
                <a:cubicBezTo>
                  <a:pt x="66" y="66"/>
                  <a:pt x="66" y="66"/>
                  <a:pt x="66" y="66"/>
                </a:cubicBezTo>
                <a:moveTo>
                  <a:pt x="57" y="67"/>
                </a:moveTo>
                <a:cubicBezTo>
                  <a:pt x="55" y="59"/>
                  <a:pt x="55" y="59"/>
                  <a:pt x="55" y="59"/>
                </a:cubicBezTo>
                <a:cubicBezTo>
                  <a:pt x="64" y="52"/>
                  <a:pt x="64" y="52"/>
                  <a:pt x="64" y="52"/>
                </a:cubicBezTo>
                <a:cubicBezTo>
                  <a:pt x="66" y="61"/>
                  <a:pt x="66" y="61"/>
                  <a:pt x="66" y="61"/>
                </a:cubicBezTo>
                <a:cubicBezTo>
                  <a:pt x="65" y="61"/>
                  <a:pt x="65" y="61"/>
                  <a:pt x="65" y="61"/>
                </a:cubicBezTo>
                <a:cubicBezTo>
                  <a:pt x="57" y="67"/>
                  <a:pt x="57" y="67"/>
                  <a:pt x="57" y="67"/>
                </a:cubicBezTo>
                <a:moveTo>
                  <a:pt x="51" y="129"/>
                </a:moveTo>
                <a:cubicBezTo>
                  <a:pt x="46" y="100"/>
                  <a:pt x="39" y="72"/>
                  <a:pt x="30" y="44"/>
                </a:cubicBezTo>
                <a:cubicBezTo>
                  <a:pt x="32" y="42"/>
                  <a:pt x="35" y="41"/>
                  <a:pt x="37" y="40"/>
                </a:cubicBezTo>
                <a:cubicBezTo>
                  <a:pt x="38" y="40"/>
                  <a:pt x="39" y="40"/>
                  <a:pt x="40" y="40"/>
                </a:cubicBezTo>
                <a:cubicBezTo>
                  <a:pt x="42" y="40"/>
                  <a:pt x="44" y="41"/>
                  <a:pt x="45" y="42"/>
                </a:cubicBezTo>
                <a:cubicBezTo>
                  <a:pt x="46" y="43"/>
                  <a:pt x="47" y="44"/>
                  <a:pt x="47" y="46"/>
                </a:cubicBezTo>
                <a:cubicBezTo>
                  <a:pt x="47" y="46"/>
                  <a:pt x="48" y="47"/>
                  <a:pt x="48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8"/>
                  <a:pt x="48" y="49"/>
                  <a:pt x="49" y="49"/>
                </a:cubicBezTo>
                <a:cubicBezTo>
                  <a:pt x="51" y="58"/>
                  <a:pt x="51" y="58"/>
                  <a:pt x="51" y="58"/>
                </a:cubicBezTo>
                <a:cubicBezTo>
                  <a:pt x="50" y="59"/>
                  <a:pt x="50" y="60"/>
                  <a:pt x="51" y="60"/>
                </a:cubicBezTo>
                <a:cubicBezTo>
                  <a:pt x="51" y="61"/>
                  <a:pt x="51" y="61"/>
                  <a:pt x="51" y="61"/>
                </a:cubicBezTo>
                <a:cubicBezTo>
                  <a:pt x="54" y="70"/>
                  <a:pt x="54" y="70"/>
                  <a:pt x="54" y="70"/>
                </a:cubicBezTo>
                <a:cubicBezTo>
                  <a:pt x="53" y="71"/>
                  <a:pt x="53" y="72"/>
                  <a:pt x="54" y="72"/>
                </a:cubicBezTo>
                <a:cubicBezTo>
                  <a:pt x="54" y="73"/>
                  <a:pt x="54" y="73"/>
                  <a:pt x="54" y="73"/>
                </a:cubicBezTo>
                <a:cubicBezTo>
                  <a:pt x="57" y="86"/>
                  <a:pt x="57" y="86"/>
                  <a:pt x="57" y="86"/>
                </a:cubicBezTo>
                <a:cubicBezTo>
                  <a:pt x="57" y="87"/>
                  <a:pt x="57" y="87"/>
                  <a:pt x="57" y="88"/>
                </a:cubicBezTo>
                <a:cubicBezTo>
                  <a:pt x="58" y="89"/>
                  <a:pt x="58" y="89"/>
                  <a:pt x="58" y="89"/>
                </a:cubicBezTo>
                <a:cubicBezTo>
                  <a:pt x="66" y="120"/>
                  <a:pt x="66" y="120"/>
                  <a:pt x="66" y="120"/>
                </a:cubicBezTo>
                <a:cubicBezTo>
                  <a:pt x="66" y="122"/>
                  <a:pt x="67" y="124"/>
                  <a:pt x="66" y="126"/>
                </a:cubicBezTo>
                <a:cubicBezTo>
                  <a:pt x="65" y="127"/>
                  <a:pt x="62" y="128"/>
                  <a:pt x="59" y="128"/>
                </a:cubicBezTo>
                <a:cubicBezTo>
                  <a:pt x="59" y="128"/>
                  <a:pt x="59" y="128"/>
                  <a:pt x="58" y="128"/>
                </a:cubicBezTo>
                <a:cubicBezTo>
                  <a:pt x="58" y="128"/>
                  <a:pt x="58" y="128"/>
                  <a:pt x="58" y="128"/>
                </a:cubicBezTo>
                <a:cubicBezTo>
                  <a:pt x="56" y="128"/>
                  <a:pt x="55" y="128"/>
                  <a:pt x="54" y="128"/>
                </a:cubicBezTo>
                <a:cubicBezTo>
                  <a:pt x="53" y="128"/>
                  <a:pt x="52" y="129"/>
                  <a:pt x="51" y="129"/>
                </a:cubicBezTo>
                <a:moveTo>
                  <a:pt x="54" y="55"/>
                </a:moveTo>
                <a:cubicBezTo>
                  <a:pt x="52" y="48"/>
                  <a:pt x="52" y="48"/>
                  <a:pt x="52" y="48"/>
                </a:cubicBezTo>
                <a:cubicBezTo>
                  <a:pt x="52" y="48"/>
                  <a:pt x="52" y="47"/>
                  <a:pt x="52" y="46"/>
                </a:cubicBezTo>
                <a:cubicBezTo>
                  <a:pt x="61" y="39"/>
                  <a:pt x="61" y="39"/>
                  <a:pt x="61" y="39"/>
                </a:cubicBezTo>
                <a:cubicBezTo>
                  <a:pt x="63" y="48"/>
                  <a:pt x="63" y="48"/>
                  <a:pt x="63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54" y="55"/>
                  <a:pt x="54" y="55"/>
                  <a:pt x="54" y="55"/>
                </a:cubicBezTo>
                <a:moveTo>
                  <a:pt x="33" y="38"/>
                </a:moveTo>
                <a:cubicBezTo>
                  <a:pt x="35" y="36"/>
                  <a:pt x="37" y="34"/>
                  <a:pt x="39" y="32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5"/>
                  <a:pt x="37" y="36"/>
                  <a:pt x="37" y="36"/>
                </a:cubicBezTo>
                <a:cubicBezTo>
                  <a:pt x="36" y="37"/>
                  <a:pt x="36" y="37"/>
                  <a:pt x="36" y="37"/>
                </a:cubicBezTo>
                <a:cubicBezTo>
                  <a:pt x="35" y="37"/>
                  <a:pt x="34" y="37"/>
                  <a:pt x="33" y="38"/>
                </a:cubicBezTo>
                <a:moveTo>
                  <a:pt x="50" y="43"/>
                </a:moveTo>
                <a:cubicBezTo>
                  <a:pt x="50" y="41"/>
                  <a:pt x="49" y="40"/>
                  <a:pt x="48" y="39"/>
                </a:cubicBezTo>
                <a:cubicBezTo>
                  <a:pt x="47" y="39"/>
                  <a:pt x="47" y="39"/>
                  <a:pt x="47" y="39"/>
                </a:cubicBezTo>
                <a:cubicBezTo>
                  <a:pt x="58" y="28"/>
                  <a:pt x="58" y="28"/>
                  <a:pt x="58" y="28"/>
                </a:cubicBezTo>
                <a:cubicBezTo>
                  <a:pt x="59" y="35"/>
                  <a:pt x="59" y="35"/>
                  <a:pt x="59" y="35"/>
                </a:cubicBezTo>
                <a:cubicBezTo>
                  <a:pt x="50" y="43"/>
                  <a:pt x="50" y="43"/>
                  <a:pt x="50" y="43"/>
                </a:cubicBezTo>
                <a:moveTo>
                  <a:pt x="44" y="37"/>
                </a:moveTo>
                <a:cubicBezTo>
                  <a:pt x="43" y="36"/>
                  <a:pt x="42" y="36"/>
                  <a:pt x="41" y="36"/>
                </a:cubicBezTo>
                <a:cubicBezTo>
                  <a:pt x="47" y="27"/>
                  <a:pt x="47" y="27"/>
                  <a:pt x="47" y="27"/>
                </a:cubicBezTo>
                <a:cubicBezTo>
                  <a:pt x="50" y="26"/>
                  <a:pt x="53" y="25"/>
                  <a:pt x="56" y="24"/>
                </a:cubicBezTo>
                <a:cubicBezTo>
                  <a:pt x="44" y="37"/>
                  <a:pt x="44" y="37"/>
                  <a:pt x="44" y="37"/>
                </a:cubicBezTo>
                <a:moveTo>
                  <a:pt x="58" y="20"/>
                </a:moveTo>
                <a:cubicBezTo>
                  <a:pt x="58" y="20"/>
                  <a:pt x="58" y="20"/>
                  <a:pt x="58" y="20"/>
                </a:cubicBezTo>
                <a:cubicBezTo>
                  <a:pt x="53" y="20"/>
                  <a:pt x="49" y="22"/>
                  <a:pt x="45" y="24"/>
                </a:cubicBezTo>
                <a:cubicBezTo>
                  <a:pt x="45" y="24"/>
                  <a:pt x="45" y="24"/>
                  <a:pt x="45" y="24"/>
                </a:cubicBezTo>
                <a:cubicBezTo>
                  <a:pt x="37" y="28"/>
                  <a:pt x="30" y="34"/>
                  <a:pt x="25" y="41"/>
                </a:cubicBezTo>
                <a:cubicBezTo>
                  <a:pt x="25" y="42"/>
                  <a:pt x="25" y="43"/>
                  <a:pt x="26" y="44"/>
                </a:cubicBezTo>
                <a:cubicBezTo>
                  <a:pt x="35" y="73"/>
                  <a:pt x="43" y="103"/>
                  <a:pt x="48" y="133"/>
                </a:cubicBezTo>
                <a:cubicBezTo>
                  <a:pt x="48" y="134"/>
                  <a:pt x="49" y="135"/>
                  <a:pt x="50" y="135"/>
                </a:cubicBezTo>
                <a:cubicBezTo>
                  <a:pt x="50" y="135"/>
                  <a:pt x="50" y="135"/>
                  <a:pt x="50" y="135"/>
                </a:cubicBezTo>
                <a:cubicBezTo>
                  <a:pt x="51" y="135"/>
                  <a:pt x="51" y="134"/>
                  <a:pt x="52" y="134"/>
                </a:cubicBezTo>
                <a:cubicBezTo>
                  <a:pt x="52" y="133"/>
                  <a:pt x="52" y="132"/>
                  <a:pt x="55" y="132"/>
                </a:cubicBezTo>
                <a:cubicBezTo>
                  <a:pt x="56" y="132"/>
                  <a:pt x="57" y="132"/>
                  <a:pt x="58" y="132"/>
                </a:cubicBezTo>
                <a:cubicBezTo>
                  <a:pt x="58" y="132"/>
                  <a:pt x="58" y="132"/>
                  <a:pt x="58" y="132"/>
                </a:cubicBezTo>
                <a:cubicBezTo>
                  <a:pt x="59" y="132"/>
                  <a:pt x="59" y="132"/>
                  <a:pt x="60" y="132"/>
                </a:cubicBezTo>
                <a:cubicBezTo>
                  <a:pt x="61" y="132"/>
                  <a:pt x="62" y="131"/>
                  <a:pt x="64" y="131"/>
                </a:cubicBezTo>
                <a:cubicBezTo>
                  <a:pt x="65" y="131"/>
                  <a:pt x="67" y="130"/>
                  <a:pt x="68" y="129"/>
                </a:cubicBezTo>
                <a:cubicBezTo>
                  <a:pt x="68" y="130"/>
                  <a:pt x="68" y="130"/>
                  <a:pt x="68" y="130"/>
                </a:cubicBezTo>
                <a:cubicBezTo>
                  <a:pt x="68" y="130"/>
                  <a:pt x="69" y="130"/>
                  <a:pt x="69" y="130"/>
                </a:cubicBezTo>
                <a:cubicBezTo>
                  <a:pt x="69" y="130"/>
                  <a:pt x="69" y="130"/>
                  <a:pt x="70" y="130"/>
                </a:cubicBezTo>
                <a:cubicBezTo>
                  <a:pt x="71" y="130"/>
                  <a:pt x="71" y="130"/>
                  <a:pt x="71" y="130"/>
                </a:cubicBezTo>
                <a:cubicBezTo>
                  <a:pt x="83" y="117"/>
                  <a:pt x="83" y="117"/>
                  <a:pt x="83" y="117"/>
                </a:cubicBezTo>
                <a:cubicBezTo>
                  <a:pt x="84" y="116"/>
                  <a:pt x="84" y="116"/>
                  <a:pt x="84" y="115"/>
                </a:cubicBezTo>
                <a:cubicBezTo>
                  <a:pt x="61" y="25"/>
                  <a:pt x="61" y="25"/>
                  <a:pt x="61" y="25"/>
                </a:cubicBezTo>
                <a:cubicBezTo>
                  <a:pt x="61" y="24"/>
                  <a:pt x="61" y="23"/>
                  <a:pt x="60" y="22"/>
                </a:cubicBezTo>
                <a:cubicBezTo>
                  <a:pt x="60" y="22"/>
                  <a:pt x="60" y="22"/>
                  <a:pt x="60" y="22"/>
                </a:cubicBezTo>
                <a:cubicBezTo>
                  <a:pt x="60" y="21"/>
                  <a:pt x="60" y="21"/>
                  <a:pt x="60" y="21"/>
                </a:cubicBezTo>
                <a:cubicBezTo>
                  <a:pt x="60" y="20"/>
                  <a:pt x="59" y="20"/>
                  <a:pt x="58" y="20"/>
                </a:cubicBezTo>
                <a:moveTo>
                  <a:pt x="3" y="11"/>
                </a:moveTo>
                <a:cubicBezTo>
                  <a:pt x="3" y="11"/>
                  <a:pt x="3" y="11"/>
                  <a:pt x="3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" y="12"/>
                  <a:pt x="0" y="13"/>
                  <a:pt x="1" y="14"/>
                </a:cubicBezTo>
                <a:cubicBezTo>
                  <a:pt x="0" y="14"/>
                  <a:pt x="0" y="15"/>
                  <a:pt x="0" y="16"/>
                </a:cubicBezTo>
                <a:cubicBezTo>
                  <a:pt x="1" y="20"/>
                  <a:pt x="2" y="25"/>
                  <a:pt x="4" y="29"/>
                </a:cubicBezTo>
                <a:cubicBezTo>
                  <a:pt x="5" y="36"/>
                  <a:pt x="6" y="44"/>
                  <a:pt x="5" y="51"/>
                </a:cubicBezTo>
                <a:cubicBezTo>
                  <a:pt x="5" y="52"/>
                  <a:pt x="6" y="53"/>
                  <a:pt x="7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9" y="53"/>
                  <a:pt x="9" y="52"/>
                  <a:pt x="9" y="51"/>
                </a:cubicBezTo>
                <a:cubicBezTo>
                  <a:pt x="9" y="47"/>
                  <a:pt x="9" y="43"/>
                  <a:pt x="9" y="38"/>
                </a:cubicBezTo>
                <a:cubicBezTo>
                  <a:pt x="9" y="39"/>
                  <a:pt x="9" y="39"/>
                  <a:pt x="9" y="39"/>
                </a:cubicBezTo>
                <a:cubicBezTo>
                  <a:pt x="20" y="76"/>
                  <a:pt x="27" y="113"/>
                  <a:pt x="31" y="151"/>
                </a:cubicBezTo>
                <a:cubicBezTo>
                  <a:pt x="31" y="152"/>
                  <a:pt x="31" y="152"/>
                  <a:pt x="32" y="152"/>
                </a:cubicBezTo>
                <a:cubicBezTo>
                  <a:pt x="32" y="153"/>
                  <a:pt x="32" y="153"/>
                  <a:pt x="33" y="153"/>
                </a:cubicBezTo>
                <a:cubicBezTo>
                  <a:pt x="33" y="153"/>
                  <a:pt x="33" y="153"/>
                  <a:pt x="33" y="153"/>
                </a:cubicBezTo>
                <a:cubicBezTo>
                  <a:pt x="146" y="128"/>
                  <a:pt x="146" y="128"/>
                  <a:pt x="146" y="128"/>
                </a:cubicBezTo>
                <a:cubicBezTo>
                  <a:pt x="144" y="129"/>
                  <a:pt x="142" y="130"/>
                  <a:pt x="141" y="131"/>
                </a:cubicBezTo>
                <a:cubicBezTo>
                  <a:pt x="140" y="132"/>
                  <a:pt x="140" y="133"/>
                  <a:pt x="140" y="134"/>
                </a:cubicBezTo>
                <a:cubicBezTo>
                  <a:pt x="141" y="134"/>
                  <a:pt x="141" y="135"/>
                  <a:pt x="142" y="135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3" y="134"/>
                  <a:pt x="143" y="134"/>
                  <a:pt x="143" y="134"/>
                </a:cubicBezTo>
                <a:cubicBezTo>
                  <a:pt x="152" y="127"/>
                  <a:pt x="163" y="123"/>
                  <a:pt x="175" y="122"/>
                </a:cubicBezTo>
                <a:cubicBezTo>
                  <a:pt x="175" y="122"/>
                  <a:pt x="176" y="121"/>
                  <a:pt x="176" y="120"/>
                </a:cubicBezTo>
                <a:cubicBezTo>
                  <a:pt x="177" y="120"/>
                  <a:pt x="177" y="120"/>
                  <a:pt x="177" y="119"/>
                </a:cubicBezTo>
                <a:cubicBezTo>
                  <a:pt x="177" y="118"/>
                  <a:pt x="176" y="117"/>
                  <a:pt x="175" y="117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38" y="116"/>
                  <a:pt x="137" y="117"/>
                  <a:pt x="137" y="118"/>
                </a:cubicBezTo>
                <a:cubicBezTo>
                  <a:pt x="137" y="119"/>
                  <a:pt x="138" y="120"/>
                  <a:pt x="139" y="120"/>
                </a:cubicBezTo>
                <a:cubicBezTo>
                  <a:pt x="142" y="121"/>
                  <a:pt x="142" y="121"/>
                  <a:pt x="142" y="121"/>
                </a:cubicBezTo>
                <a:cubicBezTo>
                  <a:pt x="143" y="121"/>
                  <a:pt x="143" y="121"/>
                  <a:pt x="143" y="121"/>
                </a:cubicBezTo>
                <a:cubicBezTo>
                  <a:pt x="143" y="121"/>
                  <a:pt x="144" y="120"/>
                  <a:pt x="144" y="120"/>
                </a:cubicBezTo>
                <a:cubicBezTo>
                  <a:pt x="159" y="121"/>
                  <a:pt x="159" y="121"/>
                  <a:pt x="159" y="121"/>
                </a:cubicBezTo>
                <a:cubicBezTo>
                  <a:pt x="35" y="148"/>
                  <a:pt x="35" y="148"/>
                  <a:pt x="35" y="148"/>
                </a:cubicBezTo>
                <a:cubicBezTo>
                  <a:pt x="31" y="114"/>
                  <a:pt x="25" y="80"/>
                  <a:pt x="16" y="47"/>
                </a:cubicBezTo>
                <a:cubicBezTo>
                  <a:pt x="16" y="48"/>
                  <a:pt x="16" y="48"/>
                  <a:pt x="16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0" y="47"/>
                  <a:pt x="20" y="46"/>
                  <a:pt x="19" y="45"/>
                </a:cubicBezTo>
                <a:cubicBezTo>
                  <a:pt x="17" y="43"/>
                  <a:pt x="15" y="40"/>
                  <a:pt x="13" y="37"/>
                </a:cubicBezTo>
                <a:cubicBezTo>
                  <a:pt x="11" y="29"/>
                  <a:pt x="8" y="21"/>
                  <a:pt x="5" y="12"/>
                </a:cubicBezTo>
                <a:cubicBezTo>
                  <a:pt x="5" y="11"/>
                  <a:pt x="4" y="11"/>
                  <a:pt x="3" y="11"/>
                </a:cubicBezTo>
                <a:moveTo>
                  <a:pt x="158" y="105"/>
                </a:moveTo>
                <a:cubicBezTo>
                  <a:pt x="158" y="103"/>
                  <a:pt x="157" y="101"/>
                  <a:pt x="157" y="99"/>
                </a:cubicBezTo>
                <a:cubicBezTo>
                  <a:pt x="155" y="91"/>
                  <a:pt x="155" y="91"/>
                  <a:pt x="155" y="91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58" y="105"/>
                  <a:pt x="158" y="105"/>
                  <a:pt x="158" y="105"/>
                </a:cubicBezTo>
                <a:moveTo>
                  <a:pt x="154" y="87"/>
                </a:moveTo>
                <a:cubicBezTo>
                  <a:pt x="152" y="79"/>
                  <a:pt x="152" y="79"/>
                  <a:pt x="152" y="79"/>
                </a:cubicBezTo>
                <a:cubicBezTo>
                  <a:pt x="156" y="78"/>
                  <a:pt x="159" y="76"/>
                  <a:pt x="162" y="73"/>
                </a:cubicBezTo>
                <a:cubicBezTo>
                  <a:pt x="164" y="80"/>
                  <a:pt x="164" y="80"/>
                  <a:pt x="164" y="80"/>
                </a:cubicBezTo>
                <a:cubicBezTo>
                  <a:pt x="163" y="80"/>
                  <a:pt x="163" y="80"/>
                  <a:pt x="163" y="80"/>
                </a:cubicBezTo>
                <a:cubicBezTo>
                  <a:pt x="154" y="87"/>
                  <a:pt x="154" y="87"/>
                  <a:pt x="154" y="87"/>
                </a:cubicBezTo>
                <a:moveTo>
                  <a:pt x="151" y="75"/>
                </a:moveTo>
                <a:cubicBezTo>
                  <a:pt x="149" y="67"/>
                  <a:pt x="149" y="67"/>
                  <a:pt x="149" y="67"/>
                </a:cubicBezTo>
                <a:cubicBezTo>
                  <a:pt x="158" y="60"/>
                  <a:pt x="158" y="60"/>
                  <a:pt x="158" y="60"/>
                </a:cubicBezTo>
                <a:cubicBezTo>
                  <a:pt x="161" y="69"/>
                  <a:pt x="161" y="69"/>
                  <a:pt x="161" y="69"/>
                </a:cubicBezTo>
                <a:cubicBezTo>
                  <a:pt x="160" y="69"/>
                  <a:pt x="160" y="69"/>
                  <a:pt x="160" y="69"/>
                </a:cubicBezTo>
                <a:cubicBezTo>
                  <a:pt x="157" y="72"/>
                  <a:pt x="154" y="74"/>
                  <a:pt x="151" y="75"/>
                </a:cubicBezTo>
                <a:moveTo>
                  <a:pt x="153" y="45"/>
                </a:moveTo>
                <a:cubicBezTo>
                  <a:pt x="154" y="45"/>
                  <a:pt x="154" y="45"/>
                  <a:pt x="155" y="45"/>
                </a:cubicBezTo>
                <a:cubicBezTo>
                  <a:pt x="157" y="56"/>
                  <a:pt x="157" y="56"/>
                  <a:pt x="157" y="56"/>
                </a:cubicBezTo>
                <a:cubicBezTo>
                  <a:pt x="157" y="56"/>
                  <a:pt x="157" y="56"/>
                  <a:pt x="157" y="56"/>
                </a:cubicBezTo>
                <a:cubicBezTo>
                  <a:pt x="157" y="56"/>
                  <a:pt x="157" y="56"/>
                  <a:pt x="156" y="56"/>
                </a:cubicBezTo>
                <a:cubicBezTo>
                  <a:pt x="148" y="63"/>
                  <a:pt x="148" y="63"/>
                  <a:pt x="148" y="63"/>
                </a:cubicBezTo>
                <a:cubicBezTo>
                  <a:pt x="145" y="51"/>
                  <a:pt x="145" y="51"/>
                  <a:pt x="145" y="51"/>
                </a:cubicBezTo>
                <a:cubicBezTo>
                  <a:pt x="153" y="45"/>
                  <a:pt x="153" y="45"/>
                  <a:pt x="153" y="45"/>
                </a:cubicBezTo>
                <a:cubicBezTo>
                  <a:pt x="153" y="45"/>
                  <a:pt x="153" y="45"/>
                  <a:pt x="153" y="45"/>
                </a:cubicBezTo>
                <a:moveTo>
                  <a:pt x="144" y="47"/>
                </a:moveTo>
                <a:cubicBezTo>
                  <a:pt x="142" y="39"/>
                  <a:pt x="142" y="39"/>
                  <a:pt x="142" y="39"/>
                </a:cubicBezTo>
                <a:cubicBezTo>
                  <a:pt x="151" y="32"/>
                  <a:pt x="151" y="32"/>
                  <a:pt x="151" y="32"/>
                </a:cubicBezTo>
                <a:cubicBezTo>
                  <a:pt x="154" y="41"/>
                  <a:pt x="154" y="41"/>
                  <a:pt x="154" y="41"/>
                </a:cubicBezTo>
                <a:cubicBezTo>
                  <a:pt x="153" y="41"/>
                  <a:pt x="153" y="41"/>
                  <a:pt x="153" y="41"/>
                </a:cubicBezTo>
                <a:cubicBezTo>
                  <a:pt x="144" y="47"/>
                  <a:pt x="144" y="47"/>
                  <a:pt x="144" y="47"/>
                </a:cubicBezTo>
                <a:moveTo>
                  <a:pt x="139" y="109"/>
                </a:moveTo>
                <a:cubicBezTo>
                  <a:pt x="134" y="80"/>
                  <a:pt x="126" y="51"/>
                  <a:pt x="117" y="24"/>
                </a:cubicBezTo>
                <a:cubicBezTo>
                  <a:pt x="120" y="22"/>
                  <a:pt x="122" y="21"/>
                  <a:pt x="125" y="20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6" y="20"/>
                  <a:pt x="126" y="20"/>
                  <a:pt x="127" y="20"/>
                </a:cubicBezTo>
                <a:cubicBezTo>
                  <a:pt x="129" y="20"/>
                  <a:pt x="131" y="20"/>
                  <a:pt x="133" y="22"/>
                </a:cubicBezTo>
                <a:cubicBezTo>
                  <a:pt x="134" y="23"/>
                  <a:pt x="135" y="24"/>
                  <a:pt x="135" y="26"/>
                </a:cubicBezTo>
                <a:cubicBezTo>
                  <a:pt x="135" y="26"/>
                  <a:pt x="135" y="27"/>
                  <a:pt x="136" y="27"/>
                </a:cubicBezTo>
                <a:cubicBezTo>
                  <a:pt x="136" y="27"/>
                  <a:pt x="136" y="27"/>
                  <a:pt x="136" y="27"/>
                </a:cubicBezTo>
                <a:cubicBezTo>
                  <a:pt x="136" y="28"/>
                  <a:pt x="136" y="29"/>
                  <a:pt x="136" y="29"/>
                </a:cubicBezTo>
                <a:cubicBezTo>
                  <a:pt x="138" y="38"/>
                  <a:pt x="138" y="38"/>
                  <a:pt x="138" y="38"/>
                </a:cubicBezTo>
                <a:cubicBezTo>
                  <a:pt x="138" y="39"/>
                  <a:pt x="137" y="40"/>
                  <a:pt x="138" y="40"/>
                </a:cubicBezTo>
                <a:cubicBezTo>
                  <a:pt x="139" y="41"/>
                  <a:pt x="139" y="41"/>
                  <a:pt x="139" y="41"/>
                </a:cubicBezTo>
                <a:cubicBezTo>
                  <a:pt x="141" y="50"/>
                  <a:pt x="141" y="50"/>
                  <a:pt x="141" y="50"/>
                </a:cubicBezTo>
                <a:cubicBezTo>
                  <a:pt x="141" y="51"/>
                  <a:pt x="141" y="52"/>
                  <a:pt x="141" y="52"/>
                </a:cubicBezTo>
                <a:cubicBezTo>
                  <a:pt x="142" y="52"/>
                  <a:pt x="142" y="52"/>
                  <a:pt x="142" y="52"/>
                </a:cubicBezTo>
                <a:cubicBezTo>
                  <a:pt x="145" y="66"/>
                  <a:pt x="145" y="66"/>
                  <a:pt x="145" y="66"/>
                </a:cubicBezTo>
                <a:cubicBezTo>
                  <a:pt x="145" y="66"/>
                  <a:pt x="144" y="67"/>
                  <a:pt x="145" y="68"/>
                </a:cubicBezTo>
                <a:cubicBezTo>
                  <a:pt x="146" y="68"/>
                  <a:pt x="146" y="68"/>
                  <a:pt x="146" y="68"/>
                </a:cubicBezTo>
                <a:cubicBezTo>
                  <a:pt x="153" y="100"/>
                  <a:pt x="153" y="100"/>
                  <a:pt x="153" y="100"/>
                </a:cubicBezTo>
                <a:cubicBezTo>
                  <a:pt x="154" y="102"/>
                  <a:pt x="154" y="104"/>
                  <a:pt x="153" y="106"/>
                </a:cubicBezTo>
                <a:cubicBezTo>
                  <a:pt x="152" y="107"/>
                  <a:pt x="149" y="108"/>
                  <a:pt x="147" y="108"/>
                </a:cubicBezTo>
                <a:cubicBezTo>
                  <a:pt x="146" y="108"/>
                  <a:pt x="146" y="108"/>
                  <a:pt x="146" y="108"/>
                </a:cubicBezTo>
                <a:cubicBezTo>
                  <a:pt x="146" y="108"/>
                  <a:pt x="146" y="108"/>
                  <a:pt x="145" y="108"/>
                </a:cubicBezTo>
                <a:cubicBezTo>
                  <a:pt x="144" y="108"/>
                  <a:pt x="143" y="108"/>
                  <a:pt x="141" y="108"/>
                </a:cubicBezTo>
                <a:cubicBezTo>
                  <a:pt x="140" y="108"/>
                  <a:pt x="139" y="109"/>
                  <a:pt x="139" y="109"/>
                </a:cubicBezTo>
                <a:moveTo>
                  <a:pt x="141" y="35"/>
                </a:moveTo>
                <a:cubicBezTo>
                  <a:pt x="140" y="28"/>
                  <a:pt x="140" y="28"/>
                  <a:pt x="140" y="28"/>
                </a:cubicBezTo>
                <a:cubicBezTo>
                  <a:pt x="140" y="28"/>
                  <a:pt x="140" y="27"/>
                  <a:pt x="139" y="26"/>
                </a:cubicBezTo>
                <a:cubicBezTo>
                  <a:pt x="148" y="19"/>
                  <a:pt x="148" y="19"/>
                  <a:pt x="148" y="19"/>
                </a:cubicBezTo>
                <a:cubicBezTo>
                  <a:pt x="150" y="28"/>
                  <a:pt x="150" y="28"/>
                  <a:pt x="150" y="28"/>
                </a:cubicBezTo>
                <a:cubicBezTo>
                  <a:pt x="149" y="28"/>
                  <a:pt x="149" y="28"/>
                  <a:pt x="149" y="28"/>
                </a:cubicBezTo>
                <a:cubicBezTo>
                  <a:pt x="141" y="35"/>
                  <a:pt x="141" y="35"/>
                  <a:pt x="141" y="35"/>
                </a:cubicBezTo>
                <a:moveTo>
                  <a:pt x="120" y="18"/>
                </a:moveTo>
                <a:cubicBezTo>
                  <a:pt x="122" y="16"/>
                  <a:pt x="124" y="14"/>
                  <a:pt x="127" y="12"/>
                </a:cubicBezTo>
                <a:cubicBezTo>
                  <a:pt x="125" y="14"/>
                  <a:pt x="125" y="14"/>
                  <a:pt x="125" y="14"/>
                </a:cubicBezTo>
                <a:cubicBezTo>
                  <a:pt x="124" y="15"/>
                  <a:pt x="125" y="16"/>
                  <a:pt x="125" y="16"/>
                </a:cubicBezTo>
                <a:cubicBezTo>
                  <a:pt x="124" y="16"/>
                  <a:pt x="124" y="16"/>
                  <a:pt x="124" y="16"/>
                </a:cubicBezTo>
                <a:cubicBezTo>
                  <a:pt x="123" y="17"/>
                  <a:pt x="121" y="17"/>
                  <a:pt x="120" y="18"/>
                </a:cubicBezTo>
                <a:moveTo>
                  <a:pt x="138" y="23"/>
                </a:moveTo>
                <a:cubicBezTo>
                  <a:pt x="137" y="21"/>
                  <a:pt x="137" y="20"/>
                  <a:pt x="135" y="19"/>
                </a:cubicBezTo>
                <a:cubicBezTo>
                  <a:pt x="135" y="19"/>
                  <a:pt x="135" y="19"/>
                  <a:pt x="135" y="19"/>
                </a:cubicBezTo>
                <a:cubicBezTo>
                  <a:pt x="145" y="8"/>
                  <a:pt x="145" y="8"/>
                  <a:pt x="145" y="8"/>
                </a:cubicBezTo>
                <a:cubicBezTo>
                  <a:pt x="147" y="15"/>
                  <a:pt x="147" y="15"/>
                  <a:pt x="147" y="15"/>
                </a:cubicBezTo>
                <a:cubicBezTo>
                  <a:pt x="138" y="23"/>
                  <a:pt x="138" y="23"/>
                  <a:pt x="138" y="23"/>
                </a:cubicBezTo>
                <a:moveTo>
                  <a:pt x="131" y="17"/>
                </a:moveTo>
                <a:cubicBezTo>
                  <a:pt x="130" y="16"/>
                  <a:pt x="129" y="16"/>
                  <a:pt x="128" y="16"/>
                </a:cubicBezTo>
                <a:cubicBezTo>
                  <a:pt x="134" y="7"/>
                  <a:pt x="134" y="7"/>
                  <a:pt x="134" y="7"/>
                </a:cubicBezTo>
                <a:cubicBezTo>
                  <a:pt x="137" y="6"/>
                  <a:pt x="140" y="5"/>
                  <a:pt x="143" y="4"/>
                </a:cubicBezTo>
                <a:cubicBezTo>
                  <a:pt x="131" y="17"/>
                  <a:pt x="131" y="17"/>
                  <a:pt x="131" y="17"/>
                </a:cubicBezTo>
                <a:moveTo>
                  <a:pt x="146" y="0"/>
                </a:moveTo>
                <a:cubicBezTo>
                  <a:pt x="146" y="0"/>
                  <a:pt x="145" y="0"/>
                  <a:pt x="145" y="0"/>
                </a:cubicBezTo>
                <a:cubicBezTo>
                  <a:pt x="141" y="0"/>
                  <a:pt x="137" y="2"/>
                  <a:pt x="133" y="4"/>
                </a:cubicBezTo>
                <a:cubicBezTo>
                  <a:pt x="132" y="4"/>
                  <a:pt x="132" y="4"/>
                  <a:pt x="132" y="4"/>
                </a:cubicBezTo>
                <a:cubicBezTo>
                  <a:pt x="124" y="8"/>
                  <a:pt x="117" y="14"/>
                  <a:pt x="113" y="21"/>
                </a:cubicBezTo>
                <a:cubicBezTo>
                  <a:pt x="112" y="22"/>
                  <a:pt x="113" y="23"/>
                  <a:pt x="113" y="24"/>
                </a:cubicBezTo>
                <a:cubicBezTo>
                  <a:pt x="123" y="53"/>
                  <a:pt x="130" y="83"/>
                  <a:pt x="136" y="113"/>
                </a:cubicBezTo>
                <a:cubicBezTo>
                  <a:pt x="136" y="114"/>
                  <a:pt x="136" y="115"/>
                  <a:pt x="137" y="115"/>
                </a:cubicBezTo>
                <a:cubicBezTo>
                  <a:pt x="138" y="115"/>
                  <a:pt x="138" y="115"/>
                  <a:pt x="138" y="115"/>
                </a:cubicBezTo>
                <a:cubicBezTo>
                  <a:pt x="139" y="115"/>
                  <a:pt x="139" y="114"/>
                  <a:pt x="139" y="114"/>
                </a:cubicBezTo>
                <a:cubicBezTo>
                  <a:pt x="139" y="113"/>
                  <a:pt x="140" y="112"/>
                  <a:pt x="142" y="112"/>
                </a:cubicBezTo>
                <a:cubicBezTo>
                  <a:pt x="143" y="112"/>
                  <a:pt x="144" y="111"/>
                  <a:pt x="145" y="111"/>
                </a:cubicBezTo>
                <a:cubicBezTo>
                  <a:pt x="146" y="111"/>
                  <a:pt x="146" y="111"/>
                  <a:pt x="146" y="111"/>
                </a:cubicBezTo>
                <a:cubicBezTo>
                  <a:pt x="146" y="111"/>
                  <a:pt x="147" y="111"/>
                  <a:pt x="147" y="111"/>
                </a:cubicBezTo>
                <a:cubicBezTo>
                  <a:pt x="149" y="111"/>
                  <a:pt x="150" y="111"/>
                  <a:pt x="151" y="111"/>
                </a:cubicBezTo>
                <a:cubicBezTo>
                  <a:pt x="153" y="111"/>
                  <a:pt x="154" y="110"/>
                  <a:pt x="155" y="109"/>
                </a:cubicBezTo>
                <a:cubicBezTo>
                  <a:pt x="155" y="110"/>
                  <a:pt x="155" y="110"/>
                  <a:pt x="155" y="110"/>
                </a:cubicBezTo>
                <a:cubicBezTo>
                  <a:pt x="156" y="110"/>
                  <a:pt x="156" y="110"/>
                  <a:pt x="157" y="110"/>
                </a:cubicBezTo>
                <a:cubicBezTo>
                  <a:pt x="157" y="110"/>
                  <a:pt x="157" y="110"/>
                  <a:pt x="157" y="110"/>
                </a:cubicBezTo>
                <a:cubicBezTo>
                  <a:pt x="158" y="110"/>
                  <a:pt x="158" y="110"/>
                  <a:pt x="158" y="110"/>
                </a:cubicBezTo>
                <a:cubicBezTo>
                  <a:pt x="171" y="97"/>
                  <a:pt x="171" y="97"/>
                  <a:pt x="171" y="97"/>
                </a:cubicBezTo>
                <a:cubicBezTo>
                  <a:pt x="171" y="96"/>
                  <a:pt x="171" y="96"/>
                  <a:pt x="171" y="95"/>
                </a:cubicBezTo>
                <a:cubicBezTo>
                  <a:pt x="148" y="4"/>
                  <a:pt x="148" y="4"/>
                  <a:pt x="148" y="4"/>
                </a:cubicBezTo>
                <a:cubicBezTo>
                  <a:pt x="149" y="4"/>
                  <a:pt x="149" y="3"/>
                  <a:pt x="148" y="2"/>
                </a:cubicBezTo>
                <a:cubicBezTo>
                  <a:pt x="148" y="2"/>
                  <a:pt x="148" y="2"/>
                  <a:pt x="148" y="2"/>
                </a:cubicBezTo>
                <a:cubicBezTo>
                  <a:pt x="148" y="1"/>
                  <a:pt x="148" y="1"/>
                  <a:pt x="148" y="1"/>
                </a:cubicBezTo>
                <a:cubicBezTo>
                  <a:pt x="147" y="0"/>
                  <a:pt x="147" y="0"/>
                  <a:pt x="14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126">
            <a:extLst>
              <a:ext uri="{FF2B5EF4-FFF2-40B4-BE49-F238E27FC236}">
                <a16:creationId xmlns:a16="http://schemas.microsoft.com/office/drawing/2014/main" id="{64DC52C2-6F70-761A-2DDE-278635F29F4F}"/>
              </a:ext>
            </a:extLst>
          </p:cNvPr>
          <p:cNvSpPr>
            <a:spLocks noEditPoints="1"/>
          </p:cNvSpPr>
          <p:nvPr/>
        </p:nvSpPr>
        <p:spPr bwMode="auto">
          <a:xfrm>
            <a:off x="3716959" y="5105479"/>
            <a:ext cx="825285" cy="980821"/>
          </a:xfrm>
          <a:custGeom>
            <a:avLst/>
            <a:gdLst>
              <a:gd name="T0" fmla="*/ 62 w 115"/>
              <a:gd name="T1" fmla="*/ 131 h 137"/>
              <a:gd name="T2" fmla="*/ 58 w 115"/>
              <a:gd name="T3" fmla="*/ 114 h 137"/>
              <a:gd name="T4" fmla="*/ 68 w 115"/>
              <a:gd name="T5" fmla="*/ 115 h 137"/>
              <a:gd name="T6" fmla="*/ 62 w 115"/>
              <a:gd name="T7" fmla="*/ 131 h 137"/>
              <a:gd name="T8" fmla="*/ 58 w 115"/>
              <a:gd name="T9" fmla="*/ 131 h 137"/>
              <a:gd name="T10" fmla="*/ 39 w 115"/>
              <a:gd name="T11" fmla="*/ 111 h 137"/>
              <a:gd name="T12" fmla="*/ 103 w 115"/>
              <a:gd name="T13" fmla="*/ 19 h 137"/>
              <a:gd name="T14" fmla="*/ 94 w 115"/>
              <a:gd name="T15" fmla="*/ 37 h 137"/>
              <a:gd name="T16" fmla="*/ 53 w 115"/>
              <a:gd name="T17" fmla="*/ 111 h 137"/>
              <a:gd name="T18" fmla="*/ 52 w 115"/>
              <a:gd name="T19" fmla="*/ 113 h 137"/>
              <a:gd name="T20" fmla="*/ 53 w 115"/>
              <a:gd name="T21" fmla="*/ 114 h 137"/>
              <a:gd name="T22" fmla="*/ 54 w 115"/>
              <a:gd name="T23" fmla="*/ 114 h 137"/>
              <a:gd name="T24" fmla="*/ 58 w 115"/>
              <a:gd name="T25" fmla="*/ 131 h 137"/>
              <a:gd name="T26" fmla="*/ 7 w 115"/>
              <a:gd name="T27" fmla="*/ 108 h 137"/>
              <a:gd name="T28" fmla="*/ 99 w 115"/>
              <a:gd name="T29" fmla="*/ 18 h 137"/>
              <a:gd name="T30" fmla="*/ 37 w 115"/>
              <a:gd name="T31" fmla="*/ 108 h 137"/>
              <a:gd name="T32" fmla="*/ 37 w 115"/>
              <a:gd name="T33" fmla="*/ 108 h 137"/>
              <a:gd name="T34" fmla="*/ 7 w 115"/>
              <a:gd name="T35" fmla="*/ 108 h 137"/>
              <a:gd name="T36" fmla="*/ 77 w 115"/>
              <a:gd name="T37" fmla="*/ 112 h 137"/>
              <a:gd name="T38" fmla="*/ 58 w 115"/>
              <a:gd name="T39" fmla="*/ 110 h 137"/>
              <a:gd name="T40" fmla="*/ 97 w 115"/>
              <a:gd name="T41" fmla="*/ 38 h 137"/>
              <a:gd name="T42" fmla="*/ 111 w 115"/>
              <a:gd name="T43" fmla="*/ 11 h 137"/>
              <a:gd name="T44" fmla="*/ 94 w 115"/>
              <a:gd name="T45" fmla="*/ 111 h 137"/>
              <a:gd name="T46" fmla="*/ 77 w 115"/>
              <a:gd name="T47" fmla="*/ 112 h 137"/>
              <a:gd name="T48" fmla="*/ 113 w 115"/>
              <a:gd name="T49" fmla="*/ 0 h 137"/>
              <a:gd name="T50" fmla="*/ 112 w 115"/>
              <a:gd name="T51" fmla="*/ 0 h 137"/>
              <a:gd name="T52" fmla="*/ 1 w 115"/>
              <a:gd name="T53" fmla="*/ 108 h 137"/>
              <a:gd name="T54" fmla="*/ 0 w 115"/>
              <a:gd name="T55" fmla="*/ 110 h 137"/>
              <a:gd name="T56" fmla="*/ 2 w 115"/>
              <a:gd name="T57" fmla="*/ 111 h 137"/>
              <a:gd name="T58" fmla="*/ 36 w 115"/>
              <a:gd name="T59" fmla="*/ 111 h 137"/>
              <a:gd name="T60" fmla="*/ 36 w 115"/>
              <a:gd name="T61" fmla="*/ 112 h 137"/>
              <a:gd name="T62" fmla="*/ 59 w 115"/>
              <a:gd name="T63" fmla="*/ 136 h 137"/>
              <a:gd name="T64" fmla="*/ 60 w 115"/>
              <a:gd name="T65" fmla="*/ 137 h 137"/>
              <a:gd name="T66" fmla="*/ 61 w 115"/>
              <a:gd name="T67" fmla="*/ 137 h 137"/>
              <a:gd name="T68" fmla="*/ 63 w 115"/>
              <a:gd name="T69" fmla="*/ 136 h 137"/>
              <a:gd name="T70" fmla="*/ 72 w 115"/>
              <a:gd name="T71" fmla="*/ 115 h 137"/>
              <a:gd name="T72" fmla="*/ 78 w 115"/>
              <a:gd name="T73" fmla="*/ 115 h 137"/>
              <a:gd name="T74" fmla="*/ 95 w 115"/>
              <a:gd name="T75" fmla="*/ 114 h 137"/>
              <a:gd name="T76" fmla="*/ 97 w 115"/>
              <a:gd name="T77" fmla="*/ 113 h 137"/>
              <a:gd name="T78" fmla="*/ 115 w 115"/>
              <a:gd name="T79" fmla="*/ 2 h 137"/>
              <a:gd name="T80" fmla="*/ 115 w 115"/>
              <a:gd name="T81" fmla="*/ 2 h 137"/>
              <a:gd name="T82" fmla="*/ 115 w 115"/>
              <a:gd name="T83" fmla="*/ 2 h 137"/>
              <a:gd name="T84" fmla="*/ 115 w 115"/>
              <a:gd name="T85" fmla="*/ 1 h 137"/>
              <a:gd name="T86" fmla="*/ 114 w 115"/>
              <a:gd name="T87" fmla="*/ 0 h 137"/>
              <a:gd name="T88" fmla="*/ 113 w 115"/>
              <a:gd name="T89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5" h="137">
                <a:moveTo>
                  <a:pt x="62" y="131"/>
                </a:moveTo>
                <a:cubicBezTo>
                  <a:pt x="58" y="114"/>
                  <a:pt x="58" y="114"/>
                  <a:pt x="58" y="114"/>
                </a:cubicBezTo>
                <a:cubicBezTo>
                  <a:pt x="61" y="114"/>
                  <a:pt x="65" y="115"/>
                  <a:pt x="68" y="115"/>
                </a:cubicBezTo>
                <a:cubicBezTo>
                  <a:pt x="67" y="120"/>
                  <a:pt x="64" y="126"/>
                  <a:pt x="62" y="131"/>
                </a:cubicBezTo>
                <a:moveTo>
                  <a:pt x="58" y="131"/>
                </a:moveTo>
                <a:cubicBezTo>
                  <a:pt x="51" y="125"/>
                  <a:pt x="45" y="118"/>
                  <a:pt x="39" y="111"/>
                </a:cubicBezTo>
                <a:cubicBezTo>
                  <a:pt x="59" y="79"/>
                  <a:pt x="80" y="48"/>
                  <a:pt x="103" y="19"/>
                </a:cubicBezTo>
                <a:cubicBezTo>
                  <a:pt x="94" y="37"/>
                  <a:pt x="94" y="37"/>
                  <a:pt x="94" y="37"/>
                </a:cubicBezTo>
                <a:cubicBezTo>
                  <a:pt x="81" y="62"/>
                  <a:pt x="68" y="88"/>
                  <a:pt x="53" y="111"/>
                </a:cubicBezTo>
                <a:cubicBezTo>
                  <a:pt x="52" y="112"/>
                  <a:pt x="52" y="112"/>
                  <a:pt x="52" y="113"/>
                </a:cubicBezTo>
                <a:cubicBezTo>
                  <a:pt x="52" y="113"/>
                  <a:pt x="53" y="114"/>
                  <a:pt x="53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8" y="131"/>
                  <a:pt x="58" y="131"/>
                  <a:pt x="58" y="131"/>
                </a:cubicBezTo>
                <a:moveTo>
                  <a:pt x="7" y="108"/>
                </a:moveTo>
                <a:cubicBezTo>
                  <a:pt x="99" y="18"/>
                  <a:pt x="99" y="18"/>
                  <a:pt x="99" y="18"/>
                </a:cubicBezTo>
                <a:cubicBezTo>
                  <a:pt x="77" y="47"/>
                  <a:pt x="56" y="77"/>
                  <a:pt x="37" y="108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7" y="108"/>
                  <a:pt x="7" y="108"/>
                  <a:pt x="7" y="108"/>
                </a:cubicBezTo>
                <a:moveTo>
                  <a:pt x="77" y="112"/>
                </a:moveTo>
                <a:cubicBezTo>
                  <a:pt x="71" y="112"/>
                  <a:pt x="64" y="111"/>
                  <a:pt x="58" y="110"/>
                </a:cubicBezTo>
                <a:cubicBezTo>
                  <a:pt x="72" y="87"/>
                  <a:pt x="85" y="62"/>
                  <a:pt x="97" y="38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07" y="45"/>
                  <a:pt x="102" y="78"/>
                  <a:pt x="94" y="111"/>
                </a:cubicBezTo>
                <a:cubicBezTo>
                  <a:pt x="88" y="111"/>
                  <a:pt x="83" y="112"/>
                  <a:pt x="77" y="112"/>
                </a:cubicBezTo>
                <a:moveTo>
                  <a:pt x="113" y="0"/>
                </a:moveTo>
                <a:cubicBezTo>
                  <a:pt x="113" y="0"/>
                  <a:pt x="112" y="0"/>
                  <a:pt x="112" y="0"/>
                </a:cubicBezTo>
                <a:cubicBezTo>
                  <a:pt x="1" y="108"/>
                  <a:pt x="1" y="108"/>
                  <a:pt x="1" y="108"/>
                </a:cubicBezTo>
                <a:cubicBezTo>
                  <a:pt x="0" y="109"/>
                  <a:pt x="0" y="110"/>
                  <a:pt x="0" y="110"/>
                </a:cubicBezTo>
                <a:cubicBezTo>
                  <a:pt x="1" y="111"/>
                  <a:pt x="1" y="111"/>
                  <a:pt x="2" y="111"/>
                </a:cubicBezTo>
                <a:cubicBezTo>
                  <a:pt x="36" y="111"/>
                  <a:pt x="36" y="111"/>
                  <a:pt x="36" y="111"/>
                </a:cubicBezTo>
                <a:cubicBezTo>
                  <a:pt x="36" y="112"/>
                  <a:pt x="36" y="112"/>
                  <a:pt x="36" y="112"/>
                </a:cubicBezTo>
                <a:cubicBezTo>
                  <a:pt x="42" y="121"/>
                  <a:pt x="50" y="129"/>
                  <a:pt x="59" y="136"/>
                </a:cubicBezTo>
                <a:cubicBezTo>
                  <a:pt x="59" y="136"/>
                  <a:pt x="60" y="137"/>
                  <a:pt x="60" y="137"/>
                </a:cubicBezTo>
                <a:cubicBezTo>
                  <a:pt x="60" y="137"/>
                  <a:pt x="61" y="137"/>
                  <a:pt x="61" y="137"/>
                </a:cubicBezTo>
                <a:cubicBezTo>
                  <a:pt x="62" y="137"/>
                  <a:pt x="62" y="137"/>
                  <a:pt x="63" y="136"/>
                </a:cubicBezTo>
                <a:cubicBezTo>
                  <a:pt x="67" y="130"/>
                  <a:pt x="70" y="123"/>
                  <a:pt x="72" y="115"/>
                </a:cubicBezTo>
                <a:cubicBezTo>
                  <a:pt x="74" y="115"/>
                  <a:pt x="76" y="115"/>
                  <a:pt x="78" y="115"/>
                </a:cubicBezTo>
                <a:cubicBezTo>
                  <a:pt x="84" y="115"/>
                  <a:pt x="90" y="115"/>
                  <a:pt x="95" y="114"/>
                </a:cubicBezTo>
                <a:cubicBezTo>
                  <a:pt x="96" y="114"/>
                  <a:pt x="97" y="113"/>
                  <a:pt x="97" y="113"/>
                </a:cubicBezTo>
                <a:cubicBezTo>
                  <a:pt x="106" y="77"/>
                  <a:pt x="112" y="40"/>
                  <a:pt x="115" y="2"/>
                </a:cubicBezTo>
                <a:cubicBezTo>
                  <a:pt x="115" y="2"/>
                  <a:pt x="115" y="2"/>
                  <a:pt x="115" y="2"/>
                </a:cubicBezTo>
                <a:cubicBezTo>
                  <a:pt x="115" y="2"/>
                  <a:pt x="115" y="2"/>
                  <a:pt x="115" y="2"/>
                </a:cubicBezTo>
                <a:cubicBezTo>
                  <a:pt x="115" y="1"/>
                  <a:pt x="115" y="1"/>
                  <a:pt x="115" y="1"/>
                </a:cubicBezTo>
                <a:cubicBezTo>
                  <a:pt x="115" y="1"/>
                  <a:pt x="115" y="0"/>
                  <a:pt x="114" y="0"/>
                </a:cubicBezTo>
                <a:cubicBezTo>
                  <a:pt x="114" y="0"/>
                  <a:pt x="113" y="0"/>
                  <a:pt x="11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127">
            <a:extLst>
              <a:ext uri="{FF2B5EF4-FFF2-40B4-BE49-F238E27FC236}">
                <a16:creationId xmlns:a16="http://schemas.microsoft.com/office/drawing/2014/main" id="{73761F5F-375B-9A8D-000F-5D83F0AD0CC9}"/>
              </a:ext>
            </a:extLst>
          </p:cNvPr>
          <p:cNvSpPr>
            <a:spLocks noEditPoints="1"/>
          </p:cNvSpPr>
          <p:nvPr/>
        </p:nvSpPr>
        <p:spPr bwMode="auto">
          <a:xfrm>
            <a:off x="19594173" y="5499077"/>
            <a:ext cx="1037956" cy="1031607"/>
          </a:xfrm>
          <a:custGeom>
            <a:avLst/>
            <a:gdLst>
              <a:gd name="T0" fmla="*/ 32 w 145"/>
              <a:gd name="T1" fmla="*/ 126 h 144"/>
              <a:gd name="T2" fmla="*/ 40 w 145"/>
              <a:gd name="T3" fmla="*/ 103 h 144"/>
              <a:gd name="T4" fmla="*/ 59 w 145"/>
              <a:gd name="T5" fmla="*/ 136 h 144"/>
              <a:gd name="T6" fmla="*/ 85 w 145"/>
              <a:gd name="T7" fmla="*/ 138 h 144"/>
              <a:gd name="T8" fmla="*/ 104 w 145"/>
              <a:gd name="T9" fmla="*/ 101 h 144"/>
              <a:gd name="T10" fmla="*/ 91 w 145"/>
              <a:gd name="T11" fmla="*/ 137 h 144"/>
              <a:gd name="T12" fmla="*/ 74 w 145"/>
              <a:gd name="T13" fmla="*/ 137 h 144"/>
              <a:gd name="T14" fmla="*/ 51 w 145"/>
              <a:gd name="T15" fmla="*/ 118 h 144"/>
              <a:gd name="T16" fmla="*/ 74 w 145"/>
              <a:gd name="T17" fmla="*/ 95 h 144"/>
              <a:gd name="T18" fmla="*/ 100 w 145"/>
              <a:gd name="T19" fmla="*/ 100 h 144"/>
              <a:gd name="T20" fmla="*/ 78 w 145"/>
              <a:gd name="T21" fmla="*/ 137 h 144"/>
              <a:gd name="T22" fmla="*/ 74 w 145"/>
              <a:gd name="T23" fmla="*/ 137 h 144"/>
              <a:gd name="T24" fmla="*/ 105 w 145"/>
              <a:gd name="T25" fmla="*/ 97 h 144"/>
              <a:gd name="T26" fmla="*/ 140 w 145"/>
              <a:gd name="T27" fmla="*/ 73 h 144"/>
              <a:gd name="T28" fmla="*/ 128 w 145"/>
              <a:gd name="T29" fmla="*/ 111 h 144"/>
              <a:gd name="T30" fmla="*/ 40 w 145"/>
              <a:gd name="T31" fmla="*/ 73 h 144"/>
              <a:gd name="T32" fmla="*/ 101 w 145"/>
              <a:gd name="T33" fmla="*/ 95 h 144"/>
              <a:gd name="T34" fmla="*/ 74 w 145"/>
              <a:gd name="T35" fmla="*/ 91 h 144"/>
              <a:gd name="T36" fmla="*/ 18 w 145"/>
              <a:gd name="T37" fmla="*/ 112 h 144"/>
              <a:gd name="T38" fmla="*/ 5 w 145"/>
              <a:gd name="T39" fmla="*/ 73 h 144"/>
              <a:gd name="T40" fmla="*/ 39 w 145"/>
              <a:gd name="T41" fmla="*/ 99 h 144"/>
              <a:gd name="T42" fmla="*/ 103 w 145"/>
              <a:gd name="T43" fmla="*/ 68 h 144"/>
              <a:gd name="T44" fmla="*/ 43 w 145"/>
              <a:gd name="T45" fmla="*/ 42 h 144"/>
              <a:gd name="T46" fmla="*/ 73 w 145"/>
              <a:gd name="T47" fmla="*/ 48 h 144"/>
              <a:gd name="T48" fmla="*/ 103 w 145"/>
              <a:gd name="T49" fmla="*/ 68 h 144"/>
              <a:gd name="T50" fmla="*/ 5 w 145"/>
              <a:gd name="T51" fmla="*/ 68 h 144"/>
              <a:gd name="T52" fmla="*/ 21 w 145"/>
              <a:gd name="T53" fmla="*/ 29 h 144"/>
              <a:gd name="T54" fmla="*/ 35 w 145"/>
              <a:gd name="T55" fmla="*/ 68 h 144"/>
              <a:gd name="T56" fmla="*/ 108 w 145"/>
              <a:gd name="T57" fmla="*/ 68 h 144"/>
              <a:gd name="T58" fmla="*/ 123 w 145"/>
              <a:gd name="T59" fmla="*/ 28 h 144"/>
              <a:gd name="T60" fmla="*/ 140 w 145"/>
              <a:gd name="T61" fmla="*/ 68 h 144"/>
              <a:gd name="T62" fmla="*/ 24 w 145"/>
              <a:gd name="T63" fmla="*/ 25 h 144"/>
              <a:gd name="T64" fmla="*/ 55 w 145"/>
              <a:gd name="T65" fmla="*/ 7 h 144"/>
              <a:gd name="T66" fmla="*/ 40 w 145"/>
              <a:gd name="T67" fmla="*/ 36 h 144"/>
              <a:gd name="T68" fmla="*/ 100 w 145"/>
              <a:gd name="T69" fmla="*/ 27 h 144"/>
              <a:gd name="T70" fmla="*/ 86 w 145"/>
              <a:gd name="T71" fmla="*/ 6 h 144"/>
              <a:gd name="T72" fmla="*/ 120 w 145"/>
              <a:gd name="T73" fmla="*/ 25 h 144"/>
              <a:gd name="T74" fmla="*/ 71 w 145"/>
              <a:gd name="T75" fmla="*/ 44 h 144"/>
              <a:gd name="T76" fmla="*/ 50 w 145"/>
              <a:gd name="T77" fmla="*/ 23 h 144"/>
              <a:gd name="T78" fmla="*/ 70 w 145"/>
              <a:gd name="T79" fmla="*/ 5 h 144"/>
              <a:gd name="T80" fmla="*/ 85 w 145"/>
              <a:gd name="T81" fmla="*/ 11 h 144"/>
              <a:gd name="T82" fmla="*/ 99 w 145"/>
              <a:gd name="T83" fmla="*/ 38 h 144"/>
              <a:gd name="T84" fmla="*/ 71 w 145"/>
              <a:gd name="T85" fmla="*/ 44 h 144"/>
              <a:gd name="T86" fmla="*/ 67 w 145"/>
              <a:gd name="T87" fmla="*/ 1 h 144"/>
              <a:gd name="T88" fmla="*/ 8 w 145"/>
              <a:gd name="T89" fmla="*/ 41 h 144"/>
              <a:gd name="T90" fmla="*/ 0 w 145"/>
              <a:gd name="T91" fmla="*/ 71 h 144"/>
              <a:gd name="T92" fmla="*/ 4 w 145"/>
              <a:gd name="T93" fmla="*/ 93 h 144"/>
              <a:gd name="T94" fmla="*/ 73 w 145"/>
              <a:gd name="T95" fmla="*/ 144 h 144"/>
              <a:gd name="T96" fmla="*/ 129 w 145"/>
              <a:gd name="T97" fmla="*/ 117 h 144"/>
              <a:gd name="T98" fmla="*/ 131 w 145"/>
              <a:gd name="T99" fmla="*/ 116 h 144"/>
              <a:gd name="T100" fmla="*/ 139 w 145"/>
              <a:gd name="T101" fmla="*/ 100 h 144"/>
              <a:gd name="T102" fmla="*/ 145 w 145"/>
              <a:gd name="T103" fmla="*/ 71 h 144"/>
              <a:gd name="T104" fmla="*/ 135 w 145"/>
              <a:gd name="T105" fmla="*/ 37 h 144"/>
              <a:gd name="T106" fmla="*/ 125 w 145"/>
              <a:gd name="T107" fmla="*/ 23 h 144"/>
              <a:gd name="T108" fmla="*/ 109 w 145"/>
              <a:gd name="T109" fmla="*/ 10 h 144"/>
              <a:gd name="T110" fmla="*/ 71 w 145"/>
              <a:gd name="T111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5" h="144">
                <a:moveTo>
                  <a:pt x="63" y="139"/>
                </a:moveTo>
                <a:cubicBezTo>
                  <a:pt x="52" y="137"/>
                  <a:pt x="41" y="133"/>
                  <a:pt x="32" y="126"/>
                </a:cubicBezTo>
                <a:cubicBezTo>
                  <a:pt x="28" y="123"/>
                  <a:pt x="24" y="120"/>
                  <a:pt x="21" y="116"/>
                </a:cubicBezTo>
                <a:cubicBezTo>
                  <a:pt x="27" y="110"/>
                  <a:pt x="33" y="106"/>
                  <a:pt x="40" y="103"/>
                </a:cubicBezTo>
                <a:cubicBezTo>
                  <a:pt x="42" y="109"/>
                  <a:pt x="44" y="114"/>
                  <a:pt x="47" y="120"/>
                </a:cubicBezTo>
                <a:cubicBezTo>
                  <a:pt x="49" y="125"/>
                  <a:pt x="53" y="132"/>
                  <a:pt x="59" y="136"/>
                </a:cubicBezTo>
                <a:cubicBezTo>
                  <a:pt x="60" y="137"/>
                  <a:pt x="62" y="138"/>
                  <a:pt x="63" y="139"/>
                </a:cubicBezTo>
                <a:moveTo>
                  <a:pt x="85" y="138"/>
                </a:moveTo>
                <a:cubicBezTo>
                  <a:pt x="91" y="134"/>
                  <a:pt x="94" y="127"/>
                  <a:pt x="97" y="122"/>
                </a:cubicBezTo>
                <a:cubicBezTo>
                  <a:pt x="100" y="115"/>
                  <a:pt x="102" y="108"/>
                  <a:pt x="104" y="101"/>
                </a:cubicBezTo>
                <a:cubicBezTo>
                  <a:pt x="112" y="104"/>
                  <a:pt x="119" y="109"/>
                  <a:pt x="125" y="114"/>
                </a:cubicBezTo>
                <a:cubicBezTo>
                  <a:pt x="116" y="125"/>
                  <a:pt x="104" y="133"/>
                  <a:pt x="91" y="137"/>
                </a:cubicBezTo>
                <a:cubicBezTo>
                  <a:pt x="89" y="138"/>
                  <a:pt x="87" y="138"/>
                  <a:pt x="85" y="138"/>
                </a:cubicBezTo>
                <a:moveTo>
                  <a:pt x="74" y="137"/>
                </a:moveTo>
                <a:cubicBezTo>
                  <a:pt x="70" y="137"/>
                  <a:pt x="65" y="136"/>
                  <a:pt x="62" y="133"/>
                </a:cubicBezTo>
                <a:cubicBezTo>
                  <a:pt x="57" y="129"/>
                  <a:pt x="53" y="123"/>
                  <a:pt x="51" y="118"/>
                </a:cubicBezTo>
                <a:cubicBezTo>
                  <a:pt x="48" y="112"/>
                  <a:pt x="46" y="107"/>
                  <a:pt x="44" y="101"/>
                </a:cubicBezTo>
                <a:cubicBezTo>
                  <a:pt x="54" y="97"/>
                  <a:pt x="64" y="95"/>
                  <a:pt x="74" y="95"/>
                </a:cubicBezTo>
                <a:cubicBezTo>
                  <a:pt x="74" y="95"/>
                  <a:pt x="74" y="95"/>
                  <a:pt x="74" y="95"/>
                </a:cubicBezTo>
                <a:cubicBezTo>
                  <a:pt x="83" y="95"/>
                  <a:pt x="91" y="97"/>
                  <a:pt x="100" y="100"/>
                </a:cubicBezTo>
                <a:cubicBezTo>
                  <a:pt x="98" y="107"/>
                  <a:pt x="96" y="114"/>
                  <a:pt x="93" y="120"/>
                </a:cubicBezTo>
                <a:cubicBezTo>
                  <a:pt x="89" y="130"/>
                  <a:pt x="84" y="135"/>
                  <a:pt x="78" y="137"/>
                </a:cubicBezTo>
                <a:cubicBezTo>
                  <a:pt x="77" y="137"/>
                  <a:pt x="75" y="137"/>
                  <a:pt x="74" y="137"/>
                </a:cubicBezTo>
                <a:cubicBezTo>
                  <a:pt x="74" y="137"/>
                  <a:pt x="74" y="137"/>
                  <a:pt x="74" y="137"/>
                </a:cubicBezTo>
                <a:moveTo>
                  <a:pt x="128" y="111"/>
                </a:moveTo>
                <a:cubicBezTo>
                  <a:pt x="121" y="105"/>
                  <a:pt x="113" y="100"/>
                  <a:pt x="105" y="97"/>
                </a:cubicBezTo>
                <a:cubicBezTo>
                  <a:pt x="107" y="89"/>
                  <a:pt x="107" y="81"/>
                  <a:pt x="108" y="73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0" y="81"/>
                  <a:pt x="138" y="90"/>
                  <a:pt x="135" y="98"/>
                </a:cubicBezTo>
                <a:cubicBezTo>
                  <a:pt x="133" y="102"/>
                  <a:pt x="131" y="107"/>
                  <a:pt x="128" y="111"/>
                </a:cubicBezTo>
                <a:moveTo>
                  <a:pt x="43" y="97"/>
                </a:moveTo>
                <a:cubicBezTo>
                  <a:pt x="41" y="89"/>
                  <a:pt x="40" y="81"/>
                  <a:pt x="40" y="73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103" y="80"/>
                  <a:pt x="102" y="88"/>
                  <a:pt x="101" y="95"/>
                </a:cubicBezTo>
                <a:cubicBezTo>
                  <a:pt x="92" y="92"/>
                  <a:pt x="83" y="91"/>
                  <a:pt x="74" y="91"/>
                </a:cubicBezTo>
                <a:cubicBezTo>
                  <a:pt x="74" y="91"/>
                  <a:pt x="74" y="91"/>
                  <a:pt x="74" y="91"/>
                </a:cubicBezTo>
                <a:cubicBezTo>
                  <a:pt x="63" y="91"/>
                  <a:pt x="53" y="93"/>
                  <a:pt x="43" y="97"/>
                </a:cubicBezTo>
                <a:moveTo>
                  <a:pt x="18" y="112"/>
                </a:moveTo>
                <a:cubicBezTo>
                  <a:pt x="14" y="106"/>
                  <a:pt x="10" y="99"/>
                  <a:pt x="8" y="92"/>
                </a:cubicBezTo>
                <a:cubicBezTo>
                  <a:pt x="6" y="86"/>
                  <a:pt x="5" y="79"/>
                  <a:pt x="5" y="73"/>
                </a:cubicBezTo>
                <a:cubicBezTo>
                  <a:pt x="35" y="73"/>
                  <a:pt x="35" y="73"/>
                  <a:pt x="35" y="73"/>
                </a:cubicBezTo>
                <a:cubicBezTo>
                  <a:pt x="35" y="82"/>
                  <a:pt x="37" y="90"/>
                  <a:pt x="39" y="99"/>
                </a:cubicBezTo>
                <a:cubicBezTo>
                  <a:pt x="31" y="102"/>
                  <a:pt x="24" y="107"/>
                  <a:pt x="18" y="112"/>
                </a:cubicBezTo>
                <a:moveTo>
                  <a:pt x="103" y="68"/>
                </a:moveTo>
                <a:cubicBezTo>
                  <a:pt x="40" y="68"/>
                  <a:pt x="40" y="68"/>
                  <a:pt x="40" y="68"/>
                </a:cubicBezTo>
                <a:cubicBezTo>
                  <a:pt x="40" y="59"/>
                  <a:pt x="41" y="51"/>
                  <a:pt x="43" y="42"/>
                </a:cubicBezTo>
                <a:cubicBezTo>
                  <a:pt x="52" y="46"/>
                  <a:pt x="62" y="48"/>
                  <a:pt x="72" y="48"/>
                </a:cubicBezTo>
                <a:cubicBezTo>
                  <a:pt x="72" y="48"/>
                  <a:pt x="73" y="48"/>
                  <a:pt x="73" y="48"/>
                </a:cubicBezTo>
                <a:cubicBezTo>
                  <a:pt x="82" y="48"/>
                  <a:pt x="91" y="46"/>
                  <a:pt x="100" y="43"/>
                </a:cubicBezTo>
                <a:cubicBezTo>
                  <a:pt x="102" y="51"/>
                  <a:pt x="103" y="60"/>
                  <a:pt x="103" y="68"/>
                </a:cubicBezTo>
                <a:moveTo>
                  <a:pt x="35" y="68"/>
                </a:moveTo>
                <a:cubicBezTo>
                  <a:pt x="5" y="68"/>
                  <a:pt x="5" y="68"/>
                  <a:pt x="5" y="68"/>
                </a:cubicBezTo>
                <a:cubicBezTo>
                  <a:pt x="6" y="59"/>
                  <a:pt x="8" y="51"/>
                  <a:pt x="12" y="43"/>
                </a:cubicBezTo>
                <a:cubicBezTo>
                  <a:pt x="14" y="38"/>
                  <a:pt x="17" y="33"/>
                  <a:pt x="21" y="29"/>
                </a:cubicBezTo>
                <a:cubicBezTo>
                  <a:pt x="26" y="33"/>
                  <a:pt x="32" y="37"/>
                  <a:pt x="39" y="40"/>
                </a:cubicBezTo>
                <a:cubicBezTo>
                  <a:pt x="36" y="49"/>
                  <a:pt x="35" y="59"/>
                  <a:pt x="35" y="68"/>
                </a:cubicBezTo>
                <a:moveTo>
                  <a:pt x="140" y="68"/>
                </a:moveTo>
                <a:cubicBezTo>
                  <a:pt x="108" y="68"/>
                  <a:pt x="108" y="68"/>
                  <a:pt x="108" y="68"/>
                </a:cubicBezTo>
                <a:cubicBezTo>
                  <a:pt x="107" y="59"/>
                  <a:pt x="106" y="50"/>
                  <a:pt x="104" y="41"/>
                </a:cubicBezTo>
                <a:cubicBezTo>
                  <a:pt x="111" y="38"/>
                  <a:pt x="118" y="33"/>
                  <a:pt x="123" y="28"/>
                </a:cubicBezTo>
                <a:cubicBezTo>
                  <a:pt x="126" y="31"/>
                  <a:pt x="129" y="35"/>
                  <a:pt x="131" y="39"/>
                </a:cubicBezTo>
                <a:cubicBezTo>
                  <a:pt x="136" y="48"/>
                  <a:pt x="139" y="58"/>
                  <a:pt x="140" y="68"/>
                </a:cubicBezTo>
                <a:moveTo>
                  <a:pt x="40" y="36"/>
                </a:moveTo>
                <a:cubicBezTo>
                  <a:pt x="34" y="33"/>
                  <a:pt x="29" y="30"/>
                  <a:pt x="24" y="25"/>
                </a:cubicBezTo>
                <a:cubicBezTo>
                  <a:pt x="31" y="18"/>
                  <a:pt x="39" y="13"/>
                  <a:pt x="48" y="9"/>
                </a:cubicBezTo>
                <a:cubicBezTo>
                  <a:pt x="50" y="8"/>
                  <a:pt x="53" y="8"/>
                  <a:pt x="55" y="7"/>
                </a:cubicBezTo>
                <a:cubicBezTo>
                  <a:pt x="52" y="11"/>
                  <a:pt x="48" y="15"/>
                  <a:pt x="45" y="21"/>
                </a:cubicBezTo>
                <a:cubicBezTo>
                  <a:pt x="43" y="26"/>
                  <a:pt x="41" y="31"/>
                  <a:pt x="40" y="36"/>
                </a:cubicBezTo>
                <a:moveTo>
                  <a:pt x="103" y="37"/>
                </a:moveTo>
                <a:cubicBezTo>
                  <a:pt x="102" y="33"/>
                  <a:pt x="101" y="30"/>
                  <a:pt x="100" y="27"/>
                </a:cubicBezTo>
                <a:cubicBezTo>
                  <a:pt x="98" y="22"/>
                  <a:pt x="94" y="14"/>
                  <a:pt x="88" y="8"/>
                </a:cubicBezTo>
                <a:cubicBezTo>
                  <a:pt x="88" y="8"/>
                  <a:pt x="87" y="7"/>
                  <a:pt x="86" y="6"/>
                </a:cubicBezTo>
                <a:cubicBezTo>
                  <a:pt x="93" y="8"/>
                  <a:pt x="100" y="10"/>
                  <a:pt x="107" y="14"/>
                </a:cubicBezTo>
                <a:cubicBezTo>
                  <a:pt x="112" y="17"/>
                  <a:pt x="116" y="21"/>
                  <a:pt x="120" y="25"/>
                </a:cubicBezTo>
                <a:cubicBezTo>
                  <a:pt x="115" y="30"/>
                  <a:pt x="109" y="33"/>
                  <a:pt x="103" y="37"/>
                </a:cubicBezTo>
                <a:moveTo>
                  <a:pt x="71" y="44"/>
                </a:moveTo>
                <a:cubicBezTo>
                  <a:pt x="62" y="44"/>
                  <a:pt x="53" y="42"/>
                  <a:pt x="44" y="38"/>
                </a:cubicBezTo>
                <a:cubicBezTo>
                  <a:pt x="45" y="33"/>
                  <a:pt x="47" y="28"/>
                  <a:pt x="50" y="23"/>
                </a:cubicBezTo>
                <a:cubicBezTo>
                  <a:pt x="55" y="13"/>
                  <a:pt x="61" y="6"/>
                  <a:pt x="68" y="5"/>
                </a:cubicBezTo>
                <a:cubicBezTo>
                  <a:pt x="68" y="5"/>
                  <a:pt x="69" y="5"/>
                  <a:pt x="70" y="5"/>
                </a:cubicBezTo>
                <a:cubicBezTo>
                  <a:pt x="71" y="5"/>
                  <a:pt x="71" y="5"/>
                  <a:pt x="71" y="5"/>
                </a:cubicBezTo>
                <a:cubicBezTo>
                  <a:pt x="76" y="5"/>
                  <a:pt x="81" y="7"/>
                  <a:pt x="85" y="11"/>
                </a:cubicBezTo>
                <a:cubicBezTo>
                  <a:pt x="90" y="17"/>
                  <a:pt x="94" y="24"/>
                  <a:pt x="96" y="29"/>
                </a:cubicBezTo>
                <a:cubicBezTo>
                  <a:pt x="97" y="32"/>
                  <a:pt x="98" y="35"/>
                  <a:pt x="99" y="38"/>
                </a:cubicBezTo>
                <a:cubicBezTo>
                  <a:pt x="91" y="42"/>
                  <a:pt x="82" y="43"/>
                  <a:pt x="73" y="44"/>
                </a:cubicBezTo>
                <a:cubicBezTo>
                  <a:pt x="72" y="44"/>
                  <a:pt x="72" y="44"/>
                  <a:pt x="71" y="44"/>
                </a:cubicBezTo>
                <a:moveTo>
                  <a:pt x="71" y="0"/>
                </a:moveTo>
                <a:cubicBezTo>
                  <a:pt x="70" y="0"/>
                  <a:pt x="68" y="1"/>
                  <a:pt x="67" y="1"/>
                </a:cubicBezTo>
                <a:cubicBezTo>
                  <a:pt x="60" y="1"/>
                  <a:pt x="53" y="3"/>
                  <a:pt x="46" y="5"/>
                </a:cubicBezTo>
                <a:cubicBezTo>
                  <a:pt x="30" y="12"/>
                  <a:pt x="16" y="25"/>
                  <a:pt x="8" y="41"/>
                </a:cubicBezTo>
                <a:cubicBezTo>
                  <a:pt x="4" y="50"/>
                  <a:pt x="1" y="59"/>
                  <a:pt x="1" y="69"/>
                </a:cubicBezTo>
                <a:cubicBezTo>
                  <a:pt x="1" y="69"/>
                  <a:pt x="0" y="70"/>
                  <a:pt x="0" y="71"/>
                </a:cubicBezTo>
                <a:cubicBezTo>
                  <a:pt x="0" y="71"/>
                  <a:pt x="0" y="72"/>
                  <a:pt x="1" y="72"/>
                </a:cubicBezTo>
                <a:cubicBezTo>
                  <a:pt x="1" y="79"/>
                  <a:pt x="2" y="86"/>
                  <a:pt x="4" y="93"/>
                </a:cubicBezTo>
                <a:cubicBezTo>
                  <a:pt x="8" y="108"/>
                  <a:pt x="17" y="121"/>
                  <a:pt x="30" y="130"/>
                </a:cubicBezTo>
                <a:cubicBezTo>
                  <a:pt x="42" y="139"/>
                  <a:pt x="57" y="144"/>
                  <a:pt x="73" y="144"/>
                </a:cubicBezTo>
                <a:cubicBezTo>
                  <a:pt x="79" y="144"/>
                  <a:pt x="86" y="143"/>
                  <a:pt x="92" y="141"/>
                </a:cubicBezTo>
                <a:cubicBezTo>
                  <a:pt x="106" y="137"/>
                  <a:pt x="119" y="128"/>
                  <a:pt x="129" y="117"/>
                </a:cubicBezTo>
                <a:cubicBezTo>
                  <a:pt x="129" y="117"/>
                  <a:pt x="129" y="117"/>
                  <a:pt x="129" y="117"/>
                </a:cubicBezTo>
                <a:cubicBezTo>
                  <a:pt x="130" y="117"/>
                  <a:pt x="130" y="116"/>
                  <a:pt x="131" y="116"/>
                </a:cubicBezTo>
                <a:cubicBezTo>
                  <a:pt x="131" y="115"/>
                  <a:pt x="131" y="114"/>
                  <a:pt x="131" y="114"/>
                </a:cubicBezTo>
                <a:cubicBezTo>
                  <a:pt x="134" y="109"/>
                  <a:pt x="137" y="105"/>
                  <a:pt x="139" y="100"/>
                </a:cubicBezTo>
                <a:cubicBezTo>
                  <a:pt x="143" y="91"/>
                  <a:pt x="144" y="82"/>
                  <a:pt x="144" y="72"/>
                </a:cubicBezTo>
                <a:cubicBezTo>
                  <a:pt x="145" y="72"/>
                  <a:pt x="145" y="71"/>
                  <a:pt x="145" y="71"/>
                </a:cubicBezTo>
                <a:cubicBezTo>
                  <a:pt x="145" y="70"/>
                  <a:pt x="145" y="69"/>
                  <a:pt x="144" y="69"/>
                </a:cubicBezTo>
                <a:cubicBezTo>
                  <a:pt x="144" y="58"/>
                  <a:pt x="141" y="47"/>
                  <a:pt x="135" y="37"/>
                </a:cubicBezTo>
                <a:cubicBezTo>
                  <a:pt x="133" y="32"/>
                  <a:pt x="129" y="28"/>
                  <a:pt x="126" y="24"/>
                </a:cubicBezTo>
                <a:cubicBezTo>
                  <a:pt x="126" y="24"/>
                  <a:pt x="126" y="23"/>
                  <a:pt x="125" y="23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0" y="18"/>
                  <a:pt x="115" y="14"/>
                  <a:pt x="109" y="10"/>
                </a:cubicBezTo>
                <a:cubicBezTo>
                  <a:pt x="98" y="4"/>
                  <a:pt x="85" y="1"/>
                  <a:pt x="73" y="1"/>
                </a:cubicBezTo>
                <a:cubicBezTo>
                  <a:pt x="72" y="0"/>
                  <a:pt x="71" y="0"/>
                  <a:pt x="71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Freeform 128">
            <a:extLst>
              <a:ext uri="{FF2B5EF4-FFF2-40B4-BE49-F238E27FC236}">
                <a16:creationId xmlns:a16="http://schemas.microsoft.com/office/drawing/2014/main" id="{E64D51F7-BEC6-E40A-F061-CF8857CDCFC2}"/>
              </a:ext>
            </a:extLst>
          </p:cNvPr>
          <p:cNvSpPr>
            <a:spLocks noEditPoints="1"/>
          </p:cNvSpPr>
          <p:nvPr/>
        </p:nvSpPr>
        <p:spPr bwMode="auto">
          <a:xfrm>
            <a:off x="11084215" y="8397095"/>
            <a:ext cx="1450598" cy="888768"/>
          </a:xfrm>
          <a:custGeom>
            <a:avLst/>
            <a:gdLst>
              <a:gd name="T0" fmla="*/ 53 w 203"/>
              <a:gd name="T1" fmla="*/ 75 h 124"/>
              <a:gd name="T2" fmla="*/ 48 w 203"/>
              <a:gd name="T3" fmla="*/ 69 h 124"/>
              <a:gd name="T4" fmla="*/ 124 w 203"/>
              <a:gd name="T5" fmla="*/ 17 h 124"/>
              <a:gd name="T6" fmla="*/ 144 w 203"/>
              <a:gd name="T7" fmla="*/ 71 h 124"/>
              <a:gd name="T8" fmla="*/ 73 w 203"/>
              <a:gd name="T9" fmla="*/ 76 h 124"/>
              <a:gd name="T10" fmla="*/ 124 w 203"/>
              <a:gd name="T11" fmla="*/ 11 h 124"/>
              <a:gd name="T12" fmla="*/ 42 w 203"/>
              <a:gd name="T13" fmla="*/ 15 h 124"/>
              <a:gd name="T14" fmla="*/ 45 w 203"/>
              <a:gd name="T15" fmla="*/ 77 h 124"/>
              <a:gd name="T16" fmla="*/ 67 w 203"/>
              <a:gd name="T17" fmla="*/ 81 h 124"/>
              <a:gd name="T18" fmla="*/ 84 w 203"/>
              <a:gd name="T19" fmla="*/ 80 h 124"/>
              <a:gd name="T20" fmla="*/ 150 w 203"/>
              <a:gd name="T21" fmla="*/ 73 h 124"/>
              <a:gd name="T22" fmla="*/ 147 w 203"/>
              <a:gd name="T23" fmla="*/ 12 h 124"/>
              <a:gd name="T24" fmla="*/ 124 w 203"/>
              <a:gd name="T25" fmla="*/ 11 h 124"/>
              <a:gd name="T26" fmla="*/ 79 w 203"/>
              <a:gd name="T27" fmla="*/ 113 h 124"/>
              <a:gd name="T28" fmla="*/ 88 w 203"/>
              <a:gd name="T29" fmla="*/ 108 h 124"/>
              <a:gd name="T30" fmla="*/ 110 w 203"/>
              <a:gd name="T31" fmla="*/ 106 h 124"/>
              <a:gd name="T32" fmla="*/ 122 w 203"/>
              <a:gd name="T33" fmla="*/ 115 h 124"/>
              <a:gd name="T34" fmla="*/ 10 w 203"/>
              <a:gd name="T35" fmla="*/ 119 h 124"/>
              <a:gd name="T36" fmla="*/ 159 w 203"/>
              <a:gd name="T37" fmla="*/ 87 h 124"/>
              <a:gd name="T38" fmla="*/ 127 w 203"/>
              <a:gd name="T39" fmla="*/ 114 h 124"/>
              <a:gd name="T40" fmla="*/ 110 w 203"/>
              <a:gd name="T41" fmla="*/ 101 h 124"/>
              <a:gd name="T42" fmla="*/ 87 w 203"/>
              <a:gd name="T43" fmla="*/ 103 h 124"/>
              <a:gd name="T44" fmla="*/ 75 w 203"/>
              <a:gd name="T45" fmla="*/ 110 h 124"/>
              <a:gd name="T46" fmla="*/ 70 w 203"/>
              <a:gd name="T47" fmla="*/ 117 h 124"/>
              <a:gd name="T48" fmla="*/ 39 w 203"/>
              <a:gd name="T49" fmla="*/ 85 h 124"/>
              <a:gd name="T50" fmla="*/ 150 w 203"/>
              <a:gd name="T51" fmla="*/ 5 h 124"/>
              <a:gd name="T52" fmla="*/ 153 w 203"/>
              <a:gd name="T53" fmla="*/ 5 h 124"/>
              <a:gd name="T54" fmla="*/ 159 w 203"/>
              <a:gd name="T55" fmla="*/ 82 h 124"/>
              <a:gd name="T56" fmla="*/ 151 w 203"/>
              <a:gd name="T57" fmla="*/ 0 h 124"/>
              <a:gd name="T58" fmla="*/ 32 w 203"/>
              <a:gd name="T59" fmla="*/ 5 h 124"/>
              <a:gd name="T60" fmla="*/ 2 w 203"/>
              <a:gd name="T61" fmla="*/ 119 h 124"/>
              <a:gd name="T62" fmla="*/ 1 w 203"/>
              <a:gd name="T63" fmla="*/ 123 h 124"/>
              <a:gd name="T64" fmla="*/ 3 w 203"/>
              <a:gd name="T65" fmla="*/ 124 h 124"/>
              <a:gd name="T66" fmla="*/ 160 w 203"/>
              <a:gd name="T67" fmla="*/ 118 h 124"/>
              <a:gd name="T68" fmla="*/ 203 w 203"/>
              <a:gd name="T69" fmla="*/ 116 h 124"/>
              <a:gd name="T70" fmla="*/ 161 w 203"/>
              <a:gd name="T71" fmla="*/ 13 h 124"/>
              <a:gd name="T72" fmla="*/ 151 w 203"/>
              <a:gd name="T7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3" h="124">
                <a:moveTo>
                  <a:pt x="67" y="76"/>
                </a:moveTo>
                <a:cubicBezTo>
                  <a:pt x="61" y="76"/>
                  <a:pt x="57" y="76"/>
                  <a:pt x="53" y="75"/>
                </a:cubicBezTo>
                <a:cubicBezTo>
                  <a:pt x="51" y="75"/>
                  <a:pt x="50" y="74"/>
                  <a:pt x="49" y="73"/>
                </a:cubicBezTo>
                <a:cubicBezTo>
                  <a:pt x="48" y="72"/>
                  <a:pt x="48" y="71"/>
                  <a:pt x="48" y="69"/>
                </a:cubicBezTo>
                <a:cubicBezTo>
                  <a:pt x="48" y="20"/>
                  <a:pt x="48" y="20"/>
                  <a:pt x="48" y="20"/>
                </a:cubicBezTo>
                <a:cubicBezTo>
                  <a:pt x="73" y="18"/>
                  <a:pt x="99" y="17"/>
                  <a:pt x="124" y="17"/>
                </a:cubicBezTo>
                <a:cubicBezTo>
                  <a:pt x="130" y="17"/>
                  <a:pt x="136" y="17"/>
                  <a:pt x="142" y="17"/>
                </a:cubicBezTo>
                <a:cubicBezTo>
                  <a:pt x="142" y="35"/>
                  <a:pt x="143" y="53"/>
                  <a:pt x="144" y="71"/>
                </a:cubicBezTo>
                <a:cubicBezTo>
                  <a:pt x="83" y="75"/>
                  <a:pt x="83" y="75"/>
                  <a:pt x="83" y="75"/>
                </a:cubicBezTo>
                <a:cubicBezTo>
                  <a:pt x="80" y="75"/>
                  <a:pt x="76" y="76"/>
                  <a:pt x="73" y="76"/>
                </a:cubicBezTo>
                <a:cubicBezTo>
                  <a:pt x="71" y="76"/>
                  <a:pt x="69" y="76"/>
                  <a:pt x="67" y="76"/>
                </a:cubicBezTo>
                <a:moveTo>
                  <a:pt x="124" y="11"/>
                </a:moveTo>
                <a:cubicBezTo>
                  <a:pt x="98" y="11"/>
                  <a:pt x="71" y="13"/>
                  <a:pt x="45" y="15"/>
                </a:cubicBezTo>
                <a:cubicBezTo>
                  <a:pt x="42" y="15"/>
                  <a:pt x="42" y="15"/>
                  <a:pt x="42" y="15"/>
                </a:cubicBezTo>
                <a:cubicBezTo>
                  <a:pt x="43" y="69"/>
                  <a:pt x="43" y="69"/>
                  <a:pt x="43" y="69"/>
                </a:cubicBezTo>
                <a:cubicBezTo>
                  <a:pt x="43" y="71"/>
                  <a:pt x="43" y="74"/>
                  <a:pt x="45" y="77"/>
                </a:cubicBezTo>
                <a:cubicBezTo>
                  <a:pt x="47" y="79"/>
                  <a:pt x="49" y="80"/>
                  <a:pt x="52" y="80"/>
                </a:cubicBezTo>
                <a:cubicBezTo>
                  <a:pt x="56" y="81"/>
                  <a:pt x="61" y="81"/>
                  <a:pt x="67" y="81"/>
                </a:cubicBezTo>
                <a:cubicBezTo>
                  <a:pt x="69" y="81"/>
                  <a:pt x="71" y="81"/>
                  <a:pt x="73" y="81"/>
                </a:cubicBezTo>
                <a:cubicBezTo>
                  <a:pt x="77" y="81"/>
                  <a:pt x="80" y="81"/>
                  <a:pt x="84" y="80"/>
                </a:cubicBezTo>
                <a:cubicBezTo>
                  <a:pt x="150" y="76"/>
                  <a:pt x="150" y="76"/>
                  <a:pt x="150" y="76"/>
                </a:cubicBezTo>
                <a:cubicBezTo>
                  <a:pt x="150" y="73"/>
                  <a:pt x="150" y="73"/>
                  <a:pt x="150" y="73"/>
                </a:cubicBezTo>
                <a:cubicBezTo>
                  <a:pt x="148" y="54"/>
                  <a:pt x="147" y="34"/>
                  <a:pt x="147" y="14"/>
                </a:cubicBezTo>
                <a:cubicBezTo>
                  <a:pt x="147" y="12"/>
                  <a:pt x="147" y="12"/>
                  <a:pt x="147" y="12"/>
                </a:cubicBezTo>
                <a:cubicBezTo>
                  <a:pt x="145" y="12"/>
                  <a:pt x="145" y="12"/>
                  <a:pt x="145" y="12"/>
                </a:cubicBezTo>
                <a:cubicBezTo>
                  <a:pt x="138" y="12"/>
                  <a:pt x="131" y="11"/>
                  <a:pt x="124" y="11"/>
                </a:cubicBezTo>
                <a:moveTo>
                  <a:pt x="77" y="116"/>
                </a:moveTo>
                <a:cubicBezTo>
                  <a:pt x="78" y="115"/>
                  <a:pt x="79" y="114"/>
                  <a:pt x="79" y="113"/>
                </a:cubicBezTo>
                <a:cubicBezTo>
                  <a:pt x="80" y="111"/>
                  <a:pt x="81" y="110"/>
                  <a:pt x="82" y="109"/>
                </a:cubicBezTo>
                <a:cubicBezTo>
                  <a:pt x="83" y="108"/>
                  <a:pt x="85" y="108"/>
                  <a:pt x="88" y="108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108" y="106"/>
                  <a:pt x="109" y="106"/>
                  <a:pt x="110" y="106"/>
                </a:cubicBezTo>
                <a:cubicBezTo>
                  <a:pt x="112" y="106"/>
                  <a:pt x="114" y="107"/>
                  <a:pt x="116" y="108"/>
                </a:cubicBezTo>
                <a:cubicBezTo>
                  <a:pt x="118" y="109"/>
                  <a:pt x="120" y="112"/>
                  <a:pt x="122" y="115"/>
                </a:cubicBezTo>
                <a:cubicBezTo>
                  <a:pt x="107" y="115"/>
                  <a:pt x="92" y="116"/>
                  <a:pt x="77" y="116"/>
                </a:cubicBezTo>
                <a:moveTo>
                  <a:pt x="10" y="119"/>
                </a:moveTo>
                <a:cubicBezTo>
                  <a:pt x="38" y="90"/>
                  <a:pt x="38" y="90"/>
                  <a:pt x="38" y="90"/>
                </a:cubicBezTo>
                <a:cubicBezTo>
                  <a:pt x="159" y="87"/>
                  <a:pt x="159" y="87"/>
                  <a:pt x="159" y="87"/>
                </a:cubicBezTo>
                <a:cubicBezTo>
                  <a:pt x="189" y="112"/>
                  <a:pt x="189" y="112"/>
                  <a:pt x="189" y="112"/>
                </a:cubicBezTo>
                <a:cubicBezTo>
                  <a:pt x="169" y="113"/>
                  <a:pt x="148" y="114"/>
                  <a:pt x="127" y="114"/>
                </a:cubicBezTo>
                <a:cubicBezTo>
                  <a:pt x="125" y="111"/>
                  <a:pt x="123" y="105"/>
                  <a:pt x="118" y="103"/>
                </a:cubicBezTo>
                <a:cubicBezTo>
                  <a:pt x="116" y="102"/>
                  <a:pt x="113" y="101"/>
                  <a:pt x="110" y="101"/>
                </a:cubicBezTo>
                <a:cubicBezTo>
                  <a:pt x="109" y="101"/>
                  <a:pt x="108" y="101"/>
                  <a:pt x="106" y="101"/>
                </a:cubicBezTo>
                <a:cubicBezTo>
                  <a:pt x="87" y="103"/>
                  <a:pt x="87" y="103"/>
                  <a:pt x="87" y="103"/>
                </a:cubicBezTo>
                <a:cubicBezTo>
                  <a:pt x="85" y="103"/>
                  <a:pt x="82" y="103"/>
                  <a:pt x="79" y="105"/>
                </a:cubicBezTo>
                <a:cubicBezTo>
                  <a:pt x="77" y="107"/>
                  <a:pt x="76" y="109"/>
                  <a:pt x="75" y="110"/>
                </a:cubicBezTo>
                <a:cubicBezTo>
                  <a:pt x="74" y="112"/>
                  <a:pt x="73" y="114"/>
                  <a:pt x="71" y="114"/>
                </a:cubicBezTo>
                <a:cubicBezTo>
                  <a:pt x="71" y="115"/>
                  <a:pt x="70" y="116"/>
                  <a:pt x="70" y="117"/>
                </a:cubicBezTo>
                <a:cubicBezTo>
                  <a:pt x="50" y="117"/>
                  <a:pt x="30" y="118"/>
                  <a:pt x="10" y="119"/>
                </a:cubicBezTo>
                <a:moveTo>
                  <a:pt x="39" y="85"/>
                </a:moveTo>
                <a:cubicBezTo>
                  <a:pt x="37" y="10"/>
                  <a:pt x="37" y="10"/>
                  <a:pt x="37" y="10"/>
                </a:cubicBezTo>
                <a:cubicBezTo>
                  <a:pt x="150" y="5"/>
                  <a:pt x="150" y="5"/>
                  <a:pt x="150" y="5"/>
                </a:cubicBezTo>
                <a:cubicBezTo>
                  <a:pt x="150" y="5"/>
                  <a:pt x="151" y="5"/>
                  <a:pt x="151" y="5"/>
                </a:cubicBezTo>
                <a:cubicBezTo>
                  <a:pt x="152" y="5"/>
                  <a:pt x="152" y="5"/>
                  <a:pt x="153" y="5"/>
                </a:cubicBezTo>
                <a:cubicBezTo>
                  <a:pt x="155" y="6"/>
                  <a:pt x="156" y="9"/>
                  <a:pt x="156" y="13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39" y="85"/>
                  <a:pt x="39" y="85"/>
                  <a:pt x="39" y="85"/>
                </a:cubicBezTo>
                <a:moveTo>
                  <a:pt x="151" y="0"/>
                </a:moveTo>
                <a:cubicBezTo>
                  <a:pt x="151" y="0"/>
                  <a:pt x="150" y="0"/>
                  <a:pt x="150" y="0"/>
                </a:cubicBezTo>
                <a:cubicBezTo>
                  <a:pt x="32" y="5"/>
                  <a:pt x="32" y="5"/>
                  <a:pt x="32" y="5"/>
                </a:cubicBezTo>
                <a:cubicBezTo>
                  <a:pt x="34" y="87"/>
                  <a:pt x="34" y="87"/>
                  <a:pt x="34" y="87"/>
                </a:cubicBezTo>
                <a:cubicBezTo>
                  <a:pt x="2" y="119"/>
                  <a:pt x="2" y="119"/>
                  <a:pt x="2" y="119"/>
                </a:cubicBezTo>
                <a:cubicBezTo>
                  <a:pt x="1" y="120"/>
                  <a:pt x="1" y="120"/>
                  <a:pt x="1" y="120"/>
                </a:cubicBezTo>
                <a:cubicBezTo>
                  <a:pt x="0" y="121"/>
                  <a:pt x="1" y="123"/>
                  <a:pt x="1" y="123"/>
                </a:cubicBezTo>
                <a:cubicBezTo>
                  <a:pt x="2" y="124"/>
                  <a:pt x="3" y="124"/>
                  <a:pt x="3" y="124"/>
                </a:cubicBezTo>
                <a:cubicBezTo>
                  <a:pt x="3" y="124"/>
                  <a:pt x="3" y="124"/>
                  <a:pt x="3" y="124"/>
                </a:cubicBezTo>
                <a:cubicBezTo>
                  <a:pt x="4" y="124"/>
                  <a:pt x="4" y="124"/>
                  <a:pt x="4" y="124"/>
                </a:cubicBezTo>
                <a:cubicBezTo>
                  <a:pt x="56" y="122"/>
                  <a:pt x="108" y="120"/>
                  <a:pt x="160" y="118"/>
                </a:cubicBezTo>
                <a:cubicBezTo>
                  <a:pt x="172" y="118"/>
                  <a:pt x="184" y="117"/>
                  <a:pt x="196" y="116"/>
                </a:cubicBezTo>
                <a:cubicBezTo>
                  <a:pt x="203" y="116"/>
                  <a:pt x="203" y="116"/>
                  <a:pt x="203" y="116"/>
                </a:cubicBezTo>
                <a:cubicBezTo>
                  <a:pt x="164" y="84"/>
                  <a:pt x="164" y="84"/>
                  <a:pt x="164" y="84"/>
                </a:cubicBezTo>
                <a:cubicBezTo>
                  <a:pt x="161" y="13"/>
                  <a:pt x="161" y="13"/>
                  <a:pt x="161" y="13"/>
                </a:cubicBezTo>
                <a:cubicBezTo>
                  <a:pt x="161" y="9"/>
                  <a:pt x="160" y="3"/>
                  <a:pt x="155" y="1"/>
                </a:cubicBezTo>
                <a:cubicBezTo>
                  <a:pt x="154" y="0"/>
                  <a:pt x="152" y="0"/>
                  <a:pt x="151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1" name="Freeform 129">
            <a:extLst>
              <a:ext uri="{FF2B5EF4-FFF2-40B4-BE49-F238E27FC236}">
                <a16:creationId xmlns:a16="http://schemas.microsoft.com/office/drawing/2014/main" id="{25DE73AB-BB17-2C36-6ED8-BF1705C5E782}"/>
              </a:ext>
            </a:extLst>
          </p:cNvPr>
          <p:cNvSpPr>
            <a:spLocks noEditPoints="1"/>
          </p:cNvSpPr>
          <p:nvPr/>
        </p:nvSpPr>
        <p:spPr bwMode="auto">
          <a:xfrm>
            <a:off x="17781722" y="3829460"/>
            <a:ext cx="1009387" cy="968124"/>
          </a:xfrm>
          <a:custGeom>
            <a:avLst/>
            <a:gdLst>
              <a:gd name="T0" fmla="*/ 48 w 141"/>
              <a:gd name="T1" fmla="*/ 67 h 135"/>
              <a:gd name="T2" fmla="*/ 47 w 141"/>
              <a:gd name="T3" fmla="*/ 70 h 135"/>
              <a:gd name="T4" fmla="*/ 48 w 141"/>
              <a:gd name="T5" fmla="*/ 75 h 135"/>
              <a:gd name="T6" fmla="*/ 51 w 141"/>
              <a:gd name="T7" fmla="*/ 77 h 135"/>
              <a:gd name="T8" fmla="*/ 57 w 141"/>
              <a:gd name="T9" fmla="*/ 68 h 135"/>
              <a:gd name="T10" fmla="*/ 50 w 141"/>
              <a:gd name="T11" fmla="*/ 66 h 135"/>
              <a:gd name="T12" fmla="*/ 52 w 141"/>
              <a:gd name="T13" fmla="*/ 17 h 135"/>
              <a:gd name="T14" fmla="*/ 33 w 141"/>
              <a:gd name="T15" fmla="*/ 29 h 135"/>
              <a:gd name="T16" fmla="*/ 35 w 141"/>
              <a:gd name="T17" fmla="*/ 33 h 135"/>
              <a:gd name="T18" fmla="*/ 48 w 141"/>
              <a:gd name="T19" fmla="*/ 22 h 135"/>
              <a:gd name="T20" fmla="*/ 63 w 141"/>
              <a:gd name="T21" fmla="*/ 25 h 135"/>
              <a:gd name="T22" fmla="*/ 58 w 141"/>
              <a:gd name="T23" fmla="*/ 46 h 135"/>
              <a:gd name="T24" fmla="*/ 48 w 141"/>
              <a:gd name="T25" fmla="*/ 61 h 135"/>
              <a:gd name="T26" fmla="*/ 51 w 141"/>
              <a:gd name="T27" fmla="*/ 63 h 135"/>
              <a:gd name="T28" fmla="*/ 58 w 141"/>
              <a:gd name="T29" fmla="*/ 51 h 135"/>
              <a:gd name="T30" fmla="*/ 69 w 141"/>
              <a:gd name="T31" fmla="*/ 41 h 135"/>
              <a:gd name="T32" fmla="*/ 52 w 141"/>
              <a:gd name="T33" fmla="*/ 17 h 135"/>
              <a:gd name="T34" fmla="*/ 53 w 141"/>
              <a:gd name="T35" fmla="*/ 88 h 135"/>
              <a:gd name="T36" fmla="*/ 112 w 141"/>
              <a:gd name="T37" fmla="*/ 39 h 135"/>
              <a:gd name="T38" fmla="*/ 135 w 141"/>
              <a:gd name="T39" fmla="*/ 84 h 135"/>
              <a:gd name="T40" fmla="*/ 115 w 141"/>
              <a:gd name="T41" fmla="*/ 103 h 135"/>
              <a:gd name="T42" fmla="*/ 98 w 141"/>
              <a:gd name="T43" fmla="*/ 111 h 135"/>
              <a:gd name="T44" fmla="*/ 96 w 141"/>
              <a:gd name="T45" fmla="*/ 109 h 135"/>
              <a:gd name="T46" fmla="*/ 14 w 141"/>
              <a:gd name="T47" fmla="*/ 109 h 135"/>
              <a:gd name="T48" fmla="*/ 33 w 141"/>
              <a:gd name="T49" fmla="*/ 78 h 135"/>
              <a:gd name="T50" fmla="*/ 9 w 141"/>
              <a:gd name="T51" fmla="*/ 46 h 135"/>
              <a:gd name="T52" fmla="*/ 62 w 141"/>
              <a:gd name="T53" fmla="*/ 4 h 135"/>
              <a:gd name="T54" fmla="*/ 96 w 141"/>
              <a:gd name="T55" fmla="*/ 13 h 135"/>
              <a:gd name="T56" fmla="*/ 93 w 141"/>
              <a:gd name="T57" fmla="*/ 60 h 135"/>
              <a:gd name="T58" fmla="*/ 50 w 141"/>
              <a:gd name="T59" fmla="*/ 83 h 135"/>
              <a:gd name="T60" fmla="*/ 47 w 141"/>
              <a:gd name="T61" fmla="*/ 82 h 135"/>
              <a:gd name="T62" fmla="*/ 47 w 141"/>
              <a:gd name="T63" fmla="*/ 85 h 135"/>
              <a:gd name="T64" fmla="*/ 14 w 141"/>
              <a:gd name="T65" fmla="*/ 109 h 135"/>
              <a:gd name="T66" fmla="*/ 30 w 141"/>
              <a:gd name="T67" fmla="*/ 7 h 135"/>
              <a:gd name="T68" fmla="*/ 28 w 141"/>
              <a:gd name="T69" fmla="*/ 81 h 135"/>
              <a:gd name="T70" fmla="*/ 0 w 141"/>
              <a:gd name="T71" fmla="*/ 113 h 135"/>
              <a:gd name="T72" fmla="*/ 3 w 141"/>
              <a:gd name="T73" fmla="*/ 115 h 135"/>
              <a:gd name="T74" fmla="*/ 93 w 141"/>
              <a:gd name="T75" fmla="*/ 114 h 135"/>
              <a:gd name="T76" fmla="*/ 134 w 141"/>
              <a:gd name="T77" fmla="*/ 135 h 135"/>
              <a:gd name="T78" fmla="*/ 139 w 141"/>
              <a:gd name="T79" fmla="*/ 133 h 135"/>
              <a:gd name="T80" fmla="*/ 119 w 141"/>
              <a:gd name="T81" fmla="*/ 105 h 135"/>
              <a:gd name="T82" fmla="*/ 133 w 141"/>
              <a:gd name="T83" fmla="*/ 56 h 135"/>
              <a:gd name="T84" fmla="*/ 113 w 141"/>
              <a:gd name="T85" fmla="*/ 30 h 135"/>
              <a:gd name="T86" fmla="*/ 75 w 141"/>
              <a:gd name="T87" fmla="*/ 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1" h="135">
                <a:moveTo>
                  <a:pt x="50" y="66"/>
                </a:moveTo>
                <a:cubicBezTo>
                  <a:pt x="49" y="66"/>
                  <a:pt x="48" y="66"/>
                  <a:pt x="48" y="67"/>
                </a:cubicBezTo>
                <a:cubicBezTo>
                  <a:pt x="48" y="67"/>
                  <a:pt x="47" y="68"/>
                  <a:pt x="47" y="68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70"/>
                  <a:pt x="47" y="70"/>
                  <a:pt x="47" y="70"/>
                </a:cubicBezTo>
                <a:cubicBezTo>
                  <a:pt x="46" y="72"/>
                  <a:pt x="46" y="74"/>
                  <a:pt x="48" y="75"/>
                </a:cubicBezTo>
                <a:cubicBezTo>
                  <a:pt x="48" y="76"/>
                  <a:pt x="50" y="77"/>
                  <a:pt x="51" y="77"/>
                </a:cubicBezTo>
                <a:cubicBezTo>
                  <a:pt x="51" y="77"/>
                  <a:pt x="51" y="77"/>
                  <a:pt x="51" y="77"/>
                </a:cubicBezTo>
                <a:cubicBezTo>
                  <a:pt x="53" y="77"/>
                  <a:pt x="54" y="76"/>
                  <a:pt x="55" y="75"/>
                </a:cubicBezTo>
                <a:cubicBezTo>
                  <a:pt x="56" y="73"/>
                  <a:pt x="57" y="71"/>
                  <a:pt x="57" y="68"/>
                </a:cubicBezTo>
                <a:cubicBezTo>
                  <a:pt x="56" y="67"/>
                  <a:pt x="56" y="66"/>
                  <a:pt x="55" y="66"/>
                </a:cubicBezTo>
                <a:cubicBezTo>
                  <a:pt x="50" y="66"/>
                  <a:pt x="50" y="66"/>
                  <a:pt x="50" y="66"/>
                </a:cubicBezTo>
                <a:cubicBezTo>
                  <a:pt x="50" y="66"/>
                  <a:pt x="50" y="66"/>
                  <a:pt x="50" y="66"/>
                </a:cubicBezTo>
                <a:moveTo>
                  <a:pt x="52" y="17"/>
                </a:moveTo>
                <a:cubicBezTo>
                  <a:pt x="51" y="17"/>
                  <a:pt x="49" y="17"/>
                  <a:pt x="47" y="17"/>
                </a:cubicBezTo>
                <a:cubicBezTo>
                  <a:pt x="41" y="19"/>
                  <a:pt x="36" y="23"/>
                  <a:pt x="33" y="29"/>
                </a:cubicBezTo>
                <a:cubicBezTo>
                  <a:pt x="32" y="31"/>
                  <a:pt x="33" y="32"/>
                  <a:pt x="34" y="32"/>
                </a:cubicBezTo>
                <a:cubicBezTo>
                  <a:pt x="34" y="32"/>
                  <a:pt x="35" y="33"/>
                  <a:pt x="35" y="33"/>
                </a:cubicBezTo>
                <a:cubicBezTo>
                  <a:pt x="36" y="33"/>
                  <a:pt x="37" y="32"/>
                  <a:pt x="37" y="31"/>
                </a:cubicBezTo>
                <a:cubicBezTo>
                  <a:pt x="39" y="27"/>
                  <a:pt x="43" y="23"/>
                  <a:pt x="48" y="22"/>
                </a:cubicBezTo>
                <a:cubicBezTo>
                  <a:pt x="50" y="21"/>
                  <a:pt x="51" y="21"/>
                  <a:pt x="52" y="21"/>
                </a:cubicBezTo>
                <a:cubicBezTo>
                  <a:pt x="56" y="21"/>
                  <a:pt x="60" y="23"/>
                  <a:pt x="63" y="25"/>
                </a:cubicBezTo>
                <a:cubicBezTo>
                  <a:pt x="66" y="29"/>
                  <a:pt x="67" y="35"/>
                  <a:pt x="65" y="39"/>
                </a:cubicBezTo>
                <a:cubicBezTo>
                  <a:pt x="63" y="42"/>
                  <a:pt x="61" y="44"/>
                  <a:pt x="58" y="46"/>
                </a:cubicBezTo>
                <a:cubicBezTo>
                  <a:pt x="57" y="46"/>
                  <a:pt x="56" y="47"/>
                  <a:pt x="55" y="48"/>
                </a:cubicBezTo>
                <a:cubicBezTo>
                  <a:pt x="50" y="52"/>
                  <a:pt x="47" y="56"/>
                  <a:pt x="48" y="61"/>
                </a:cubicBezTo>
                <a:cubicBezTo>
                  <a:pt x="48" y="62"/>
                  <a:pt x="49" y="63"/>
                  <a:pt x="50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2" y="63"/>
                  <a:pt x="53" y="62"/>
                  <a:pt x="53" y="61"/>
                </a:cubicBezTo>
                <a:cubicBezTo>
                  <a:pt x="52" y="57"/>
                  <a:pt x="56" y="53"/>
                  <a:pt x="58" y="51"/>
                </a:cubicBezTo>
                <a:cubicBezTo>
                  <a:pt x="59" y="50"/>
                  <a:pt x="60" y="50"/>
                  <a:pt x="61" y="49"/>
                </a:cubicBezTo>
                <a:cubicBezTo>
                  <a:pt x="64" y="47"/>
                  <a:pt x="67" y="45"/>
                  <a:pt x="69" y="41"/>
                </a:cubicBezTo>
                <a:cubicBezTo>
                  <a:pt x="72" y="35"/>
                  <a:pt x="71" y="27"/>
                  <a:pt x="66" y="22"/>
                </a:cubicBezTo>
                <a:cubicBezTo>
                  <a:pt x="62" y="19"/>
                  <a:pt x="57" y="17"/>
                  <a:pt x="52" y="17"/>
                </a:cubicBezTo>
                <a:moveTo>
                  <a:pt x="93" y="110"/>
                </a:moveTo>
                <a:cubicBezTo>
                  <a:pt x="77" y="110"/>
                  <a:pt x="62" y="101"/>
                  <a:pt x="53" y="88"/>
                </a:cubicBezTo>
                <a:cubicBezTo>
                  <a:pt x="69" y="82"/>
                  <a:pt x="83" y="74"/>
                  <a:pt x="96" y="63"/>
                </a:cubicBezTo>
                <a:cubicBezTo>
                  <a:pt x="105" y="55"/>
                  <a:pt x="110" y="47"/>
                  <a:pt x="112" y="39"/>
                </a:cubicBezTo>
                <a:cubicBezTo>
                  <a:pt x="118" y="45"/>
                  <a:pt x="124" y="51"/>
                  <a:pt x="129" y="58"/>
                </a:cubicBezTo>
                <a:cubicBezTo>
                  <a:pt x="134" y="67"/>
                  <a:pt x="136" y="76"/>
                  <a:pt x="135" y="84"/>
                </a:cubicBezTo>
                <a:cubicBezTo>
                  <a:pt x="133" y="93"/>
                  <a:pt x="125" y="100"/>
                  <a:pt x="117" y="101"/>
                </a:cubicBezTo>
                <a:cubicBezTo>
                  <a:pt x="116" y="101"/>
                  <a:pt x="115" y="102"/>
                  <a:pt x="115" y="103"/>
                </a:cubicBezTo>
                <a:cubicBezTo>
                  <a:pt x="114" y="113"/>
                  <a:pt x="118" y="123"/>
                  <a:pt x="126" y="130"/>
                </a:cubicBezTo>
                <a:cubicBezTo>
                  <a:pt x="115" y="128"/>
                  <a:pt x="104" y="121"/>
                  <a:pt x="98" y="111"/>
                </a:cubicBezTo>
                <a:cubicBezTo>
                  <a:pt x="98" y="110"/>
                  <a:pt x="97" y="109"/>
                  <a:pt x="96" y="109"/>
                </a:cubicBezTo>
                <a:cubicBezTo>
                  <a:pt x="96" y="109"/>
                  <a:pt x="96" y="109"/>
                  <a:pt x="96" y="109"/>
                </a:cubicBezTo>
                <a:cubicBezTo>
                  <a:pt x="95" y="110"/>
                  <a:pt x="94" y="110"/>
                  <a:pt x="93" y="110"/>
                </a:cubicBezTo>
                <a:moveTo>
                  <a:pt x="14" y="109"/>
                </a:moveTo>
                <a:cubicBezTo>
                  <a:pt x="24" y="102"/>
                  <a:pt x="31" y="92"/>
                  <a:pt x="33" y="80"/>
                </a:cubicBezTo>
                <a:cubicBezTo>
                  <a:pt x="33" y="79"/>
                  <a:pt x="33" y="79"/>
                  <a:pt x="33" y="78"/>
                </a:cubicBezTo>
                <a:cubicBezTo>
                  <a:pt x="32" y="78"/>
                  <a:pt x="32" y="77"/>
                  <a:pt x="31" y="77"/>
                </a:cubicBezTo>
                <a:cubicBezTo>
                  <a:pt x="18" y="74"/>
                  <a:pt x="8" y="60"/>
                  <a:pt x="9" y="46"/>
                </a:cubicBezTo>
                <a:cubicBezTo>
                  <a:pt x="9" y="32"/>
                  <a:pt x="18" y="19"/>
                  <a:pt x="32" y="11"/>
                </a:cubicBezTo>
                <a:cubicBezTo>
                  <a:pt x="41" y="7"/>
                  <a:pt x="51" y="4"/>
                  <a:pt x="62" y="4"/>
                </a:cubicBezTo>
                <a:cubicBezTo>
                  <a:pt x="66" y="4"/>
                  <a:pt x="71" y="5"/>
                  <a:pt x="75" y="5"/>
                </a:cubicBezTo>
                <a:cubicBezTo>
                  <a:pt x="84" y="6"/>
                  <a:pt x="91" y="9"/>
                  <a:pt x="96" y="13"/>
                </a:cubicBezTo>
                <a:cubicBezTo>
                  <a:pt x="103" y="17"/>
                  <a:pt x="108" y="24"/>
                  <a:pt x="108" y="31"/>
                </a:cubicBezTo>
                <a:cubicBezTo>
                  <a:pt x="110" y="42"/>
                  <a:pt x="100" y="53"/>
                  <a:pt x="93" y="60"/>
                </a:cubicBezTo>
                <a:cubicBezTo>
                  <a:pt x="81" y="70"/>
                  <a:pt x="66" y="79"/>
                  <a:pt x="51" y="84"/>
                </a:cubicBezTo>
                <a:cubicBezTo>
                  <a:pt x="51" y="83"/>
                  <a:pt x="51" y="83"/>
                  <a:pt x="50" y="83"/>
                </a:cubicBezTo>
                <a:cubicBezTo>
                  <a:pt x="50" y="82"/>
                  <a:pt x="49" y="81"/>
                  <a:pt x="48" y="81"/>
                </a:cubicBezTo>
                <a:cubicBezTo>
                  <a:pt x="48" y="81"/>
                  <a:pt x="48" y="82"/>
                  <a:pt x="47" y="82"/>
                </a:cubicBezTo>
                <a:cubicBezTo>
                  <a:pt x="46" y="82"/>
                  <a:pt x="46" y="84"/>
                  <a:pt x="46" y="85"/>
                </a:cubicBezTo>
                <a:cubicBezTo>
                  <a:pt x="47" y="85"/>
                  <a:pt x="47" y="85"/>
                  <a:pt x="47" y="85"/>
                </a:cubicBezTo>
                <a:cubicBezTo>
                  <a:pt x="46" y="86"/>
                  <a:pt x="46" y="86"/>
                  <a:pt x="46" y="86"/>
                </a:cubicBezTo>
                <a:cubicBezTo>
                  <a:pt x="39" y="98"/>
                  <a:pt x="27" y="106"/>
                  <a:pt x="14" y="109"/>
                </a:cubicBezTo>
                <a:moveTo>
                  <a:pt x="62" y="0"/>
                </a:moveTo>
                <a:cubicBezTo>
                  <a:pt x="50" y="0"/>
                  <a:pt x="39" y="2"/>
                  <a:pt x="30" y="7"/>
                </a:cubicBezTo>
                <a:cubicBezTo>
                  <a:pt x="15" y="15"/>
                  <a:pt x="5" y="30"/>
                  <a:pt x="4" y="45"/>
                </a:cubicBezTo>
                <a:cubicBezTo>
                  <a:pt x="3" y="61"/>
                  <a:pt x="14" y="77"/>
                  <a:pt x="28" y="81"/>
                </a:cubicBezTo>
                <a:cubicBezTo>
                  <a:pt x="25" y="94"/>
                  <a:pt x="14" y="106"/>
                  <a:pt x="2" y="111"/>
                </a:cubicBezTo>
                <a:cubicBezTo>
                  <a:pt x="1" y="111"/>
                  <a:pt x="0" y="112"/>
                  <a:pt x="0" y="113"/>
                </a:cubicBezTo>
                <a:cubicBezTo>
                  <a:pt x="1" y="114"/>
                  <a:pt x="2" y="115"/>
                  <a:pt x="3" y="115"/>
                </a:cubicBezTo>
                <a:cubicBezTo>
                  <a:pt x="3" y="115"/>
                  <a:pt x="3" y="115"/>
                  <a:pt x="3" y="115"/>
                </a:cubicBezTo>
                <a:cubicBezTo>
                  <a:pt x="21" y="115"/>
                  <a:pt x="39" y="105"/>
                  <a:pt x="49" y="89"/>
                </a:cubicBezTo>
                <a:cubicBezTo>
                  <a:pt x="58" y="104"/>
                  <a:pt x="76" y="114"/>
                  <a:pt x="93" y="114"/>
                </a:cubicBezTo>
                <a:cubicBezTo>
                  <a:pt x="94" y="114"/>
                  <a:pt x="94" y="114"/>
                  <a:pt x="95" y="114"/>
                </a:cubicBezTo>
                <a:cubicBezTo>
                  <a:pt x="103" y="127"/>
                  <a:pt x="118" y="135"/>
                  <a:pt x="134" y="135"/>
                </a:cubicBezTo>
                <a:cubicBezTo>
                  <a:pt x="134" y="135"/>
                  <a:pt x="135" y="135"/>
                  <a:pt x="136" y="135"/>
                </a:cubicBezTo>
                <a:cubicBezTo>
                  <a:pt x="138" y="135"/>
                  <a:pt x="138" y="134"/>
                  <a:pt x="139" y="133"/>
                </a:cubicBezTo>
                <a:cubicBezTo>
                  <a:pt x="139" y="132"/>
                  <a:pt x="138" y="131"/>
                  <a:pt x="137" y="131"/>
                </a:cubicBezTo>
                <a:cubicBezTo>
                  <a:pt x="126" y="127"/>
                  <a:pt x="118" y="116"/>
                  <a:pt x="119" y="105"/>
                </a:cubicBezTo>
                <a:cubicBezTo>
                  <a:pt x="129" y="104"/>
                  <a:pt x="137" y="95"/>
                  <a:pt x="139" y="85"/>
                </a:cubicBezTo>
                <a:cubicBezTo>
                  <a:pt x="141" y="76"/>
                  <a:pt x="139" y="65"/>
                  <a:pt x="133" y="56"/>
                </a:cubicBezTo>
                <a:cubicBezTo>
                  <a:pt x="127" y="47"/>
                  <a:pt x="120" y="41"/>
                  <a:pt x="113" y="34"/>
                </a:cubicBezTo>
                <a:cubicBezTo>
                  <a:pt x="113" y="33"/>
                  <a:pt x="113" y="31"/>
                  <a:pt x="113" y="30"/>
                </a:cubicBezTo>
                <a:cubicBezTo>
                  <a:pt x="112" y="22"/>
                  <a:pt x="107" y="14"/>
                  <a:pt x="99" y="9"/>
                </a:cubicBezTo>
                <a:cubicBezTo>
                  <a:pt x="93" y="5"/>
                  <a:pt x="85" y="2"/>
                  <a:pt x="75" y="1"/>
                </a:cubicBezTo>
                <a:cubicBezTo>
                  <a:pt x="71" y="0"/>
                  <a:pt x="67" y="0"/>
                  <a:pt x="6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2" name="Freeform 130">
            <a:extLst>
              <a:ext uri="{FF2B5EF4-FFF2-40B4-BE49-F238E27FC236}">
                <a16:creationId xmlns:a16="http://schemas.microsoft.com/office/drawing/2014/main" id="{392439A7-9DD7-5F06-66C4-BF7EDC2B2174}"/>
              </a:ext>
            </a:extLst>
          </p:cNvPr>
          <p:cNvSpPr>
            <a:spLocks noEditPoints="1"/>
          </p:cNvSpPr>
          <p:nvPr/>
        </p:nvSpPr>
        <p:spPr bwMode="auto">
          <a:xfrm>
            <a:off x="8814681" y="8647855"/>
            <a:ext cx="999866" cy="968124"/>
          </a:xfrm>
          <a:custGeom>
            <a:avLst/>
            <a:gdLst>
              <a:gd name="T0" fmla="*/ 47 w 140"/>
              <a:gd name="T1" fmla="*/ 67 h 135"/>
              <a:gd name="T2" fmla="*/ 47 w 140"/>
              <a:gd name="T3" fmla="*/ 70 h 135"/>
              <a:gd name="T4" fmla="*/ 47 w 140"/>
              <a:gd name="T5" fmla="*/ 75 h 135"/>
              <a:gd name="T6" fmla="*/ 51 w 140"/>
              <a:gd name="T7" fmla="*/ 77 h 135"/>
              <a:gd name="T8" fmla="*/ 56 w 140"/>
              <a:gd name="T9" fmla="*/ 68 h 135"/>
              <a:gd name="T10" fmla="*/ 49 w 140"/>
              <a:gd name="T11" fmla="*/ 66 h 135"/>
              <a:gd name="T12" fmla="*/ 52 w 140"/>
              <a:gd name="T13" fmla="*/ 17 h 135"/>
              <a:gd name="T14" fmla="*/ 32 w 140"/>
              <a:gd name="T15" fmla="*/ 29 h 135"/>
              <a:gd name="T16" fmla="*/ 34 w 140"/>
              <a:gd name="T17" fmla="*/ 33 h 135"/>
              <a:gd name="T18" fmla="*/ 48 w 140"/>
              <a:gd name="T19" fmla="*/ 22 h 135"/>
              <a:gd name="T20" fmla="*/ 62 w 140"/>
              <a:gd name="T21" fmla="*/ 25 h 135"/>
              <a:gd name="T22" fmla="*/ 57 w 140"/>
              <a:gd name="T23" fmla="*/ 46 h 135"/>
              <a:gd name="T24" fmla="*/ 48 w 140"/>
              <a:gd name="T25" fmla="*/ 61 h 135"/>
              <a:gd name="T26" fmla="*/ 50 w 140"/>
              <a:gd name="T27" fmla="*/ 63 h 135"/>
              <a:gd name="T28" fmla="*/ 57 w 140"/>
              <a:gd name="T29" fmla="*/ 51 h 135"/>
              <a:gd name="T30" fmla="*/ 68 w 140"/>
              <a:gd name="T31" fmla="*/ 41 h 135"/>
              <a:gd name="T32" fmla="*/ 52 w 140"/>
              <a:gd name="T33" fmla="*/ 17 h 135"/>
              <a:gd name="T34" fmla="*/ 53 w 140"/>
              <a:gd name="T35" fmla="*/ 88 h 135"/>
              <a:gd name="T36" fmla="*/ 111 w 140"/>
              <a:gd name="T37" fmla="*/ 39 h 135"/>
              <a:gd name="T38" fmla="*/ 134 w 140"/>
              <a:gd name="T39" fmla="*/ 84 h 135"/>
              <a:gd name="T40" fmla="*/ 114 w 140"/>
              <a:gd name="T41" fmla="*/ 103 h 135"/>
              <a:gd name="T42" fmla="*/ 98 w 140"/>
              <a:gd name="T43" fmla="*/ 111 h 135"/>
              <a:gd name="T44" fmla="*/ 95 w 140"/>
              <a:gd name="T45" fmla="*/ 109 h 135"/>
              <a:gd name="T46" fmla="*/ 13 w 140"/>
              <a:gd name="T47" fmla="*/ 109 h 135"/>
              <a:gd name="T48" fmla="*/ 32 w 140"/>
              <a:gd name="T49" fmla="*/ 78 h 135"/>
              <a:gd name="T50" fmla="*/ 8 w 140"/>
              <a:gd name="T51" fmla="*/ 46 h 135"/>
              <a:gd name="T52" fmla="*/ 62 w 140"/>
              <a:gd name="T53" fmla="*/ 4 h 135"/>
              <a:gd name="T54" fmla="*/ 96 w 140"/>
              <a:gd name="T55" fmla="*/ 13 h 135"/>
              <a:gd name="T56" fmla="*/ 92 w 140"/>
              <a:gd name="T57" fmla="*/ 60 h 135"/>
              <a:gd name="T58" fmla="*/ 50 w 140"/>
              <a:gd name="T59" fmla="*/ 83 h 135"/>
              <a:gd name="T60" fmla="*/ 47 w 140"/>
              <a:gd name="T61" fmla="*/ 82 h 135"/>
              <a:gd name="T62" fmla="*/ 46 w 140"/>
              <a:gd name="T63" fmla="*/ 85 h 135"/>
              <a:gd name="T64" fmla="*/ 13 w 140"/>
              <a:gd name="T65" fmla="*/ 109 h 135"/>
              <a:gd name="T66" fmla="*/ 29 w 140"/>
              <a:gd name="T67" fmla="*/ 7 h 135"/>
              <a:gd name="T68" fmla="*/ 28 w 140"/>
              <a:gd name="T69" fmla="*/ 81 h 135"/>
              <a:gd name="T70" fmla="*/ 0 w 140"/>
              <a:gd name="T71" fmla="*/ 113 h 135"/>
              <a:gd name="T72" fmla="*/ 2 w 140"/>
              <a:gd name="T73" fmla="*/ 115 h 135"/>
              <a:gd name="T74" fmla="*/ 93 w 140"/>
              <a:gd name="T75" fmla="*/ 114 h 135"/>
              <a:gd name="T76" fmla="*/ 133 w 140"/>
              <a:gd name="T77" fmla="*/ 135 h 135"/>
              <a:gd name="T78" fmla="*/ 138 w 140"/>
              <a:gd name="T79" fmla="*/ 133 h 135"/>
              <a:gd name="T80" fmla="*/ 119 w 140"/>
              <a:gd name="T81" fmla="*/ 105 h 135"/>
              <a:gd name="T82" fmla="*/ 132 w 140"/>
              <a:gd name="T83" fmla="*/ 56 h 135"/>
              <a:gd name="T84" fmla="*/ 112 w 140"/>
              <a:gd name="T85" fmla="*/ 30 h 135"/>
              <a:gd name="T86" fmla="*/ 75 w 140"/>
              <a:gd name="T87" fmla="*/ 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0" h="135">
                <a:moveTo>
                  <a:pt x="49" y="66"/>
                </a:moveTo>
                <a:cubicBezTo>
                  <a:pt x="48" y="66"/>
                  <a:pt x="48" y="66"/>
                  <a:pt x="47" y="67"/>
                </a:cubicBezTo>
                <a:cubicBezTo>
                  <a:pt x="47" y="67"/>
                  <a:pt x="47" y="68"/>
                  <a:pt x="47" y="68"/>
                </a:cubicBezTo>
                <a:cubicBezTo>
                  <a:pt x="47" y="70"/>
                  <a:pt x="47" y="70"/>
                  <a:pt x="47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5" y="72"/>
                  <a:pt x="46" y="74"/>
                  <a:pt x="47" y="75"/>
                </a:cubicBezTo>
                <a:cubicBezTo>
                  <a:pt x="48" y="76"/>
                  <a:pt x="49" y="77"/>
                  <a:pt x="50" y="77"/>
                </a:cubicBezTo>
                <a:cubicBezTo>
                  <a:pt x="51" y="77"/>
                  <a:pt x="51" y="77"/>
                  <a:pt x="51" y="77"/>
                </a:cubicBezTo>
                <a:cubicBezTo>
                  <a:pt x="52" y="77"/>
                  <a:pt x="54" y="76"/>
                  <a:pt x="55" y="75"/>
                </a:cubicBezTo>
                <a:cubicBezTo>
                  <a:pt x="56" y="73"/>
                  <a:pt x="56" y="71"/>
                  <a:pt x="56" y="68"/>
                </a:cubicBezTo>
                <a:cubicBezTo>
                  <a:pt x="56" y="67"/>
                  <a:pt x="55" y="66"/>
                  <a:pt x="54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moveTo>
                  <a:pt x="52" y="17"/>
                </a:moveTo>
                <a:cubicBezTo>
                  <a:pt x="50" y="17"/>
                  <a:pt x="48" y="17"/>
                  <a:pt x="47" y="17"/>
                </a:cubicBezTo>
                <a:cubicBezTo>
                  <a:pt x="40" y="19"/>
                  <a:pt x="35" y="23"/>
                  <a:pt x="32" y="29"/>
                </a:cubicBezTo>
                <a:cubicBezTo>
                  <a:pt x="32" y="31"/>
                  <a:pt x="32" y="32"/>
                  <a:pt x="34" y="32"/>
                </a:cubicBezTo>
                <a:cubicBezTo>
                  <a:pt x="34" y="32"/>
                  <a:pt x="34" y="33"/>
                  <a:pt x="34" y="33"/>
                </a:cubicBezTo>
                <a:cubicBezTo>
                  <a:pt x="35" y="33"/>
                  <a:pt x="36" y="32"/>
                  <a:pt x="36" y="31"/>
                </a:cubicBezTo>
                <a:cubicBezTo>
                  <a:pt x="39" y="27"/>
                  <a:pt x="43" y="23"/>
                  <a:pt x="48" y="22"/>
                </a:cubicBezTo>
                <a:cubicBezTo>
                  <a:pt x="49" y="21"/>
                  <a:pt x="50" y="21"/>
                  <a:pt x="52" y="21"/>
                </a:cubicBezTo>
                <a:cubicBezTo>
                  <a:pt x="56" y="21"/>
                  <a:pt x="60" y="23"/>
                  <a:pt x="62" y="25"/>
                </a:cubicBezTo>
                <a:cubicBezTo>
                  <a:pt x="66" y="29"/>
                  <a:pt x="67" y="35"/>
                  <a:pt x="64" y="39"/>
                </a:cubicBezTo>
                <a:cubicBezTo>
                  <a:pt x="63" y="42"/>
                  <a:pt x="60" y="44"/>
                  <a:pt x="57" y="46"/>
                </a:cubicBezTo>
                <a:cubicBezTo>
                  <a:pt x="56" y="46"/>
                  <a:pt x="56" y="47"/>
                  <a:pt x="55" y="48"/>
                </a:cubicBezTo>
                <a:cubicBezTo>
                  <a:pt x="49" y="52"/>
                  <a:pt x="47" y="56"/>
                  <a:pt x="48" y="61"/>
                </a:cubicBezTo>
                <a:cubicBezTo>
                  <a:pt x="48" y="62"/>
                  <a:pt x="49" y="63"/>
                  <a:pt x="50" y="63"/>
                </a:cubicBezTo>
                <a:cubicBezTo>
                  <a:pt x="50" y="63"/>
                  <a:pt x="50" y="63"/>
                  <a:pt x="50" y="63"/>
                </a:cubicBezTo>
                <a:cubicBezTo>
                  <a:pt x="51" y="63"/>
                  <a:pt x="52" y="62"/>
                  <a:pt x="52" y="61"/>
                </a:cubicBezTo>
                <a:cubicBezTo>
                  <a:pt x="51" y="57"/>
                  <a:pt x="55" y="53"/>
                  <a:pt x="57" y="51"/>
                </a:cubicBezTo>
                <a:cubicBezTo>
                  <a:pt x="58" y="50"/>
                  <a:pt x="59" y="50"/>
                  <a:pt x="60" y="49"/>
                </a:cubicBezTo>
                <a:cubicBezTo>
                  <a:pt x="63" y="47"/>
                  <a:pt x="66" y="45"/>
                  <a:pt x="68" y="41"/>
                </a:cubicBezTo>
                <a:cubicBezTo>
                  <a:pt x="71" y="35"/>
                  <a:pt x="70" y="27"/>
                  <a:pt x="65" y="22"/>
                </a:cubicBezTo>
                <a:cubicBezTo>
                  <a:pt x="62" y="19"/>
                  <a:pt x="57" y="17"/>
                  <a:pt x="52" y="17"/>
                </a:cubicBezTo>
                <a:moveTo>
                  <a:pt x="93" y="110"/>
                </a:moveTo>
                <a:cubicBezTo>
                  <a:pt x="77" y="110"/>
                  <a:pt x="61" y="101"/>
                  <a:pt x="53" y="88"/>
                </a:cubicBezTo>
                <a:cubicBezTo>
                  <a:pt x="68" y="82"/>
                  <a:pt x="83" y="74"/>
                  <a:pt x="95" y="63"/>
                </a:cubicBezTo>
                <a:cubicBezTo>
                  <a:pt x="104" y="55"/>
                  <a:pt x="109" y="47"/>
                  <a:pt x="111" y="39"/>
                </a:cubicBezTo>
                <a:cubicBezTo>
                  <a:pt x="118" y="45"/>
                  <a:pt x="124" y="51"/>
                  <a:pt x="128" y="58"/>
                </a:cubicBezTo>
                <a:cubicBezTo>
                  <a:pt x="134" y="67"/>
                  <a:pt x="136" y="76"/>
                  <a:pt x="134" y="84"/>
                </a:cubicBezTo>
                <a:cubicBezTo>
                  <a:pt x="132" y="93"/>
                  <a:pt x="125" y="100"/>
                  <a:pt x="116" y="101"/>
                </a:cubicBezTo>
                <a:cubicBezTo>
                  <a:pt x="115" y="101"/>
                  <a:pt x="115" y="102"/>
                  <a:pt x="114" y="103"/>
                </a:cubicBezTo>
                <a:cubicBezTo>
                  <a:pt x="113" y="113"/>
                  <a:pt x="118" y="123"/>
                  <a:pt x="126" y="130"/>
                </a:cubicBezTo>
                <a:cubicBezTo>
                  <a:pt x="114" y="128"/>
                  <a:pt x="104" y="121"/>
                  <a:pt x="98" y="111"/>
                </a:cubicBezTo>
                <a:cubicBezTo>
                  <a:pt x="97" y="110"/>
                  <a:pt x="96" y="109"/>
                  <a:pt x="96" y="109"/>
                </a:cubicBezTo>
                <a:cubicBezTo>
                  <a:pt x="96" y="109"/>
                  <a:pt x="95" y="109"/>
                  <a:pt x="95" y="109"/>
                </a:cubicBezTo>
                <a:cubicBezTo>
                  <a:pt x="95" y="110"/>
                  <a:pt x="94" y="110"/>
                  <a:pt x="93" y="110"/>
                </a:cubicBezTo>
                <a:moveTo>
                  <a:pt x="13" y="109"/>
                </a:moveTo>
                <a:cubicBezTo>
                  <a:pt x="23" y="102"/>
                  <a:pt x="30" y="92"/>
                  <a:pt x="32" y="80"/>
                </a:cubicBezTo>
                <a:cubicBezTo>
                  <a:pt x="33" y="79"/>
                  <a:pt x="32" y="79"/>
                  <a:pt x="32" y="78"/>
                </a:cubicBezTo>
                <a:cubicBezTo>
                  <a:pt x="32" y="78"/>
                  <a:pt x="31" y="77"/>
                  <a:pt x="31" y="77"/>
                </a:cubicBezTo>
                <a:cubicBezTo>
                  <a:pt x="18" y="74"/>
                  <a:pt x="7" y="60"/>
                  <a:pt x="8" y="46"/>
                </a:cubicBezTo>
                <a:cubicBezTo>
                  <a:pt x="9" y="32"/>
                  <a:pt x="18" y="19"/>
                  <a:pt x="31" y="11"/>
                </a:cubicBezTo>
                <a:cubicBezTo>
                  <a:pt x="40" y="7"/>
                  <a:pt x="50" y="4"/>
                  <a:pt x="62" y="4"/>
                </a:cubicBezTo>
                <a:cubicBezTo>
                  <a:pt x="66" y="4"/>
                  <a:pt x="70" y="5"/>
                  <a:pt x="74" y="5"/>
                </a:cubicBezTo>
                <a:cubicBezTo>
                  <a:pt x="83" y="6"/>
                  <a:pt x="90" y="9"/>
                  <a:pt x="96" y="13"/>
                </a:cubicBezTo>
                <a:cubicBezTo>
                  <a:pt x="103" y="17"/>
                  <a:pt x="107" y="24"/>
                  <a:pt x="108" y="31"/>
                </a:cubicBezTo>
                <a:cubicBezTo>
                  <a:pt x="109" y="42"/>
                  <a:pt x="100" y="53"/>
                  <a:pt x="92" y="60"/>
                </a:cubicBezTo>
                <a:cubicBezTo>
                  <a:pt x="80" y="70"/>
                  <a:pt x="66" y="79"/>
                  <a:pt x="50" y="84"/>
                </a:cubicBezTo>
                <a:cubicBezTo>
                  <a:pt x="50" y="83"/>
                  <a:pt x="50" y="83"/>
                  <a:pt x="50" y="83"/>
                </a:cubicBezTo>
                <a:cubicBezTo>
                  <a:pt x="49" y="82"/>
                  <a:pt x="49" y="81"/>
                  <a:pt x="48" y="81"/>
                </a:cubicBezTo>
                <a:cubicBezTo>
                  <a:pt x="47" y="81"/>
                  <a:pt x="47" y="82"/>
                  <a:pt x="47" y="82"/>
                </a:cubicBezTo>
                <a:cubicBezTo>
                  <a:pt x="46" y="82"/>
                  <a:pt x="45" y="84"/>
                  <a:pt x="46" y="85"/>
                </a:cubicBezTo>
                <a:cubicBezTo>
                  <a:pt x="46" y="85"/>
                  <a:pt x="46" y="85"/>
                  <a:pt x="46" y="85"/>
                </a:cubicBezTo>
                <a:cubicBezTo>
                  <a:pt x="45" y="86"/>
                  <a:pt x="45" y="86"/>
                  <a:pt x="45" y="86"/>
                </a:cubicBezTo>
                <a:cubicBezTo>
                  <a:pt x="38" y="98"/>
                  <a:pt x="26" y="106"/>
                  <a:pt x="13" y="109"/>
                </a:cubicBezTo>
                <a:moveTo>
                  <a:pt x="62" y="0"/>
                </a:moveTo>
                <a:cubicBezTo>
                  <a:pt x="50" y="0"/>
                  <a:pt x="39" y="2"/>
                  <a:pt x="29" y="7"/>
                </a:cubicBezTo>
                <a:cubicBezTo>
                  <a:pt x="14" y="15"/>
                  <a:pt x="4" y="30"/>
                  <a:pt x="4" y="45"/>
                </a:cubicBezTo>
                <a:cubicBezTo>
                  <a:pt x="3" y="61"/>
                  <a:pt x="13" y="77"/>
                  <a:pt x="28" y="81"/>
                </a:cubicBezTo>
                <a:cubicBezTo>
                  <a:pt x="24" y="94"/>
                  <a:pt x="14" y="106"/>
                  <a:pt x="1" y="111"/>
                </a:cubicBezTo>
                <a:cubicBezTo>
                  <a:pt x="0" y="111"/>
                  <a:pt x="0" y="112"/>
                  <a:pt x="0" y="113"/>
                </a:cubicBezTo>
                <a:cubicBezTo>
                  <a:pt x="0" y="114"/>
                  <a:pt x="1" y="115"/>
                  <a:pt x="2" y="115"/>
                </a:cubicBezTo>
                <a:cubicBezTo>
                  <a:pt x="2" y="115"/>
                  <a:pt x="2" y="115"/>
                  <a:pt x="2" y="115"/>
                </a:cubicBezTo>
                <a:cubicBezTo>
                  <a:pt x="20" y="115"/>
                  <a:pt x="39" y="105"/>
                  <a:pt x="49" y="89"/>
                </a:cubicBezTo>
                <a:cubicBezTo>
                  <a:pt x="58" y="104"/>
                  <a:pt x="75" y="114"/>
                  <a:pt x="93" y="114"/>
                </a:cubicBezTo>
                <a:cubicBezTo>
                  <a:pt x="93" y="114"/>
                  <a:pt x="94" y="114"/>
                  <a:pt x="94" y="114"/>
                </a:cubicBezTo>
                <a:cubicBezTo>
                  <a:pt x="103" y="127"/>
                  <a:pt x="118" y="135"/>
                  <a:pt x="133" y="135"/>
                </a:cubicBezTo>
                <a:cubicBezTo>
                  <a:pt x="134" y="135"/>
                  <a:pt x="135" y="135"/>
                  <a:pt x="136" y="135"/>
                </a:cubicBezTo>
                <a:cubicBezTo>
                  <a:pt x="137" y="135"/>
                  <a:pt x="138" y="134"/>
                  <a:pt x="138" y="133"/>
                </a:cubicBezTo>
                <a:cubicBezTo>
                  <a:pt x="138" y="132"/>
                  <a:pt x="137" y="131"/>
                  <a:pt x="136" y="131"/>
                </a:cubicBezTo>
                <a:cubicBezTo>
                  <a:pt x="126" y="127"/>
                  <a:pt x="118" y="116"/>
                  <a:pt x="119" y="105"/>
                </a:cubicBezTo>
                <a:cubicBezTo>
                  <a:pt x="128" y="104"/>
                  <a:pt x="136" y="95"/>
                  <a:pt x="138" y="85"/>
                </a:cubicBezTo>
                <a:cubicBezTo>
                  <a:pt x="140" y="76"/>
                  <a:pt x="138" y="65"/>
                  <a:pt x="132" y="56"/>
                </a:cubicBezTo>
                <a:cubicBezTo>
                  <a:pt x="127" y="47"/>
                  <a:pt x="119" y="41"/>
                  <a:pt x="112" y="34"/>
                </a:cubicBezTo>
                <a:cubicBezTo>
                  <a:pt x="112" y="33"/>
                  <a:pt x="112" y="31"/>
                  <a:pt x="112" y="30"/>
                </a:cubicBezTo>
                <a:cubicBezTo>
                  <a:pt x="111" y="22"/>
                  <a:pt x="106" y="14"/>
                  <a:pt x="98" y="9"/>
                </a:cubicBezTo>
                <a:cubicBezTo>
                  <a:pt x="92" y="5"/>
                  <a:pt x="85" y="2"/>
                  <a:pt x="75" y="1"/>
                </a:cubicBezTo>
                <a:cubicBezTo>
                  <a:pt x="70" y="0"/>
                  <a:pt x="66" y="0"/>
                  <a:pt x="6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" name="Freeform 131">
            <a:extLst>
              <a:ext uri="{FF2B5EF4-FFF2-40B4-BE49-F238E27FC236}">
                <a16:creationId xmlns:a16="http://schemas.microsoft.com/office/drawing/2014/main" id="{E689862F-71DD-3BA4-2815-FA29BE9F8CC6}"/>
              </a:ext>
            </a:extLst>
          </p:cNvPr>
          <p:cNvSpPr>
            <a:spLocks noEditPoints="1"/>
          </p:cNvSpPr>
          <p:nvPr/>
        </p:nvSpPr>
        <p:spPr bwMode="auto">
          <a:xfrm>
            <a:off x="4304182" y="8581198"/>
            <a:ext cx="1266496" cy="1053825"/>
          </a:xfrm>
          <a:custGeom>
            <a:avLst/>
            <a:gdLst>
              <a:gd name="T0" fmla="*/ 63 w 177"/>
              <a:gd name="T1" fmla="*/ 112 h 147"/>
              <a:gd name="T2" fmla="*/ 144 w 177"/>
              <a:gd name="T3" fmla="*/ 99 h 147"/>
              <a:gd name="T4" fmla="*/ 142 w 177"/>
              <a:gd name="T5" fmla="*/ 82 h 147"/>
              <a:gd name="T6" fmla="*/ 64 w 177"/>
              <a:gd name="T7" fmla="*/ 103 h 147"/>
              <a:gd name="T8" fmla="*/ 145 w 177"/>
              <a:gd name="T9" fmla="*/ 84 h 147"/>
              <a:gd name="T10" fmla="*/ 61 w 177"/>
              <a:gd name="T11" fmla="*/ 83 h 147"/>
              <a:gd name="T12" fmla="*/ 137 w 177"/>
              <a:gd name="T13" fmla="*/ 75 h 147"/>
              <a:gd name="T14" fmla="*/ 144 w 177"/>
              <a:gd name="T15" fmla="*/ 74 h 147"/>
              <a:gd name="T16" fmla="*/ 62 w 177"/>
              <a:gd name="T17" fmla="*/ 47 h 147"/>
              <a:gd name="T18" fmla="*/ 49 w 177"/>
              <a:gd name="T19" fmla="*/ 51 h 147"/>
              <a:gd name="T20" fmla="*/ 47 w 177"/>
              <a:gd name="T21" fmla="*/ 56 h 147"/>
              <a:gd name="T22" fmla="*/ 55 w 177"/>
              <a:gd name="T23" fmla="*/ 78 h 147"/>
              <a:gd name="T24" fmla="*/ 62 w 177"/>
              <a:gd name="T25" fmla="*/ 74 h 147"/>
              <a:gd name="T26" fmla="*/ 67 w 177"/>
              <a:gd name="T27" fmla="*/ 74 h 147"/>
              <a:gd name="T28" fmla="*/ 62 w 177"/>
              <a:gd name="T29" fmla="*/ 47 h 147"/>
              <a:gd name="T30" fmla="*/ 68 w 177"/>
              <a:gd name="T31" fmla="*/ 47 h 147"/>
              <a:gd name="T32" fmla="*/ 69 w 177"/>
              <a:gd name="T33" fmla="*/ 61 h 147"/>
              <a:gd name="T34" fmla="*/ 73 w 177"/>
              <a:gd name="T35" fmla="*/ 74 h 147"/>
              <a:gd name="T36" fmla="*/ 88 w 177"/>
              <a:gd name="T37" fmla="*/ 70 h 147"/>
              <a:gd name="T38" fmla="*/ 75 w 177"/>
              <a:gd name="T39" fmla="*/ 61 h 147"/>
              <a:gd name="T40" fmla="*/ 80 w 177"/>
              <a:gd name="T41" fmla="*/ 62 h 147"/>
              <a:gd name="T42" fmla="*/ 79 w 177"/>
              <a:gd name="T43" fmla="*/ 55 h 147"/>
              <a:gd name="T44" fmla="*/ 80 w 177"/>
              <a:gd name="T45" fmla="*/ 50 h 147"/>
              <a:gd name="T46" fmla="*/ 113 w 177"/>
              <a:gd name="T47" fmla="*/ 36 h 147"/>
              <a:gd name="T48" fmla="*/ 100 w 177"/>
              <a:gd name="T49" fmla="*/ 47 h 147"/>
              <a:gd name="T50" fmla="*/ 95 w 177"/>
              <a:gd name="T51" fmla="*/ 56 h 147"/>
              <a:gd name="T52" fmla="*/ 84 w 177"/>
              <a:gd name="T53" fmla="*/ 44 h 147"/>
              <a:gd name="T54" fmla="*/ 96 w 177"/>
              <a:gd name="T55" fmla="*/ 67 h 147"/>
              <a:gd name="T56" fmla="*/ 107 w 177"/>
              <a:gd name="T57" fmla="*/ 62 h 147"/>
              <a:gd name="T58" fmla="*/ 111 w 177"/>
              <a:gd name="T59" fmla="*/ 66 h 147"/>
              <a:gd name="T60" fmla="*/ 114 w 177"/>
              <a:gd name="T61" fmla="*/ 61 h 147"/>
              <a:gd name="T62" fmla="*/ 115 w 177"/>
              <a:gd name="T63" fmla="*/ 34 h 147"/>
              <a:gd name="T64" fmla="*/ 126 w 177"/>
              <a:gd name="T65" fmla="*/ 50 h 147"/>
              <a:gd name="T66" fmla="*/ 131 w 177"/>
              <a:gd name="T67" fmla="*/ 53 h 147"/>
              <a:gd name="T68" fmla="*/ 122 w 177"/>
              <a:gd name="T69" fmla="*/ 61 h 147"/>
              <a:gd name="T70" fmla="*/ 138 w 177"/>
              <a:gd name="T71" fmla="*/ 51 h 147"/>
              <a:gd name="T72" fmla="*/ 124 w 177"/>
              <a:gd name="T73" fmla="*/ 43 h 147"/>
              <a:gd name="T74" fmla="*/ 137 w 177"/>
              <a:gd name="T75" fmla="*/ 38 h 147"/>
              <a:gd name="T76" fmla="*/ 124 w 177"/>
              <a:gd name="T77" fmla="*/ 23 h 147"/>
              <a:gd name="T78" fmla="*/ 136 w 177"/>
              <a:gd name="T79" fmla="*/ 19 h 147"/>
              <a:gd name="T80" fmla="*/ 161 w 177"/>
              <a:gd name="T81" fmla="*/ 46 h 147"/>
              <a:gd name="T82" fmla="*/ 39 w 177"/>
              <a:gd name="T83" fmla="*/ 140 h 147"/>
              <a:gd name="T84" fmla="*/ 122 w 177"/>
              <a:gd name="T85" fmla="*/ 22 h 147"/>
              <a:gd name="T86" fmla="*/ 16 w 177"/>
              <a:gd name="T87" fmla="*/ 117 h 147"/>
              <a:gd name="T88" fmla="*/ 22 w 177"/>
              <a:gd name="T89" fmla="*/ 23 h 147"/>
              <a:gd name="T90" fmla="*/ 132 w 177"/>
              <a:gd name="T91" fmla="*/ 14 h 147"/>
              <a:gd name="T92" fmla="*/ 23 w 177"/>
              <a:gd name="T93" fmla="*/ 40 h 147"/>
              <a:gd name="T94" fmla="*/ 117 w 177"/>
              <a:gd name="T95" fmla="*/ 0 h 147"/>
              <a:gd name="T96" fmla="*/ 2 w 177"/>
              <a:gd name="T97" fmla="*/ 46 h 147"/>
              <a:gd name="T98" fmla="*/ 27 w 177"/>
              <a:gd name="T99" fmla="*/ 145 h 147"/>
              <a:gd name="T100" fmla="*/ 153 w 177"/>
              <a:gd name="T101" fmla="*/ 127 h 147"/>
              <a:gd name="T102" fmla="*/ 160 w 177"/>
              <a:gd name="T103" fmla="*/ 24 h 147"/>
              <a:gd name="T104" fmla="*/ 124 w 177"/>
              <a:gd name="T105" fmla="*/ 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7" h="147">
                <a:moveTo>
                  <a:pt x="144" y="93"/>
                </a:moveTo>
                <a:cubicBezTo>
                  <a:pt x="144" y="93"/>
                  <a:pt x="143" y="93"/>
                  <a:pt x="143" y="93"/>
                </a:cubicBezTo>
                <a:cubicBezTo>
                  <a:pt x="65" y="109"/>
                  <a:pt x="65" y="109"/>
                  <a:pt x="65" y="109"/>
                </a:cubicBezTo>
                <a:cubicBezTo>
                  <a:pt x="64" y="109"/>
                  <a:pt x="63" y="111"/>
                  <a:pt x="63" y="112"/>
                </a:cubicBezTo>
                <a:cubicBezTo>
                  <a:pt x="63" y="114"/>
                  <a:pt x="64" y="115"/>
                  <a:pt x="66" y="115"/>
                </a:cubicBezTo>
                <a:cubicBezTo>
                  <a:pt x="66" y="115"/>
                  <a:pt x="66" y="114"/>
                  <a:pt x="66" y="114"/>
                </a:cubicBezTo>
                <a:cubicBezTo>
                  <a:pt x="66" y="114"/>
                  <a:pt x="66" y="114"/>
                  <a:pt x="66" y="114"/>
                </a:cubicBezTo>
                <a:cubicBezTo>
                  <a:pt x="144" y="99"/>
                  <a:pt x="144" y="99"/>
                  <a:pt x="144" y="99"/>
                </a:cubicBezTo>
                <a:cubicBezTo>
                  <a:pt x="146" y="98"/>
                  <a:pt x="147" y="97"/>
                  <a:pt x="146" y="95"/>
                </a:cubicBezTo>
                <a:cubicBezTo>
                  <a:pt x="146" y="94"/>
                  <a:pt x="145" y="93"/>
                  <a:pt x="144" y="93"/>
                </a:cubicBezTo>
                <a:moveTo>
                  <a:pt x="143" y="82"/>
                </a:moveTo>
                <a:cubicBezTo>
                  <a:pt x="143" y="82"/>
                  <a:pt x="142" y="82"/>
                  <a:pt x="142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63" y="97"/>
                  <a:pt x="63" y="97"/>
                  <a:pt x="63" y="97"/>
                </a:cubicBezTo>
                <a:cubicBezTo>
                  <a:pt x="62" y="98"/>
                  <a:pt x="61" y="99"/>
                  <a:pt x="61" y="101"/>
                </a:cubicBezTo>
                <a:cubicBezTo>
                  <a:pt x="61" y="102"/>
                  <a:pt x="62" y="103"/>
                  <a:pt x="64" y="103"/>
                </a:cubicBezTo>
                <a:cubicBezTo>
                  <a:pt x="64" y="103"/>
                  <a:pt x="64" y="103"/>
                  <a:pt x="64" y="103"/>
                </a:cubicBezTo>
                <a:cubicBezTo>
                  <a:pt x="64" y="103"/>
                  <a:pt x="64" y="103"/>
                  <a:pt x="64" y="103"/>
                </a:cubicBezTo>
                <a:cubicBezTo>
                  <a:pt x="143" y="87"/>
                  <a:pt x="143" y="87"/>
                  <a:pt x="143" y="87"/>
                </a:cubicBezTo>
                <a:cubicBezTo>
                  <a:pt x="145" y="87"/>
                  <a:pt x="146" y="86"/>
                  <a:pt x="145" y="84"/>
                </a:cubicBezTo>
                <a:cubicBezTo>
                  <a:pt x="145" y="83"/>
                  <a:pt x="144" y="82"/>
                  <a:pt x="143" y="82"/>
                </a:cubicBezTo>
                <a:moveTo>
                  <a:pt x="142" y="69"/>
                </a:moveTo>
                <a:cubicBezTo>
                  <a:pt x="142" y="69"/>
                  <a:pt x="142" y="69"/>
                  <a:pt x="142" y="69"/>
                </a:cubicBezTo>
                <a:cubicBezTo>
                  <a:pt x="61" y="83"/>
                  <a:pt x="61" y="83"/>
                  <a:pt x="61" y="83"/>
                </a:cubicBezTo>
                <a:cubicBezTo>
                  <a:pt x="59" y="83"/>
                  <a:pt x="58" y="85"/>
                  <a:pt x="59" y="86"/>
                </a:cubicBezTo>
                <a:cubicBezTo>
                  <a:pt x="59" y="88"/>
                  <a:pt x="60" y="88"/>
                  <a:pt x="61" y="88"/>
                </a:cubicBezTo>
                <a:cubicBezTo>
                  <a:pt x="62" y="88"/>
                  <a:pt x="62" y="88"/>
                  <a:pt x="62" y="88"/>
                </a:cubicBezTo>
                <a:cubicBezTo>
                  <a:pt x="137" y="75"/>
                  <a:pt x="137" y="75"/>
                  <a:pt x="137" y="75"/>
                </a:cubicBezTo>
                <a:cubicBezTo>
                  <a:pt x="138" y="76"/>
                  <a:pt x="138" y="76"/>
                  <a:pt x="139" y="76"/>
                </a:cubicBezTo>
                <a:cubicBezTo>
                  <a:pt x="139" y="76"/>
                  <a:pt x="139" y="76"/>
                  <a:pt x="140" y="76"/>
                </a:cubicBezTo>
                <a:cubicBezTo>
                  <a:pt x="140" y="76"/>
                  <a:pt x="140" y="76"/>
                  <a:pt x="140" y="76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45" y="73"/>
                  <a:pt x="145" y="72"/>
                  <a:pt x="145" y="71"/>
                </a:cubicBezTo>
                <a:cubicBezTo>
                  <a:pt x="145" y="70"/>
                  <a:pt x="144" y="69"/>
                  <a:pt x="142" y="69"/>
                </a:cubicBezTo>
                <a:moveTo>
                  <a:pt x="62" y="47"/>
                </a:moveTo>
                <a:cubicBezTo>
                  <a:pt x="62" y="47"/>
                  <a:pt x="62" y="47"/>
                  <a:pt x="62" y="47"/>
                </a:cubicBezTo>
                <a:cubicBezTo>
                  <a:pt x="61" y="47"/>
                  <a:pt x="59" y="48"/>
                  <a:pt x="60" y="50"/>
                </a:cubicBezTo>
                <a:cubicBezTo>
                  <a:pt x="61" y="63"/>
                  <a:pt x="61" y="63"/>
                  <a:pt x="61" y="63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0" y="51"/>
                  <a:pt x="49" y="51"/>
                </a:cubicBezTo>
                <a:cubicBezTo>
                  <a:pt x="48" y="51"/>
                  <a:pt x="48" y="51"/>
                  <a:pt x="47" y="52"/>
                </a:cubicBezTo>
                <a:cubicBezTo>
                  <a:pt x="46" y="53"/>
                  <a:pt x="46" y="55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52" y="76"/>
                  <a:pt x="52" y="76"/>
                  <a:pt x="52" y="76"/>
                </a:cubicBezTo>
                <a:cubicBezTo>
                  <a:pt x="52" y="77"/>
                  <a:pt x="53" y="78"/>
                  <a:pt x="54" y="78"/>
                </a:cubicBezTo>
                <a:cubicBezTo>
                  <a:pt x="55" y="78"/>
                  <a:pt x="55" y="78"/>
                  <a:pt x="55" y="78"/>
                </a:cubicBezTo>
                <a:cubicBezTo>
                  <a:pt x="55" y="78"/>
                  <a:pt x="55" y="78"/>
                  <a:pt x="55" y="78"/>
                </a:cubicBezTo>
                <a:cubicBezTo>
                  <a:pt x="57" y="78"/>
                  <a:pt x="57" y="76"/>
                  <a:pt x="57" y="75"/>
                </a:cubicBezTo>
                <a:cubicBezTo>
                  <a:pt x="55" y="65"/>
                  <a:pt x="55" y="65"/>
                  <a:pt x="55" y="65"/>
                </a:cubicBezTo>
                <a:cubicBezTo>
                  <a:pt x="61" y="72"/>
                  <a:pt x="61" y="72"/>
                  <a:pt x="61" y="72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75"/>
                  <a:pt x="63" y="76"/>
                  <a:pt x="64" y="76"/>
                </a:cubicBezTo>
                <a:cubicBezTo>
                  <a:pt x="64" y="76"/>
                  <a:pt x="64" y="76"/>
                  <a:pt x="65" y="76"/>
                </a:cubicBezTo>
                <a:cubicBezTo>
                  <a:pt x="65" y="76"/>
                  <a:pt x="65" y="76"/>
                  <a:pt x="65" y="76"/>
                </a:cubicBezTo>
                <a:cubicBezTo>
                  <a:pt x="66" y="76"/>
                  <a:pt x="67" y="75"/>
                  <a:pt x="67" y="74"/>
                </a:cubicBezTo>
                <a:cubicBezTo>
                  <a:pt x="68" y="73"/>
                  <a:pt x="68" y="71"/>
                  <a:pt x="67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5" y="49"/>
                  <a:pt x="65" y="49"/>
                  <a:pt x="65" y="49"/>
                </a:cubicBezTo>
                <a:cubicBezTo>
                  <a:pt x="65" y="48"/>
                  <a:pt x="64" y="47"/>
                  <a:pt x="62" y="47"/>
                </a:cubicBezTo>
                <a:moveTo>
                  <a:pt x="79" y="45"/>
                </a:moveTo>
                <a:cubicBezTo>
                  <a:pt x="79" y="45"/>
                  <a:pt x="79" y="45"/>
                  <a:pt x="79" y="45"/>
                </a:cubicBezTo>
                <a:cubicBezTo>
                  <a:pt x="71" y="45"/>
                  <a:pt x="71" y="45"/>
                  <a:pt x="71" y="45"/>
                </a:cubicBezTo>
                <a:cubicBezTo>
                  <a:pt x="69" y="45"/>
                  <a:pt x="69" y="46"/>
                  <a:pt x="68" y="47"/>
                </a:cubicBezTo>
                <a:cubicBezTo>
                  <a:pt x="68" y="47"/>
                  <a:pt x="67" y="48"/>
                  <a:pt x="67" y="49"/>
                </a:cubicBezTo>
                <a:cubicBezTo>
                  <a:pt x="69" y="57"/>
                  <a:pt x="69" y="57"/>
                  <a:pt x="69" y="57"/>
                </a:cubicBezTo>
                <a:cubicBezTo>
                  <a:pt x="68" y="58"/>
                  <a:pt x="68" y="58"/>
                  <a:pt x="68" y="59"/>
                </a:cubicBezTo>
                <a:cubicBezTo>
                  <a:pt x="68" y="60"/>
                  <a:pt x="69" y="61"/>
                  <a:pt x="69" y="61"/>
                </a:cubicBezTo>
                <a:cubicBezTo>
                  <a:pt x="71" y="70"/>
                  <a:pt x="71" y="70"/>
                  <a:pt x="71" y="70"/>
                </a:cubicBezTo>
                <a:cubicBezTo>
                  <a:pt x="71" y="71"/>
                  <a:pt x="71" y="71"/>
                  <a:pt x="71" y="71"/>
                </a:cubicBezTo>
                <a:cubicBezTo>
                  <a:pt x="71" y="71"/>
                  <a:pt x="71" y="71"/>
                  <a:pt x="71" y="72"/>
                </a:cubicBezTo>
                <a:cubicBezTo>
                  <a:pt x="71" y="73"/>
                  <a:pt x="72" y="74"/>
                  <a:pt x="73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87" y="73"/>
                  <a:pt x="88" y="71"/>
                  <a:pt x="88" y="70"/>
                </a:cubicBezTo>
                <a:cubicBezTo>
                  <a:pt x="88" y="69"/>
                  <a:pt x="87" y="68"/>
                  <a:pt x="85" y="68"/>
                </a:cubicBezTo>
                <a:cubicBezTo>
                  <a:pt x="85" y="68"/>
                  <a:pt x="85" y="68"/>
                  <a:pt x="85" y="68"/>
                </a:cubicBezTo>
                <a:cubicBezTo>
                  <a:pt x="76" y="69"/>
                  <a:pt x="76" y="69"/>
                  <a:pt x="76" y="69"/>
                </a:cubicBezTo>
                <a:cubicBezTo>
                  <a:pt x="75" y="61"/>
                  <a:pt x="75" y="61"/>
                  <a:pt x="75" y="61"/>
                </a:cubicBezTo>
                <a:cubicBezTo>
                  <a:pt x="78" y="61"/>
                  <a:pt x="78" y="61"/>
                  <a:pt x="78" y="61"/>
                </a:cubicBezTo>
                <a:cubicBezTo>
                  <a:pt x="78" y="61"/>
                  <a:pt x="79" y="62"/>
                  <a:pt x="80" y="62"/>
                </a:cubicBezTo>
                <a:cubicBezTo>
                  <a:pt x="80" y="62"/>
                  <a:pt x="80" y="62"/>
                  <a:pt x="80" y="62"/>
                </a:cubicBezTo>
                <a:cubicBezTo>
                  <a:pt x="80" y="62"/>
                  <a:pt x="80" y="62"/>
                  <a:pt x="80" y="62"/>
                </a:cubicBezTo>
                <a:cubicBezTo>
                  <a:pt x="82" y="61"/>
                  <a:pt x="83" y="60"/>
                  <a:pt x="82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56"/>
                  <a:pt x="81" y="55"/>
                  <a:pt x="80" y="55"/>
                </a:cubicBezTo>
                <a:cubicBezTo>
                  <a:pt x="80" y="55"/>
                  <a:pt x="79" y="55"/>
                  <a:pt x="79" y="55"/>
                </a:cubicBezTo>
                <a:cubicBezTo>
                  <a:pt x="74" y="56"/>
                  <a:pt x="74" y="56"/>
                  <a:pt x="74" y="56"/>
                </a:cubicBezTo>
                <a:cubicBezTo>
                  <a:pt x="73" y="50"/>
                  <a:pt x="73" y="50"/>
                  <a:pt x="73" y="50"/>
                </a:cubicBezTo>
                <a:cubicBezTo>
                  <a:pt x="80" y="50"/>
                  <a:pt x="80" y="50"/>
                  <a:pt x="80" y="50"/>
                </a:cubicBezTo>
                <a:cubicBezTo>
                  <a:pt x="80" y="50"/>
                  <a:pt x="80" y="50"/>
                  <a:pt x="80" y="50"/>
                </a:cubicBezTo>
                <a:cubicBezTo>
                  <a:pt x="81" y="50"/>
                  <a:pt x="82" y="49"/>
                  <a:pt x="82" y="47"/>
                </a:cubicBezTo>
                <a:cubicBezTo>
                  <a:pt x="82" y="46"/>
                  <a:pt x="81" y="45"/>
                  <a:pt x="79" y="45"/>
                </a:cubicBezTo>
                <a:moveTo>
                  <a:pt x="115" y="34"/>
                </a:moveTo>
                <a:cubicBezTo>
                  <a:pt x="114" y="34"/>
                  <a:pt x="113" y="35"/>
                  <a:pt x="113" y="36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103" y="50"/>
                  <a:pt x="103" y="50"/>
                  <a:pt x="103" y="50"/>
                </a:cubicBezTo>
                <a:cubicBezTo>
                  <a:pt x="103" y="48"/>
                  <a:pt x="102" y="47"/>
                  <a:pt x="101" y="47"/>
                </a:cubicBezTo>
                <a:cubicBezTo>
                  <a:pt x="101" y="47"/>
                  <a:pt x="100" y="47"/>
                  <a:pt x="100" y="47"/>
                </a:cubicBezTo>
                <a:cubicBezTo>
                  <a:pt x="99" y="47"/>
                  <a:pt x="98" y="47"/>
                  <a:pt x="98" y="48"/>
                </a:cubicBezTo>
                <a:cubicBezTo>
                  <a:pt x="97" y="48"/>
                  <a:pt x="97" y="48"/>
                  <a:pt x="97" y="48"/>
                </a:cubicBezTo>
                <a:cubicBezTo>
                  <a:pt x="97" y="49"/>
                  <a:pt x="96" y="50"/>
                  <a:pt x="97" y="51"/>
                </a:cubicBezTo>
                <a:cubicBezTo>
                  <a:pt x="95" y="56"/>
                  <a:pt x="95" y="56"/>
                  <a:pt x="95" y="56"/>
                </a:cubicBezTo>
                <a:cubicBezTo>
                  <a:pt x="89" y="42"/>
                  <a:pt x="89" y="42"/>
                  <a:pt x="89" y="42"/>
                </a:cubicBezTo>
                <a:cubicBezTo>
                  <a:pt x="89" y="40"/>
                  <a:pt x="88" y="40"/>
                  <a:pt x="87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41"/>
                  <a:pt x="84" y="42"/>
                  <a:pt x="84" y="44"/>
                </a:cubicBezTo>
                <a:cubicBezTo>
                  <a:pt x="93" y="65"/>
                  <a:pt x="93" y="65"/>
                  <a:pt x="93" y="65"/>
                </a:cubicBezTo>
                <a:cubicBezTo>
                  <a:pt x="93" y="66"/>
                  <a:pt x="94" y="67"/>
                  <a:pt x="95" y="67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7"/>
                  <a:pt x="96" y="67"/>
                  <a:pt x="96" y="67"/>
                </a:cubicBezTo>
                <a:cubicBezTo>
                  <a:pt x="97" y="67"/>
                  <a:pt x="98" y="66"/>
                  <a:pt x="98" y="65"/>
                </a:cubicBezTo>
                <a:cubicBezTo>
                  <a:pt x="99" y="64"/>
                  <a:pt x="99" y="64"/>
                  <a:pt x="99" y="64"/>
                </a:cubicBezTo>
                <a:cubicBezTo>
                  <a:pt x="101" y="56"/>
                  <a:pt x="101" y="56"/>
                  <a:pt x="101" y="56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63"/>
                  <a:pt x="108" y="64"/>
                  <a:pt x="109" y="65"/>
                </a:cubicBezTo>
                <a:cubicBezTo>
                  <a:pt x="109" y="65"/>
                  <a:pt x="109" y="65"/>
                  <a:pt x="109" y="65"/>
                </a:cubicBezTo>
                <a:cubicBezTo>
                  <a:pt x="109" y="65"/>
                  <a:pt x="109" y="65"/>
                  <a:pt x="109" y="65"/>
                </a:cubicBezTo>
                <a:cubicBezTo>
                  <a:pt x="110" y="66"/>
                  <a:pt x="111" y="66"/>
                  <a:pt x="111" y="66"/>
                </a:cubicBezTo>
                <a:cubicBezTo>
                  <a:pt x="111" y="66"/>
                  <a:pt x="112" y="66"/>
                  <a:pt x="112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5"/>
                  <a:pt x="114" y="64"/>
                  <a:pt x="114" y="63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114" y="61"/>
                  <a:pt x="113" y="60"/>
                  <a:pt x="113" y="59"/>
                </a:cubicBezTo>
                <a:cubicBezTo>
                  <a:pt x="118" y="38"/>
                  <a:pt x="118" y="38"/>
                  <a:pt x="118" y="38"/>
                </a:cubicBezTo>
                <a:cubicBezTo>
                  <a:pt x="118" y="36"/>
                  <a:pt x="117" y="35"/>
                  <a:pt x="116" y="34"/>
                </a:cubicBezTo>
                <a:cubicBezTo>
                  <a:pt x="116" y="34"/>
                  <a:pt x="116" y="34"/>
                  <a:pt x="115" y="34"/>
                </a:cubicBezTo>
                <a:moveTo>
                  <a:pt x="135" y="32"/>
                </a:moveTo>
                <a:cubicBezTo>
                  <a:pt x="132" y="32"/>
                  <a:pt x="128" y="33"/>
                  <a:pt x="124" y="35"/>
                </a:cubicBezTo>
                <a:cubicBezTo>
                  <a:pt x="120" y="37"/>
                  <a:pt x="118" y="40"/>
                  <a:pt x="119" y="44"/>
                </a:cubicBezTo>
                <a:cubicBezTo>
                  <a:pt x="120" y="47"/>
                  <a:pt x="122" y="49"/>
                  <a:pt x="126" y="50"/>
                </a:cubicBezTo>
                <a:cubicBezTo>
                  <a:pt x="127" y="50"/>
                  <a:pt x="127" y="50"/>
                  <a:pt x="128" y="50"/>
                </a:cubicBezTo>
                <a:cubicBezTo>
                  <a:pt x="129" y="50"/>
                  <a:pt x="131" y="51"/>
                  <a:pt x="131" y="51"/>
                </a:cubicBezTo>
                <a:cubicBezTo>
                  <a:pt x="132" y="51"/>
                  <a:pt x="133" y="52"/>
                  <a:pt x="133" y="53"/>
                </a:cubicBezTo>
                <a:cubicBezTo>
                  <a:pt x="132" y="53"/>
                  <a:pt x="132" y="53"/>
                  <a:pt x="131" y="53"/>
                </a:cubicBezTo>
                <a:cubicBezTo>
                  <a:pt x="121" y="55"/>
                  <a:pt x="121" y="55"/>
                  <a:pt x="121" y="55"/>
                </a:cubicBezTo>
                <a:cubicBezTo>
                  <a:pt x="120" y="56"/>
                  <a:pt x="119" y="57"/>
                  <a:pt x="119" y="59"/>
                </a:cubicBezTo>
                <a:cubicBezTo>
                  <a:pt x="119" y="60"/>
                  <a:pt x="120" y="61"/>
                  <a:pt x="122" y="61"/>
                </a:cubicBezTo>
                <a:cubicBezTo>
                  <a:pt x="122" y="61"/>
                  <a:pt x="122" y="61"/>
                  <a:pt x="122" y="61"/>
                </a:cubicBezTo>
                <a:cubicBezTo>
                  <a:pt x="122" y="61"/>
                  <a:pt x="122" y="61"/>
                  <a:pt x="122" y="61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33" y="58"/>
                  <a:pt x="136" y="58"/>
                  <a:pt x="137" y="56"/>
                </a:cubicBezTo>
                <a:cubicBezTo>
                  <a:pt x="138" y="54"/>
                  <a:pt x="138" y="53"/>
                  <a:pt x="138" y="51"/>
                </a:cubicBezTo>
                <a:cubicBezTo>
                  <a:pt x="137" y="49"/>
                  <a:pt x="136" y="47"/>
                  <a:pt x="134" y="46"/>
                </a:cubicBezTo>
                <a:cubicBezTo>
                  <a:pt x="132" y="45"/>
                  <a:pt x="130" y="45"/>
                  <a:pt x="129" y="45"/>
                </a:cubicBezTo>
                <a:cubicBezTo>
                  <a:pt x="128" y="45"/>
                  <a:pt x="128" y="45"/>
                  <a:pt x="127" y="44"/>
                </a:cubicBezTo>
                <a:cubicBezTo>
                  <a:pt x="126" y="44"/>
                  <a:pt x="124" y="43"/>
                  <a:pt x="124" y="43"/>
                </a:cubicBezTo>
                <a:cubicBezTo>
                  <a:pt x="124" y="42"/>
                  <a:pt x="125" y="41"/>
                  <a:pt x="127" y="40"/>
                </a:cubicBezTo>
                <a:cubicBezTo>
                  <a:pt x="129" y="38"/>
                  <a:pt x="132" y="38"/>
                  <a:pt x="135" y="38"/>
                </a:cubicBezTo>
                <a:cubicBezTo>
                  <a:pt x="136" y="38"/>
                  <a:pt x="136" y="38"/>
                  <a:pt x="137" y="38"/>
                </a:cubicBezTo>
                <a:cubicBezTo>
                  <a:pt x="137" y="38"/>
                  <a:pt x="137" y="38"/>
                  <a:pt x="137" y="38"/>
                </a:cubicBezTo>
                <a:cubicBezTo>
                  <a:pt x="138" y="38"/>
                  <a:pt x="139" y="37"/>
                  <a:pt x="139" y="35"/>
                </a:cubicBezTo>
                <a:cubicBezTo>
                  <a:pt x="140" y="34"/>
                  <a:pt x="138" y="32"/>
                  <a:pt x="137" y="32"/>
                </a:cubicBezTo>
                <a:cubicBezTo>
                  <a:pt x="136" y="32"/>
                  <a:pt x="136" y="32"/>
                  <a:pt x="135" y="32"/>
                </a:cubicBezTo>
                <a:moveTo>
                  <a:pt x="124" y="23"/>
                </a:moveTo>
                <a:cubicBezTo>
                  <a:pt x="125" y="23"/>
                  <a:pt x="126" y="23"/>
                  <a:pt x="126" y="23"/>
                </a:cubicBezTo>
                <a:cubicBezTo>
                  <a:pt x="127" y="21"/>
                  <a:pt x="129" y="21"/>
                  <a:pt x="131" y="20"/>
                </a:cubicBezTo>
                <a:cubicBezTo>
                  <a:pt x="135" y="19"/>
                  <a:pt x="135" y="19"/>
                  <a:pt x="135" y="19"/>
                </a:cubicBezTo>
                <a:cubicBezTo>
                  <a:pt x="136" y="19"/>
                  <a:pt x="136" y="19"/>
                  <a:pt x="136" y="19"/>
                </a:cubicBezTo>
                <a:cubicBezTo>
                  <a:pt x="137" y="19"/>
                  <a:pt x="138" y="19"/>
                  <a:pt x="139" y="19"/>
                </a:cubicBezTo>
                <a:cubicBezTo>
                  <a:pt x="140" y="19"/>
                  <a:pt x="141" y="19"/>
                  <a:pt x="142" y="19"/>
                </a:cubicBezTo>
                <a:cubicBezTo>
                  <a:pt x="147" y="20"/>
                  <a:pt x="152" y="23"/>
                  <a:pt x="155" y="27"/>
                </a:cubicBezTo>
                <a:cubicBezTo>
                  <a:pt x="159" y="32"/>
                  <a:pt x="160" y="39"/>
                  <a:pt x="161" y="46"/>
                </a:cubicBezTo>
                <a:cubicBezTo>
                  <a:pt x="169" y="94"/>
                  <a:pt x="169" y="94"/>
                  <a:pt x="169" y="94"/>
                </a:cubicBezTo>
                <a:cubicBezTo>
                  <a:pt x="170" y="101"/>
                  <a:pt x="171" y="109"/>
                  <a:pt x="167" y="114"/>
                </a:cubicBezTo>
                <a:cubicBezTo>
                  <a:pt x="164" y="119"/>
                  <a:pt x="156" y="121"/>
                  <a:pt x="149" y="122"/>
                </a:cubicBezTo>
                <a:cubicBezTo>
                  <a:pt x="39" y="140"/>
                  <a:pt x="39" y="140"/>
                  <a:pt x="39" y="140"/>
                </a:cubicBezTo>
                <a:cubicBezTo>
                  <a:pt x="43" y="137"/>
                  <a:pt x="44" y="131"/>
                  <a:pt x="44" y="126"/>
                </a:cubicBezTo>
                <a:cubicBezTo>
                  <a:pt x="47" y="97"/>
                  <a:pt x="41" y="68"/>
                  <a:pt x="29" y="41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123" y="23"/>
                  <a:pt x="124" y="23"/>
                  <a:pt x="124" y="23"/>
                </a:cubicBezTo>
                <a:moveTo>
                  <a:pt x="30" y="139"/>
                </a:moveTo>
                <a:cubicBezTo>
                  <a:pt x="27" y="139"/>
                  <a:pt x="23" y="137"/>
                  <a:pt x="21" y="134"/>
                </a:cubicBezTo>
                <a:cubicBezTo>
                  <a:pt x="18" y="129"/>
                  <a:pt x="17" y="123"/>
                  <a:pt x="16" y="117"/>
                </a:cubicBezTo>
                <a:cubicBezTo>
                  <a:pt x="7" y="45"/>
                  <a:pt x="7" y="45"/>
                  <a:pt x="7" y="45"/>
                </a:cubicBezTo>
                <a:cubicBezTo>
                  <a:pt x="6" y="39"/>
                  <a:pt x="6" y="32"/>
                  <a:pt x="10" y="27"/>
                </a:cubicBezTo>
                <a:cubicBezTo>
                  <a:pt x="13" y="25"/>
                  <a:pt x="17" y="23"/>
                  <a:pt x="22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105" y="7"/>
                  <a:pt x="105" y="7"/>
                  <a:pt x="105" y="7"/>
                </a:cubicBezTo>
                <a:cubicBezTo>
                  <a:pt x="109" y="6"/>
                  <a:pt x="113" y="5"/>
                  <a:pt x="117" y="5"/>
                </a:cubicBezTo>
                <a:cubicBezTo>
                  <a:pt x="119" y="5"/>
                  <a:pt x="121" y="5"/>
                  <a:pt x="123" y="6"/>
                </a:cubicBezTo>
                <a:cubicBezTo>
                  <a:pt x="127" y="7"/>
                  <a:pt x="131" y="10"/>
                  <a:pt x="132" y="14"/>
                </a:cubicBezTo>
                <a:cubicBezTo>
                  <a:pt x="131" y="14"/>
                  <a:pt x="130" y="14"/>
                  <a:pt x="130" y="15"/>
                </a:cubicBezTo>
                <a:cubicBezTo>
                  <a:pt x="25" y="36"/>
                  <a:pt x="25" y="36"/>
                  <a:pt x="25" y="36"/>
                </a:cubicBezTo>
                <a:cubicBezTo>
                  <a:pt x="24" y="36"/>
                  <a:pt x="23" y="37"/>
                  <a:pt x="23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36" y="67"/>
                  <a:pt x="41" y="96"/>
                  <a:pt x="39" y="126"/>
                </a:cubicBezTo>
                <a:cubicBezTo>
                  <a:pt x="38" y="130"/>
                  <a:pt x="38" y="135"/>
                  <a:pt x="34" y="138"/>
                </a:cubicBezTo>
                <a:cubicBezTo>
                  <a:pt x="33" y="139"/>
                  <a:pt x="32" y="139"/>
                  <a:pt x="30" y="139"/>
                </a:cubicBezTo>
                <a:moveTo>
                  <a:pt x="117" y="0"/>
                </a:moveTo>
                <a:cubicBezTo>
                  <a:pt x="112" y="0"/>
                  <a:pt x="108" y="1"/>
                  <a:pt x="104" y="1"/>
                </a:cubicBezTo>
                <a:cubicBezTo>
                  <a:pt x="21" y="17"/>
                  <a:pt x="21" y="17"/>
                  <a:pt x="21" y="17"/>
                </a:cubicBezTo>
                <a:cubicBezTo>
                  <a:pt x="15" y="18"/>
                  <a:pt x="10" y="20"/>
                  <a:pt x="6" y="24"/>
                </a:cubicBezTo>
                <a:cubicBezTo>
                  <a:pt x="0" y="30"/>
                  <a:pt x="1" y="38"/>
                  <a:pt x="2" y="46"/>
                </a:cubicBezTo>
                <a:cubicBezTo>
                  <a:pt x="11" y="118"/>
                  <a:pt x="11" y="118"/>
                  <a:pt x="11" y="118"/>
                </a:cubicBezTo>
                <a:cubicBezTo>
                  <a:pt x="11" y="124"/>
                  <a:pt x="12" y="131"/>
                  <a:pt x="17" y="137"/>
                </a:cubicBezTo>
                <a:cubicBezTo>
                  <a:pt x="19" y="141"/>
                  <a:pt x="23" y="143"/>
                  <a:pt x="27" y="144"/>
                </a:cubicBezTo>
                <a:cubicBezTo>
                  <a:pt x="27" y="144"/>
                  <a:pt x="27" y="145"/>
                  <a:pt x="27" y="145"/>
                </a:cubicBezTo>
                <a:cubicBezTo>
                  <a:pt x="27" y="147"/>
                  <a:pt x="28" y="147"/>
                  <a:pt x="30" y="147"/>
                </a:cubicBezTo>
                <a:cubicBezTo>
                  <a:pt x="30" y="147"/>
                  <a:pt x="30" y="147"/>
                  <a:pt x="30" y="147"/>
                </a:cubicBezTo>
                <a:cubicBezTo>
                  <a:pt x="150" y="127"/>
                  <a:pt x="150" y="127"/>
                  <a:pt x="150" y="127"/>
                </a:cubicBezTo>
                <a:cubicBezTo>
                  <a:pt x="151" y="127"/>
                  <a:pt x="152" y="127"/>
                  <a:pt x="153" y="127"/>
                </a:cubicBezTo>
                <a:cubicBezTo>
                  <a:pt x="160" y="126"/>
                  <a:pt x="168" y="123"/>
                  <a:pt x="172" y="117"/>
                </a:cubicBezTo>
                <a:cubicBezTo>
                  <a:pt x="177" y="110"/>
                  <a:pt x="176" y="102"/>
                  <a:pt x="175" y="93"/>
                </a:cubicBezTo>
                <a:cubicBezTo>
                  <a:pt x="167" y="45"/>
                  <a:pt x="167" y="45"/>
                  <a:pt x="167" y="45"/>
                </a:cubicBezTo>
                <a:cubicBezTo>
                  <a:pt x="166" y="38"/>
                  <a:pt x="164" y="30"/>
                  <a:pt x="160" y="24"/>
                </a:cubicBezTo>
                <a:cubicBezTo>
                  <a:pt x="156" y="18"/>
                  <a:pt x="150" y="15"/>
                  <a:pt x="142" y="13"/>
                </a:cubicBezTo>
                <a:cubicBezTo>
                  <a:pt x="141" y="13"/>
                  <a:pt x="140" y="13"/>
                  <a:pt x="138" y="13"/>
                </a:cubicBezTo>
                <a:cubicBezTo>
                  <a:pt x="138" y="13"/>
                  <a:pt x="137" y="13"/>
                  <a:pt x="137" y="13"/>
                </a:cubicBezTo>
                <a:cubicBezTo>
                  <a:pt x="136" y="7"/>
                  <a:pt x="130" y="2"/>
                  <a:pt x="124" y="1"/>
                </a:cubicBezTo>
                <a:cubicBezTo>
                  <a:pt x="122" y="0"/>
                  <a:pt x="119" y="0"/>
                  <a:pt x="11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" name="Freeform 132">
            <a:extLst>
              <a:ext uri="{FF2B5EF4-FFF2-40B4-BE49-F238E27FC236}">
                <a16:creationId xmlns:a16="http://schemas.microsoft.com/office/drawing/2014/main" id="{F408EC55-C2E6-B224-B81F-002A73B43BA6}"/>
              </a:ext>
            </a:extLst>
          </p:cNvPr>
          <p:cNvSpPr>
            <a:spLocks noEditPoints="1"/>
          </p:cNvSpPr>
          <p:nvPr/>
        </p:nvSpPr>
        <p:spPr bwMode="auto">
          <a:xfrm>
            <a:off x="12642732" y="3981823"/>
            <a:ext cx="1260148" cy="1063349"/>
          </a:xfrm>
          <a:custGeom>
            <a:avLst/>
            <a:gdLst>
              <a:gd name="T0" fmla="*/ 62 w 176"/>
              <a:gd name="T1" fmla="*/ 113 h 148"/>
              <a:gd name="T2" fmla="*/ 144 w 176"/>
              <a:gd name="T3" fmla="*/ 99 h 148"/>
              <a:gd name="T4" fmla="*/ 142 w 176"/>
              <a:gd name="T5" fmla="*/ 83 h 148"/>
              <a:gd name="T6" fmla="*/ 63 w 176"/>
              <a:gd name="T7" fmla="*/ 103 h 148"/>
              <a:gd name="T8" fmla="*/ 145 w 176"/>
              <a:gd name="T9" fmla="*/ 85 h 148"/>
              <a:gd name="T10" fmla="*/ 60 w 176"/>
              <a:gd name="T11" fmla="*/ 84 h 148"/>
              <a:gd name="T12" fmla="*/ 136 w 176"/>
              <a:gd name="T13" fmla="*/ 76 h 148"/>
              <a:gd name="T14" fmla="*/ 143 w 176"/>
              <a:gd name="T15" fmla="*/ 75 h 148"/>
              <a:gd name="T16" fmla="*/ 61 w 176"/>
              <a:gd name="T17" fmla="*/ 47 h 148"/>
              <a:gd name="T18" fmla="*/ 48 w 176"/>
              <a:gd name="T19" fmla="*/ 52 h 148"/>
              <a:gd name="T20" fmla="*/ 46 w 176"/>
              <a:gd name="T21" fmla="*/ 57 h 148"/>
              <a:gd name="T22" fmla="*/ 54 w 176"/>
              <a:gd name="T23" fmla="*/ 79 h 148"/>
              <a:gd name="T24" fmla="*/ 61 w 176"/>
              <a:gd name="T25" fmla="*/ 75 h 148"/>
              <a:gd name="T26" fmla="*/ 66 w 176"/>
              <a:gd name="T27" fmla="*/ 74 h 148"/>
              <a:gd name="T28" fmla="*/ 62 w 176"/>
              <a:gd name="T29" fmla="*/ 47 h 148"/>
              <a:gd name="T30" fmla="*/ 67 w 176"/>
              <a:gd name="T31" fmla="*/ 48 h 148"/>
              <a:gd name="T32" fmla="*/ 68 w 176"/>
              <a:gd name="T33" fmla="*/ 62 h 148"/>
              <a:gd name="T34" fmla="*/ 73 w 176"/>
              <a:gd name="T35" fmla="*/ 75 h 148"/>
              <a:gd name="T36" fmla="*/ 87 w 176"/>
              <a:gd name="T37" fmla="*/ 71 h 148"/>
              <a:gd name="T38" fmla="*/ 74 w 176"/>
              <a:gd name="T39" fmla="*/ 62 h 148"/>
              <a:gd name="T40" fmla="*/ 80 w 176"/>
              <a:gd name="T41" fmla="*/ 62 h 148"/>
              <a:gd name="T42" fmla="*/ 79 w 176"/>
              <a:gd name="T43" fmla="*/ 56 h 148"/>
              <a:gd name="T44" fmla="*/ 79 w 176"/>
              <a:gd name="T45" fmla="*/ 51 h 148"/>
              <a:gd name="T46" fmla="*/ 112 w 176"/>
              <a:gd name="T47" fmla="*/ 37 h 148"/>
              <a:gd name="T48" fmla="*/ 99 w 176"/>
              <a:gd name="T49" fmla="*/ 47 h 148"/>
              <a:gd name="T50" fmla="*/ 94 w 176"/>
              <a:gd name="T51" fmla="*/ 57 h 148"/>
              <a:gd name="T52" fmla="*/ 83 w 176"/>
              <a:gd name="T53" fmla="*/ 44 h 148"/>
              <a:gd name="T54" fmla="*/ 96 w 176"/>
              <a:gd name="T55" fmla="*/ 68 h 148"/>
              <a:gd name="T56" fmla="*/ 106 w 176"/>
              <a:gd name="T57" fmla="*/ 63 h 148"/>
              <a:gd name="T58" fmla="*/ 110 w 176"/>
              <a:gd name="T59" fmla="*/ 67 h 148"/>
              <a:gd name="T60" fmla="*/ 113 w 176"/>
              <a:gd name="T61" fmla="*/ 62 h 148"/>
              <a:gd name="T62" fmla="*/ 115 w 176"/>
              <a:gd name="T63" fmla="*/ 35 h 148"/>
              <a:gd name="T64" fmla="*/ 125 w 176"/>
              <a:gd name="T65" fmla="*/ 50 h 148"/>
              <a:gd name="T66" fmla="*/ 130 w 176"/>
              <a:gd name="T67" fmla="*/ 54 h 148"/>
              <a:gd name="T68" fmla="*/ 121 w 176"/>
              <a:gd name="T69" fmla="*/ 61 h 148"/>
              <a:gd name="T70" fmla="*/ 137 w 176"/>
              <a:gd name="T71" fmla="*/ 52 h 148"/>
              <a:gd name="T72" fmla="*/ 123 w 176"/>
              <a:gd name="T73" fmla="*/ 43 h 148"/>
              <a:gd name="T74" fmla="*/ 136 w 176"/>
              <a:gd name="T75" fmla="*/ 38 h 148"/>
              <a:gd name="T76" fmla="*/ 124 w 176"/>
              <a:gd name="T77" fmla="*/ 24 h 148"/>
              <a:gd name="T78" fmla="*/ 135 w 176"/>
              <a:gd name="T79" fmla="*/ 20 h 148"/>
              <a:gd name="T80" fmla="*/ 161 w 176"/>
              <a:gd name="T81" fmla="*/ 46 h 148"/>
              <a:gd name="T82" fmla="*/ 39 w 176"/>
              <a:gd name="T83" fmla="*/ 141 h 148"/>
              <a:gd name="T84" fmla="*/ 121 w 176"/>
              <a:gd name="T85" fmla="*/ 23 h 148"/>
              <a:gd name="T86" fmla="*/ 15 w 176"/>
              <a:gd name="T87" fmla="*/ 118 h 148"/>
              <a:gd name="T88" fmla="*/ 21 w 176"/>
              <a:gd name="T89" fmla="*/ 23 h 148"/>
              <a:gd name="T90" fmla="*/ 131 w 176"/>
              <a:gd name="T91" fmla="*/ 15 h 148"/>
              <a:gd name="T92" fmla="*/ 22 w 176"/>
              <a:gd name="T93" fmla="*/ 41 h 148"/>
              <a:gd name="T94" fmla="*/ 116 w 176"/>
              <a:gd name="T95" fmla="*/ 0 h 148"/>
              <a:gd name="T96" fmla="*/ 1 w 176"/>
              <a:gd name="T97" fmla="*/ 47 h 148"/>
              <a:gd name="T98" fmla="*/ 26 w 176"/>
              <a:gd name="T99" fmla="*/ 146 h 148"/>
              <a:gd name="T100" fmla="*/ 152 w 176"/>
              <a:gd name="T101" fmla="*/ 128 h 148"/>
              <a:gd name="T102" fmla="*/ 159 w 176"/>
              <a:gd name="T103" fmla="*/ 24 h 148"/>
              <a:gd name="T104" fmla="*/ 123 w 176"/>
              <a:gd name="T105" fmla="*/ 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48">
                <a:moveTo>
                  <a:pt x="143" y="94"/>
                </a:moveTo>
                <a:cubicBezTo>
                  <a:pt x="143" y="94"/>
                  <a:pt x="143" y="94"/>
                  <a:pt x="142" y="94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3" y="110"/>
                  <a:pt x="62" y="112"/>
                  <a:pt x="62" y="113"/>
                </a:cubicBezTo>
                <a:cubicBezTo>
                  <a:pt x="62" y="114"/>
                  <a:pt x="64" y="115"/>
                  <a:pt x="65" y="115"/>
                </a:cubicBezTo>
                <a:cubicBezTo>
                  <a:pt x="65" y="115"/>
                  <a:pt x="65" y="115"/>
                  <a:pt x="65" y="115"/>
                </a:cubicBezTo>
                <a:cubicBezTo>
                  <a:pt x="65" y="115"/>
                  <a:pt x="65" y="115"/>
                  <a:pt x="65" y="115"/>
                </a:cubicBezTo>
                <a:cubicBezTo>
                  <a:pt x="144" y="99"/>
                  <a:pt x="144" y="99"/>
                  <a:pt x="144" y="99"/>
                </a:cubicBezTo>
                <a:cubicBezTo>
                  <a:pt x="145" y="99"/>
                  <a:pt x="146" y="97"/>
                  <a:pt x="146" y="96"/>
                </a:cubicBezTo>
                <a:cubicBezTo>
                  <a:pt x="145" y="95"/>
                  <a:pt x="144" y="94"/>
                  <a:pt x="143" y="94"/>
                </a:cubicBezTo>
                <a:moveTo>
                  <a:pt x="142" y="83"/>
                </a:moveTo>
                <a:cubicBezTo>
                  <a:pt x="142" y="83"/>
                  <a:pt x="142" y="83"/>
                  <a:pt x="142" y="8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62" y="98"/>
                  <a:pt x="62" y="98"/>
                  <a:pt x="62" y="98"/>
                </a:cubicBezTo>
                <a:cubicBezTo>
                  <a:pt x="61" y="98"/>
                  <a:pt x="60" y="100"/>
                  <a:pt x="60" y="101"/>
                </a:cubicBezTo>
                <a:cubicBezTo>
                  <a:pt x="60" y="102"/>
                  <a:pt x="62" y="103"/>
                  <a:pt x="63" y="103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143" y="88"/>
                  <a:pt x="143" y="88"/>
                  <a:pt x="143" y="88"/>
                </a:cubicBezTo>
                <a:cubicBezTo>
                  <a:pt x="144" y="88"/>
                  <a:pt x="145" y="86"/>
                  <a:pt x="145" y="85"/>
                </a:cubicBezTo>
                <a:cubicBezTo>
                  <a:pt x="144" y="84"/>
                  <a:pt x="143" y="83"/>
                  <a:pt x="142" y="83"/>
                </a:cubicBezTo>
                <a:moveTo>
                  <a:pt x="142" y="70"/>
                </a:moveTo>
                <a:cubicBezTo>
                  <a:pt x="141" y="70"/>
                  <a:pt x="141" y="70"/>
                  <a:pt x="141" y="70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84"/>
                  <a:pt x="58" y="85"/>
                  <a:pt x="58" y="87"/>
                </a:cubicBezTo>
                <a:cubicBezTo>
                  <a:pt x="58" y="88"/>
                  <a:pt x="59" y="89"/>
                  <a:pt x="61" y="89"/>
                </a:cubicBezTo>
                <a:cubicBezTo>
                  <a:pt x="61" y="89"/>
                  <a:pt x="61" y="89"/>
                  <a:pt x="61" y="89"/>
                </a:cubicBezTo>
                <a:cubicBezTo>
                  <a:pt x="136" y="76"/>
                  <a:pt x="136" y="76"/>
                  <a:pt x="136" y="76"/>
                </a:cubicBezTo>
                <a:cubicBezTo>
                  <a:pt x="137" y="77"/>
                  <a:pt x="138" y="77"/>
                  <a:pt x="138" y="77"/>
                </a:cubicBezTo>
                <a:cubicBezTo>
                  <a:pt x="139" y="77"/>
                  <a:pt x="139" y="77"/>
                  <a:pt x="139" y="77"/>
                </a:cubicBezTo>
                <a:cubicBezTo>
                  <a:pt x="140" y="77"/>
                  <a:pt x="140" y="77"/>
                  <a:pt x="140" y="77"/>
                </a:cubicBezTo>
                <a:cubicBezTo>
                  <a:pt x="143" y="75"/>
                  <a:pt x="143" y="75"/>
                  <a:pt x="143" y="75"/>
                </a:cubicBezTo>
                <a:cubicBezTo>
                  <a:pt x="144" y="74"/>
                  <a:pt x="145" y="73"/>
                  <a:pt x="144" y="71"/>
                </a:cubicBezTo>
                <a:cubicBezTo>
                  <a:pt x="144" y="70"/>
                  <a:pt x="143" y="70"/>
                  <a:pt x="142" y="70"/>
                </a:cubicBezTo>
                <a:moveTo>
                  <a:pt x="62" y="47"/>
                </a:moveTo>
                <a:cubicBezTo>
                  <a:pt x="61" y="47"/>
                  <a:pt x="61" y="47"/>
                  <a:pt x="61" y="47"/>
                </a:cubicBezTo>
                <a:cubicBezTo>
                  <a:pt x="60" y="48"/>
                  <a:pt x="59" y="49"/>
                  <a:pt x="59" y="50"/>
                </a:cubicBezTo>
                <a:cubicBezTo>
                  <a:pt x="60" y="64"/>
                  <a:pt x="60" y="64"/>
                  <a:pt x="60" y="64"/>
                </a:cubicBezTo>
                <a:cubicBezTo>
                  <a:pt x="50" y="53"/>
                  <a:pt x="50" y="53"/>
                  <a:pt x="50" y="53"/>
                </a:cubicBezTo>
                <a:cubicBezTo>
                  <a:pt x="50" y="52"/>
                  <a:pt x="49" y="52"/>
                  <a:pt x="48" y="52"/>
                </a:cubicBezTo>
                <a:cubicBezTo>
                  <a:pt x="48" y="52"/>
                  <a:pt x="47" y="52"/>
                  <a:pt x="47" y="53"/>
                </a:cubicBezTo>
                <a:cubicBezTo>
                  <a:pt x="45" y="54"/>
                  <a:pt x="45" y="55"/>
                  <a:pt x="46" y="56"/>
                </a:cubicBezTo>
                <a:cubicBezTo>
                  <a:pt x="46" y="57"/>
                  <a:pt x="46" y="57"/>
                  <a:pt x="46" y="57"/>
                </a:cubicBezTo>
                <a:cubicBezTo>
                  <a:pt x="46" y="57"/>
                  <a:pt x="46" y="57"/>
                  <a:pt x="46" y="57"/>
                </a:cubicBezTo>
                <a:cubicBezTo>
                  <a:pt x="51" y="77"/>
                  <a:pt x="51" y="77"/>
                  <a:pt x="51" y="77"/>
                </a:cubicBezTo>
                <a:cubicBezTo>
                  <a:pt x="51" y="78"/>
                  <a:pt x="52" y="79"/>
                  <a:pt x="54" y="79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54" y="79"/>
                  <a:pt x="54" y="79"/>
                </a:cubicBezTo>
                <a:cubicBezTo>
                  <a:pt x="56" y="78"/>
                  <a:pt x="57" y="77"/>
                  <a:pt x="56" y="75"/>
                </a:cubicBezTo>
                <a:cubicBezTo>
                  <a:pt x="54" y="65"/>
                  <a:pt x="54" y="65"/>
                  <a:pt x="54" y="65"/>
                </a:cubicBezTo>
                <a:cubicBezTo>
                  <a:pt x="61" y="73"/>
                  <a:pt x="61" y="73"/>
                  <a:pt x="61" y="73"/>
                </a:cubicBezTo>
                <a:cubicBezTo>
                  <a:pt x="61" y="75"/>
                  <a:pt x="61" y="75"/>
                  <a:pt x="61" y="75"/>
                </a:cubicBezTo>
                <a:cubicBezTo>
                  <a:pt x="61" y="76"/>
                  <a:pt x="62" y="77"/>
                  <a:pt x="64" y="77"/>
                </a:cubicBezTo>
                <a:cubicBezTo>
                  <a:pt x="64" y="77"/>
                  <a:pt x="64" y="77"/>
                  <a:pt x="64" y="77"/>
                </a:cubicBezTo>
                <a:cubicBezTo>
                  <a:pt x="64" y="77"/>
                  <a:pt x="64" y="77"/>
                  <a:pt x="64" y="77"/>
                </a:cubicBezTo>
                <a:cubicBezTo>
                  <a:pt x="65" y="77"/>
                  <a:pt x="66" y="76"/>
                  <a:pt x="66" y="74"/>
                </a:cubicBezTo>
                <a:cubicBezTo>
                  <a:pt x="67" y="73"/>
                  <a:pt x="67" y="72"/>
                  <a:pt x="66" y="71"/>
                </a:cubicBezTo>
                <a:cubicBezTo>
                  <a:pt x="66" y="71"/>
                  <a:pt x="66" y="71"/>
                  <a:pt x="66" y="71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48"/>
                  <a:pt x="63" y="47"/>
                  <a:pt x="62" y="47"/>
                </a:cubicBezTo>
                <a:moveTo>
                  <a:pt x="79" y="45"/>
                </a:moveTo>
                <a:cubicBezTo>
                  <a:pt x="79" y="45"/>
                  <a:pt x="79" y="45"/>
                  <a:pt x="78" y="45"/>
                </a:cubicBezTo>
                <a:cubicBezTo>
                  <a:pt x="70" y="46"/>
                  <a:pt x="70" y="46"/>
                  <a:pt x="70" y="46"/>
                </a:cubicBezTo>
                <a:cubicBezTo>
                  <a:pt x="69" y="46"/>
                  <a:pt x="68" y="46"/>
                  <a:pt x="67" y="48"/>
                </a:cubicBezTo>
                <a:cubicBezTo>
                  <a:pt x="67" y="48"/>
                  <a:pt x="66" y="49"/>
                  <a:pt x="66" y="50"/>
                </a:cubicBezTo>
                <a:cubicBezTo>
                  <a:pt x="68" y="58"/>
                  <a:pt x="68" y="58"/>
                  <a:pt x="68" y="58"/>
                </a:cubicBezTo>
                <a:cubicBezTo>
                  <a:pt x="67" y="58"/>
                  <a:pt x="67" y="59"/>
                  <a:pt x="67" y="60"/>
                </a:cubicBezTo>
                <a:cubicBezTo>
                  <a:pt x="67" y="61"/>
                  <a:pt x="68" y="61"/>
                  <a:pt x="68" y="62"/>
                </a:cubicBezTo>
                <a:cubicBezTo>
                  <a:pt x="70" y="71"/>
                  <a:pt x="70" y="71"/>
                  <a:pt x="70" y="71"/>
                </a:cubicBezTo>
                <a:cubicBezTo>
                  <a:pt x="70" y="71"/>
                  <a:pt x="70" y="71"/>
                  <a:pt x="70" y="71"/>
                </a:cubicBezTo>
                <a:cubicBezTo>
                  <a:pt x="70" y="72"/>
                  <a:pt x="70" y="72"/>
                  <a:pt x="70" y="72"/>
                </a:cubicBezTo>
                <a:cubicBezTo>
                  <a:pt x="70" y="74"/>
                  <a:pt x="71" y="75"/>
                  <a:pt x="73" y="75"/>
                </a:cubicBezTo>
                <a:cubicBezTo>
                  <a:pt x="73" y="75"/>
                  <a:pt x="73" y="75"/>
                  <a:pt x="73" y="75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74"/>
                  <a:pt x="85" y="74"/>
                  <a:pt x="85" y="74"/>
                </a:cubicBezTo>
                <a:cubicBezTo>
                  <a:pt x="87" y="73"/>
                  <a:pt x="88" y="72"/>
                  <a:pt x="87" y="71"/>
                </a:cubicBezTo>
                <a:cubicBezTo>
                  <a:pt x="87" y="69"/>
                  <a:pt x="86" y="68"/>
                  <a:pt x="85" y="68"/>
                </a:cubicBezTo>
                <a:cubicBezTo>
                  <a:pt x="85" y="68"/>
                  <a:pt x="84" y="68"/>
                  <a:pt x="84" y="68"/>
                </a:cubicBezTo>
                <a:cubicBezTo>
                  <a:pt x="75" y="69"/>
                  <a:pt x="75" y="69"/>
                  <a:pt x="75" y="69"/>
                </a:cubicBezTo>
                <a:cubicBezTo>
                  <a:pt x="74" y="62"/>
                  <a:pt x="74" y="62"/>
                  <a:pt x="74" y="62"/>
                </a:cubicBezTo>
                <a:cubicBezTo>
                  <a:pt x="77" y="62"/>
                  <a:pt x="77" y="62"/>
                  <a:pt x="77" y="62"/>
                </a:cubicBezTo>
                <a:cubicBezTo>
                  <a:pt x="78" y="62"/>
                  <a:pt x="78" y="62"/>
                  <a:pt x="79" y="62"/>
                </a:cubicBezTo>
                <a:cubicBezTo>
                  <a:pt x="79" y="62"/>
                  <a:pt x="79" y="62"/>
                  <a:pt x="79" y="62"/>
                </a:cubicBezTo>
                <a:cubicBezTo>
                  <a:pt x="80" y="62"/>
                  <a:pt x="80" y="62"/>
                  <a:pt x="80" y="62"/>
                </a:cubicBezTo>
                <a:cubicBezTo>
                  <a:pt x="81" y="62"/>
                  <a:pt x="82" y="61"/>
                  <a:pt x="82" y="59"/>
                </a:cubicBezTo>
                <a:cubicBezTo>
                  <a:pt x="82" y="58"/>
                  <a:pt x="82" y="58"/>
                  <a:pt x="82" y="58"/>
                </a:cubicBezTo>
                <a:cubicBezTo>
                  <a:pt x="81" y="57"/>
                  <a:pt x="80" y="56"/>
                  <a:pt x="79" y="56"/>
                </a:cubicBezTo>
                <a:cubicBezTo>
                  <a:pt x="79" y="56"/>
                  <a:pt x="79" y="56"/>
                  <a:pt x="79" y="56"/>
                </a:cubicBezTo>
                <a:cubicBezTo>
                  <a:pt x="73" y="56"/>
                  <a:pt x="73" y="56"/>
                  <a:pt x="73" y="56"/>
                </a:cubicBezTo>
                <a:cubicBezTo>
                  <a:pt x="72" y="51"/>
                  <a:pt x="72" y="51"/>
                  <a:pt x="72" y="51"/>
                </a:cubicBezTo>
                <a:cubicBezTo>
                  <a:pt x="79" y="51"/>
                  <a:pt x="79" y="51"/>
                  <a:pt x="79" y="51"/>
                </a:cubicBezTo>
                <a:cubicBezTo>
                  <a:pt x="79" y="51"/>
                  <a:pt x="79" y="51"/>
                  <a:pt x="79" y="51"/>
                </a:cubicBezTo>
                <a:cubicBezTo>
                  <a:pt x="80" y="50"/>
                  <a:pt x="81" y="49"/>
                  <a:pt x="81" y="48"/>
                </a:cubicBezTo>
                <a:cubicBezTo>
                  <a:pt x="81" y="46"/>
                  <a:pt x="80" y="45"/>
                  <a:pt x="79" y="45"/>
                </a:cubicBezTo>
                <a:moveTo>
                  <a:pt x="115" y="35"/>
                </a:moveTo>
                <a:cubicBezTo>
                  <a:pt x="113" y="35"/>
                  <a:pt x="112" y="36"/>
                  <a:pt x="112" y="37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49"/>
                  <a:pt x="101" y="48"/>
                  <a:pt x="100" y="47"/>
                </a:cubicBezTo>
                <a:cubicBezTo>
                  <a:pt x="100" y="47"/>
                  <a:pt x="99" y="47"/>
                  <a:pt x="99" y="47"/>
                </a:cubicBezTo>
                <a:cubicBezTo>
                  <a:pt x="98" y="47"/>
                  <a:pt x="98" y="48"/>
                  <a:pt x="97" y="48"/>
                </a:cubicBezTo>
                <a:cubicBezTo>
                  <a:pt x="97" y="49"/>
                  <a:pt x="97" y="49"/>
                  <a:pt x="97" y="49"/>
                </a:cubicBezTo>
                <a:cubicBezTo>
                  <a:pt x="96" y="49"/>
                  <a:pt x="96" y="51"/>
                  <a:pt x="96" y="52"/>
                </a:cubicBezTo>
                <a:cubicBezTo>
                  <a:pt x="94" y="57"/>
                  <a:pt x="94" y="57"/>
                  <a:pt x="94" y="57"/>
                </a:cubicBezTo>
                <a:cubicBezTo>
                  <a:pt x="88" y="42"/>
                  <a:pt x="88" y="42"/>
                  <a:pt x="88" y="42"/>
                </a:cubicBezTo>
                <a:cubicBezTo>
                  <a:pt x="88" y="41"/>
                  <a:pt x="87" y="41"/>
                  <a:pt x="86" y="41"/>
                </a:cubicBezTo>
                <a:cubicBezTo>
                  <a:pt x="86" y="41"/>
                  <a:pt x="85" y="41"/>
                  <a:pt x="85" y="41"/>
                </a:cubicBezTo>
                <a:cubicBezTo>
                  <a:pt x="84" y="41"/>
                  <a:pt x="83" y="43"/>
                  <a:pt x="83" y="44"/>
                </a:cubicBezTo>
                <a:cubicBezTo>
                  <a:pt x="92" y="66"/>
                  <a:pt x="92" y="66"/>
                  <a:pt x="92" y="66"/>
                </a:cubicBezTo>
                <a:cubicBezTo>
                  <a:pt x="92" y="67"/>
                  <a:pt x="94" y="68"/>
                  <a:pt x="95" y="68"/>
                </a:cubicBezTo>
                <a:cubicBezTo>
                  <a:pt x="95" y="68"/>
                  <a:pt x="95" y="68"/>
                  <a:pt x="95" y="68"/>
                </a:cubicBezTo>
                <a:cubicBezTo>
                  <a:pt x="96" y="68"/>
                  <a:pt x="96" y="68"/>
                  <a:pt x="96" y="68"/>
                </a:cubicBezTo>
                <a:cubicBezTo>
                  <a:pt x="97" y="67"/>
                  <a:pt x="97" y="66"/>
                  <a:pt x="97" y="65"/>
                </a:cubicBezTo>
                <a:cubicBezTo>
                  <a:pt x="98" y="65"/>
                  <a:pt x="98" y="65"/>
                  <a:pt x="98" y="65"/>
                </a:cubicBezTo>
                <a:cubicBezTo>
                  <a:pt x="100" y="57"/>
                  <a:pt x="100" y="57"/>
                  <a:pt x="100" y="57"/>
                </a:cubicBezTo>
                <a:cubicBezTo>
                  <a:pt x="106" y="63"/>
                  <a:pt x="106" y="63"/>
                  <a:pt x="106" y="63"/>
                </a:cubicBezTo>
                <a:cubicBezTo>
                  <a:pt x="106" y="64"/>
                  <a:pt x="107" y="65"/>
                  <a:pt x="108" y="65"/>
                </a:cubicBezTo>
                <a:cubicBezTo>
                  <a:pt x="108" y="65"/>
                  <a:pt x="108" y="65"/>
                  <a:pt x="108" y="65"/>
                </a:cubicBezTo>
                <a:cubicBezTo>
                  <a:pt x="108" y="66"/>
                  <a:pt x="108" y="66"/>
                  <a:pt x="108" y="66"/>
                </a:cubicBezTo>
                <a:cubicBezTo>
                  <a:pt x="109" y="66"/>
                  <a:pt x="110" y="67"/>
                  <a:pt x="110" y="67"/>
                </a:cubicBezTo>
                <a:cubicBezTo>
                  <a:pt x="111" y="67"/>
                  <a:pt x="111" y="67"/>
                  <a:pt x="111" y="67"/>
                </a:cubicBezTo>
                <a:cubicBezTo>
                  <a:pt x="112" y="67"/>
                  <a:pt x="112" y="67"/>
                  <a:pt x="112" y="67"/>
                </a:cubicBezTo>
                <a:cubicBezTo>
                  <a:pt x="113" y="66"/>
                  <a:pt x="113" y="65"/>
                  <a:pt x="113" y="64"/>
                </a:cubicBezTo>
                <a:cubicBezTo>
                  <a:pt x="113" y="62"/>
                  <a:pt x="113" y="62"/>
                  <a:pt x="113" y="62"/>
                </a:cubicBezTo>
                <a:cubicBezTo>
                  <a:pt x="113" y="61"/>
                  <a:pt x="113" y="61"/>
                  <a:pt x="112" y="60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8" y="37"/>
                  <a:pt x="117" y="35"/>
                  <a:pt x="115" y="35"/>
                </a:cubicBezTo>
                <a:cubicBezTo>
                  <a:pt x="115" y="35"/>
                  <a:pt x="115" y="35"/>
                  <a:pt x="115" y="35"/>
                </a:cubicBezTo>
                <a:moveTo>
                  <a:pt x="135" y="33"/>
                </a:moveTo>
                <a:cubicBezTo>
                  <a:pt x="131" y="33"/>
                  <a:pt x="127" y="34"/>
                  <a:pt x="124" y="36"/>
                </a:cubicBezTo>
                <a:cubicBezTo>
                  <a:pt x="120" y="38"/>
                  <a:pt x="118" y="41"/>
                  <a:pt x="118" y="44"/>
                </a:cubicBezTo>
                <a:cubicBezTo>
                  <a:pt x="119" y="47"/>
                  <a:pt x="121" y="50"/>
                  <a:pt x="125" y="50"/>
                </a:cubicBezTo>
                <a:cubicBezTo>
                  <a:pt x="126" y="51"/>
                  <a:pt x="126" y="51"/>
                  <a:pt x="127" y="51"/>
                </a:cubicBezTo>
                <a:cubicBezTo>
                  <a:pt x="128" y="51"/>
                  <a:pt x="130" y="51"/>
                  <a:pt x="131" y="52"/>
                </a:cubicBezTo>
                <a:cubicBezTo>
                  <a:pt x="131" y="52"/>
                  <a:pt x="132" y="53"/>
                  <a:pt x="132" y="53"/>
                </a:cubicBezTo>
                <a:cubicBezTo>
                  <a:pt x="132" y="53"/>
                  <a:pt x="131" y="54"/>
                  <a:pt x="130" y="54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19" y="56"/>
                  <a:pt x="118" y="58"/>
                  <a:pt x="118" y="59"/>
                </a:cubicBezTo>
                <a:cubicBezTo>
                  <a:pt x="118" y="61"/>
                  <a:pt x="120" y="61"/>
                  <a:pt x="121" y="61"/>
                </a:cubicBezTo>
                <a:cubicBezTo>
                  <a:pt x="121" y="61"/>
                  <a:pt x="121" y="61"/>
                  <a:pt x="121" y="61"/>
                </a:cubicBezTo>
                <a:cubicBezTo>
                  <a:pt x="121" y="61"/>
                  <a:pt x="121" y="61"/>
                  <a:pt x="121" y="61"/>
                </a:cubicBezTo>
                <a:cubicBezTo>
                  <a:pt x="131" y="59"/>
                  <a:pt x="131" y="59"/>
                  <a:pt x="131" y="59"/>
                </a:cubicBezTo>
                <a:cubicBezTo>
                  <a:pt x="132" y="59"/>
                  <a:pt x="135" y="58"/>
                  <a:pt x="136" y="56"/>
                </a:cubicBezTo>
                <a:cubicBezTo>
                  <a:pt x="137" y="55"/>
                  <a:pt x="137" y="53"/>
                  <a:pt x="137" y="52"/>
                </a:cubicBezTo>
                <a:cubicBezTo>
                  <a:pt x="137" y="50"/>
                  <a:pt x="135" y="48"/>
                  <a:pt x="133" y="47"/>
                </a:cubicBezTo>
                <a:cubicBezTo>
                  <a:pt x="131" y="46"/>
                  <a:pt x="130" y="46"/>
                  <a:pt x="128" y="45"/>
                </a:cubicBezTo>
                <a:cubicBezTo>
                  <a:pt x="127" y="45"/>
                  <a:pt x="127" y="45"/>
                  <a:pt x="126" y="45"/>
                </a:cubicBezTo>
                <a:cubicBezTo>
                  <a:pt x="125" y="45"/>
                  <a:pt x="124" y="44"/>
                  <a:pt x="123" y="43"/>
                </a:cubicBezTo>
                <a:cubicBezTo>
                  <a:pt x="123" y="43"/>
                  <a:pt x="124" y="41"/>
                  <a:pt x="126" y="40"/>
                </a:cubicBezTo>
                <a:cubicBezTo>
                  <a:pt x="129" y="39"/>
                  <a:pt x="132" y="38"/>
                  <a:pt x="135" y="38"/>
                </a:cubicBezTo>
                <a:cubicBezTo>
                  <a:pt x="135" y="38"/>
                  <a:pt x="135" y="38"/>
                  <a:pt x="136" y="38"/>
                </a:cubicBezTo>
                <a:cubicBezTo>
                  <a:pt x="136" y="38"/>
                  <a:pt x="136" y="38"/>
                  <a:pt x="136" y="38"/>
                </a:cubicBezTo>
                <a:cubicBezTo>
                  <a:pt x="137" y="38"/>
                  <a:pt x="139" y="37"/>
                  <a:pt x="139" y="36"/>
                </a:cubicBezTo>
                <a:cubicBezTo>
                  <a:pt x="139" y="34"/>
                  <a:pt x="138" y="33"/>
                  <a:pt x="136" y="33"/>
                </a:cubicBezTo>
                <a:cubicBezTo>
                  <a:pt x="136" y="33"/>
                  <a:pt x="135" y="33"/>
                  <a:pt x="135" y="33"/>
                </a:cubicBezTo>
                <a:moveTo>
                  <a:pt x="124" y="24"/>
                </a:moveTo>
                <a:cubicBezTo>
                  <a:pt x="124" y="24"/>
                  <a:pt x="125" y="24"/>
                  <a:pt x="125" y="23"/>
                </a:cubicBezTo>
                <a:cubicBezTo>
                  <a:pt x="127" y="22"/>
                  <a:pt x="128" y="21"/>
                  <a:pt x="130" y="21"/>
                </a:cubicBezTo>
                <a:cubicBezTo>
                  <a:pt x="134" y="20"/>
                  <a:pt x="134" y="20"/>
                  <a:pt x="134" y="20"/>
                </a:cubicBezTo>
                <a:cubicBezTo>
                  <a:pt x="135" y="20"/>
                  <a:pt x="135" y="20"/>
                  <a:pt x="135" y="20"/>
                </a:cubicBezTo>
                <a:cubicBezTo>
                  <a:pt x="136" y="19"/>
                  <a:pt x="137" y="19"/>
                  <a:pt x="138" y="19"/>
                </a:cubicBezTo>
                <a:cubicBezTo>
                  <a:pt x="139" y="19"/>
                  <a:pt x="140" y="19"/>
                  <a:pt x="141" y="20"/>
                </a:cubicBezTo>
                <a:cubicBezTo>
                  <a:pt x="147" y="20"/>
                  <a:pt x="152" y="23"/>
                  <a:pt x="155" y="28"/>
                </a:cubicBezTo>
                <a:cubicBezTo>
                  <a:pt x="158" y="33"/>
                  <a:pt x="159" y="40"/>
                  <a:pt x="161" y="46"/>
                </a:cubicBezTo>
                <a:cubicBezTo>
                  <a:pt x="168" y="95"/>
                  <a:pt x="168" y="95"/>
                  <a:pt x="168" y="95"/>
                </a:cubicBezTo>
                <a:cubicBezTo>
                  <a:pt x="170" y="102"/>
                  <a:pt x="170" y="110"/>
                  <a:pt x="167" y="115"/>
                </a:cubicBezTo>
                <a:cubicBezTo>
                  <a:pt x="163" y="120"/>
                  <a:pt x="155" y="122"/>
                  <a:pt x="148" y="123"/>
                </a:cubicBezTo>
                <a:cubicBezTo>
                  <a:pt x="39" y="141"/>
                  <a:pt x="39" y="141"/>
                  <a:pt x="39" y="141"/>
                </a:cubicBezTo>
                <a:cubicBezTo>
                  <a:pt x="42" y="137"/>
                  <a:pt x="43" y="132"/>
                  <a:pt x="43" y="127"/>
                </a:cubicBezTo>
                <a:cubicBezTo>
                  <a:pt x="46" y="98"/>
                  <a:pt x="41" y="68"/>
                  <a:pt x="28" y="42"/>
                </a:cubicBezTo>
                <a:cubicBezTo>
                  <a:pt x="121" y="22"/>
                  <a:pt x="121" y="22"/>
                  <a:pt x="121" y="22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122" y="23"/>
                  <a:pt x="123" y="24"/>
                  <a:pt x="124" y="24"/>
                </a:cubicBezTo>
                <a:moveTo>
                  <a:pt x="30" y="140"/>
                </a:moveTo>
                <a:cubicBezTo>
                  <a:pt x="26" y="140"/>
                  <a:pt x="23" y="138"/>
                  <a:pt x="20" y="135"/>
                </a:cubicBezTo>
                <a:cubicBezTo>
                  <a:pt x="17" y="130"/>
                  <a:pt x="16" y="124"/>
                  <a:pt x="15" y="118"/>
                </a:cubicBezTo>
                <a:cubicBezTo>
                  <a:pt x="6" y="46"/>
                  <a:pt x="6" y="46"/>
                  <a:pt x="6" y="46"/>
                </a:cubicBezTo>
                <a:cubicBezTo>
                  <a:pt x="6" y="39"/>
                  <a:pt x="5" y="32"/>
                  <a:pt x="9" y="28"/>
                </a:cubicBezTo>
                <a:cubicBezTo>
                  <a:pt x="12" y="25"/>
                  <a:pt x="16" y="24"/>
                  <a:pt x="21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104" y="7"/>
                  <a:pt x="104" y="7"/>
                  <a:pt x="104" y="7"/>
                </a:cubicBezTo>
                <a:cubicBezTo>
                  <a:pt x="108" y="7"/>
                  <a:pt x="112" y="6"/>
                  <a:pt x="116" y="6"/>
                </a:cubicBezTo>
                <a:cubicBezTo>
                  <a:pt x="118" y="6"/>
                  <a:pt x="120" y="6"/>
                  <a:pt x="122" y="7"/>
                </a:cubicBezTo>
                <a:cubicBezTo>
                  <a:pt x="126" y="8"/>
                  <a:pt x="130" y="11"/>
                  <a:pt x="131" y="15"/>
                </a:cubicBezTo>
                <a:cubicBezTo>
                  <a:pt x="130" y="15"/>
                  <a:pt x="129" y="15"/>
                  <a:pt x="129" y="15"/>
                </a:cubicBezTo>
                <a:cubicBezTo>
                  <a:pt x="24" y="37"/>
                  <a:pt x="24" y="37"/>
                  <a:pt x="24" y="37"/>
                </a:cubicBezTo>
                <a:cubicBezTo>
                  <a:pt x="23" y="37"/>
                  <a:pt x="22" y="38"/>
                  <a:pt x="22" y="38"/>
                </a:cubicBezTo>
                <a:cubicBezTo>
                  <a:pt x="22" y="39"/>
                  <a:pt x="22" y="40"/>
                  <a:pt x="22" y="41"/>
                </a:cubicBezTo>
                <a:cubicBezTo>
                  <a:pt x="35" y="67"/>
                  <a:pt x="40" y="97"/>
                  <a:pt x="38" y="127"/>
                </a:cubicBezTo>
                <a:cubicBezTo>
                  <a:pt x="38" y="131"/>
                  <a:pt x="37" y="136"/>
                  <a:pt x="34" y="138"/>
                </a:cubicBezTo>
                <a:cubicBezTo>
                  <a:pt x="32" y="139"/>
                  <a:pt x="31" y="140"/>
                  <a:pt x="30" y="140"/>
                </a:cubicBezTo>
                <a:moveTo>
                  <a:pt x="116" y="0"/>
                </a:moveTo>
                <a:cubicBezTo>
                  <a:pt x="112" y="0"/>
                  <a:pt x="107" y="1"/>
                  <a:pt x="103" y="2"/>
                </a:cubicBezTo>
                <a:cubicBezTo>
                  <a:pt x="20" y="18"/>
                  <a:pt x="20" y="18"/>
                  <a:pt x="20" y="18"/>
                </a:cubicBezTo>
                <a:cubicBezTo>
                  <a:pt x="14" y="19"/>
                  <a:pt x="9" y="20"/>
                  <a:pt x="5" y="24"/>
                </a:cubicBezTo>
                <a:cubicBezTo>
                  <a:pt x="0" y="30"/>
                  <a:pt x="0" y="39"/>
                  <a:pt x="1" y="47"/>
                </a:cubicBezTo>
                <a:cubicBezTo>
                  <a:pt x="10" y="118"/>
                  <a:pt x="10" y="118"/>
                  <a:pt x="10" y="118"/>
                </a:cubicBezTo>
                <a:cubicBezTo>
                  <a:pt x="11" y="125"/>
                  <a:pt x="12" y="132"/>
                  <a:pt x="16" y="138"/>
                </a:cubicBezTo>
                <a:cubicBezTo>
                  <a:pt x="19" y="141"/>
                  <a:pt x="22" y="144"/>
                  <a:pt x="26" y="145"/>
                </a:cubicBezTo>
                <a:cubicBezTo>
                  <a:pt x="26" y="145"/>
                  <a:pt x="26" y="145"/>
                  <a:pt x="26" y="146"/>
                </a:cubicBezTo>
                <a:cubicBezTo>
                  <a:pt x="26" y="147"/>
                  <a:pt x="27" y="148"/>
                  <a:pt x="29" y="148"/>
                </a:cubicBezTo>
                <a:cubicBezTo>
                  <a:pt x="29" y="148"/>
                  <a:pt x="29" y="148"/>
                  <a:pt x="29" y="148"/>
                </a:cubicBezTo>
                <a:cubicBezTo>
                  <a:pt x="149" y="128"/>
                  <a:pt x="149" y="128"/>
                  <a:pt x="149" y="128"/>
                </a:cubicBezTo>
                <a:cubicBezTo>
                  <a:pt x="150" y="128"/>
                  <a:pt x="151" y="128"/>
                  <a:pt x="152" y="128"/>
                </a:cubicBezTo>
                <a:cubicBezTo>
                  <a:pt x="160" y="126"/>
                  <a:pt x="167" y="124"/>
                  <a:pt x="171" y="118"/>
                </a:cubicBezTo>
                <a:cubicBezTo>
                  <a:pt x="176" y="111"/>
                  <a:pt x="175" y="102"/>
                  <a:pt x="174" y="94"/>
                </a:cubicBezTo>
                <a:cubicBezTo>
                  <a:pt x="166" y="45"/>
                  <a:pt x="166" y="45"/>
                  <a:pt x="166" y="45"/>
                </a:cubicBezTo>
                <a:cubicBezTo>
                  <a:pt x="165" y="39"/>
                  <a:pt x="164" y="31"/>
                  <a:pt x="159" y="24"/>
                </a:cubicBezTo>
                <a:cubicBezTo>
                  <a:pt x="155" y="19"/>
                  <a:pt x="149" y="15"/>
                  <a:pt x="142" y="14"/>
                </a:cubicBezTo>
                <a:cubicBezTo>
                  <a:pt x="140" y="14"/>
                  <a:pt x="139" y="14"/>
                  <a:pt x="137" y="14"/>
                </a:cubicBezTo>
                <a:cubicBezTo>
                  <a:pt x="137" y="14"/>
                  <a:pt x="137" y="14"/>
                  <a:pt x="136" y="14"/>
                </a:cubicBezTo>
                <a:cubicBezTo>
                  <a:pt x="135" y="8"/>
                  <a:pt x="129" y="3"/>
                  <a:pt x="123" y="1"/>
                </a:cubicBezTo>
                <a:cubicBezTo>
                  <a:pt x="121" y="1"/>
                  <a:pt x="118" y="0"/>
                  <a:pt x="11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5" name="Freeform 133">
            <a:extLst>
              <a:ext uri="{FF2B5EF4-FFF2-40B4-BE49-F238E27FC236}">
                <a16:creationId xmlns:a16="http://schemas.microsoft.com/office/drawing/2014/main" id="{917E98FA-DFFF-DD2F-7777-FA3C271F39E7}"/>
              </a:ext>
            </a:extLst>
          </p:cNvPr>
          <p:cNvSpPr>
            <a:spLocks noEditPoints="1"/>
          </p:cNvSpPr>
          <p:nvPr/>
        </p:nvSpPr>
        <p:spPr bwMode="auto">
          <a:xfrm>
            <a:off x="3859797" y="7425799"/>
            <a:ext cx="882420" cy="1060174"/>
          </a:xfrm>
          <a:custGeom>
            <a:avLst/>
            <a:gdLst>
              <a:gd name="T0" fmla="*/ 70 w 123"/>
              <a:gd name="T1" fmla="*/ 15 h 148"/>
              <a:gd name="T2" fmla="*/ 115 w 123"/>
              <a:gd name="T3" fmla="*/ 119 h 148"/>
              <a:gd name="T4" fmla="*/ 105 w 123"/>
              <a:gd name="T5" fmla="*/ 111 h 148"/>
              <a:gd name="T6" fmla="*/ 112 w 123"/>
              <a:gd name="T7" fmla="*/ 106 h 148"/>
              <a:gd name="T8" fmla="*/ 111 w 123"/>
              <a:gd name="T9" fmla="*/ 102 h 148"/>
              <a:gd name="T10" fmla="*/ 94 w 123"/>
              <a:gd name="T11" fmla="*/ 89 h 148"/>
              <a:gd name="T12" fmla="*/ 99 w 123"/>
              <a:gd name="T13" fmla="*/ 90 h 148"/>
              <a:gd name="T14" fmla="*/ 104 w 123"/>
              <a:gd name="T15" fmla="*/ 88 h 148"/>
              <a:gd name="T16" fmla="*/ 95 w 123"/>
              <a:gd name="T17" fmla="*/ 85 h 148"/>
              <a:gd name="T18" fmla="*/ 87 w 123"/>
              <a:gd name="T19" fmla="*/ 75 h 148"/>
              <a:gd name="T20" fmla="*/ 96 w 123"/>
              <a:gd name="T21" fmla="*/ 73 h 148"/>
              <a:gd name="T22" fmla="*/ 91 w 123"/>
              <a:gd name="T23" fmla="*/ 67 h 148"/>
              <a:gd name="T24" fmla="*/ 90 w 123"/>
              <a:gd name="T25" fmla="*/ 63 h 148"/>
              <a:gd name="T26" fmla="*/ 75 w 123"/>
              <a:gd name="T27" fmla="*/ 52 h 148"/>
              <a:gd name="T28" fmla="*/ 86 w 123"/>
              <a:gd name="T29" fmla="*/ 55 h 148"/>
              <a:gd name="T30" fmla="*/ 69 w 123"/>
              <a:gd name="T31" fmla="*/ 43 h 148"/>
              <a:gd name="T32" fmla="*/ 80 w 123"/>
              <a:gd name="T33" fmla="*/ 46 h 148"/>
              <a:gd name="T34" fmla="*/ 82 w 123"/>
              <a:gd name="T35" fmla="*/ 50 h 148"/>
              <a:gd name="T36" fmla="*/ 72 w 123"/>
              <a:gd name="T37" fmla="*/ 47 h 148"/>
              <a:gd name="T38" fmla="*/ 75 w 123"/>
              <a:gd name="T39" fmla="*/ 40 h 148"/>
              <a:gd name="T40" fmla="*/ 88 w 123"/>
              <a:gd name="T41" fmla="*/ 29 h 148"/>
              <a:gd name="T42" fmla="*/ 94 w 123"/>
              <a:gd name="T43" fmla="*/ 25 h 148"/>
              <a:gd name="T44" fmla="*/ 94 w 123"/>
              <a:gd name="T45" fmla="*/ 22 h 148"/>
              <a:gd name="T46" fmla="*/ 82 w 123"/>
              <a:gd name="T47" fmla="*/ 27 h 148"/>
              <a:gd name="T48" fmla="*/ 93 w 123"/>
              <a:gd name="T49" fmla="*/ 22 h 148"/>
              <a:gd name="T50" fmla="*/ 82 w 123"/>
              <a:gd name="T51" fmla="*/ 27 h 148"/>
              <a:gd name="T52" fmla="*/ 84 w 123"/>
              <a:gd name="T53" fmla="*/ 19 h 148"/>
              <a:gd name="T54" fmla="*/ 67 w 123"/>
              <a:gd name="T55" fmla="*/ 22 h 148"/>
              <a:gd name="T56" fmla="*/ 69 w 123"/>
              <a:gd name="T57" fmla="*/ 15 h 148"/>
              <a:gd name="T58" fmla="*/ 70 w 123"/>
              <a:gd name="T59" fmla="*/ 15 h 148"/>
              <a:gd name="T60" fmla="*/ 75 w 123"/>
              <a:gd name="T61" fmla="*/ 16 h 148"/>
              <a:gd name="T62" fmla="*/ 70 w 123"/>
              <a:gd name="T63" fmla="*/ 15 h 148"/>
              <a:gd name="T64" fmla="*/ 9 w 123"/>
              <a:gd name="T65" fmla="*/ 50 h 148"/>
              <a:gd name="T66" fmla="*/ 21 w 123"/>
              <a:gd name="T67" fmla="*/ 12 h 148"/>
              <a:gd name="T68" fmla="*/ 39 w 123"/>
              <a:gd name="T69" fmla="*/ 18 h 148"/>
              <a:gd name="T70" fmla="*/ 66 w 123"/>
              <a:gd name="T71" fmla="*/ 40 h 148"/>
              <a:gd name="T72" fmla="*/ 88 w 123"/>
              <a:gd name="T73" fmla="*/ 85 h 148"/>
              <a:gd name="T74" fmla="*/ 103 w 123"/>
              <a:gd name="T75" fmla="*/ 114 h 148"/>
              <a:gd name="T76" fmla="*/ 108 w 123"/>
              <a:gd name="T77" fmla="*/ 123 h 148"/>
              <a:gd name="T78" fmla="*/ 23 w 123"/>
              <a:gd name="T79" fmla="*/ 61 h 148"/>
              <a:gd name="T80" fmla="*/ 50 w 123"/>
              <a:gd name="T81" fmla="*/ 17 h 148"/>
              <a:gd name="T82" fmla="*/ 58 w 123"/>
              <a:gd name="T83" fmla="*/ 12 h 148"/>
              <a:gd name="T84" fmla="*/ 50 w 123"/>
              <a:gd name="T85" fmla="*/ 17 h 148"/>
              <a:gd name="T86" fmla="*/ 45 w 123"/>
              <a:gd name="T87" fmla="*/ 7 h 148"/>
              <a:gd name="T88" fmla="*/ 40 w 123"/>
              <a:gd name="T89" fmla="*/ 14 h 148"/>
              <a:gd name="T90" fmla="*/ 43 w 123"/>
              <a:gd name="T91" fmla="*/ 8 h 148"/>
              <a:gd name="T92" fmla="*/ 25 w 123"/>
              <a:gd name="T93" fmla="*/ 10 h 148"/>
              <a:gd name="T94" fmla="*/ 36 w 123"/>
              <a:gd name="T95" fmla="*/ 7 h 148"/>
              <a:gd name="T96" fmla="*/ 23 w 123"/>
              <a:gd name="T97" fmla="*/ 7 h 148"/>
              <a:gd name="T98" fmla="*/ 20 w 123"/>
              <a:gd name="T99" fmla="*/ 7 h 148"/>
              <a:gd name="T100" fmla="*/ 6 w 123"/>
              <a:gd name="T101" fmla="*/ 49 h 148"/>
              <a:gd name="T102" fmla="*/ 2 w 123"/>
              <a:gd name="T103" fmla="*/ 75 h 148"/>
              <a:gd name="T104" fmla="*/ 66 w 123"/>
              <a:gd name="T105" fmla="*/ 145 h 148"/>
              <a:gd name="T106" fmla="*/ 109 w 123"/>
              <a:gd name="T107" fmla="*/ 126 h 148"/>
              <a:gd name="T108" fmla="*/ 122 w 123"/>
              <a:gd name="T109" fmla="*/ 118 h 148"/>
              <a:gd name="T110" fmla="*/ 101 w 123"/>
              <a:gd name="T111" fmla="*/ 74 h 148"/>
              <a:gd name="T112" fmla="*/ 86 w 123"/>
              <a:gd name="T113" fmla="*/ 34 h 148"/>
              <a:gd name="T114" fmla="*/ 89 w 123"/>
              <a:gd name="T115" fmla="*/ 32 h 148"/>
              <a:gd name="T116" fmla="*/ 102 w 123"/>
              <a:gd name="T117" fmla="*/ 21 h 148"/>
              <a:gd name="T118" fmla="*/ 93 w 123"/>
              <a:gd name="T119" fmla="*/ 18 h 148"/>
              <a:gd name="T120" fmla="*/ 90 w 123"/>
              <a:gd name="T121" fmla="*/ 17 h 148"/>
              <a:gd name="T122" fmla="*/ 36 w 123"/>
              <a:gd name="T123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3" h="148">
                <a:moveTo>
                  <a:pt x="70" y="15"/>
                </a:moveTo>
                <a:cubicBezTo>
                  <a:pt x="70" y="15"/>
                  <a:pt x="70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moveTo>
                  <a:pt x="111" y="121"/>
                </a:moveTo>
                <a:cubicBezTo>
                  <a:pt x="108" y="116"/>
                  <a:pt x="108" y="116"/>
                  <a:pt x="108" y="116"/>
                </a:cubicBezTo>
                <a:cubicBezTo>
                  <a:pt x="111" y="117"/>
                  <a:pt x="113" y="118"/>
                  <a:pt x="115" y="119"/>
                </a:cubicBezTo>
                <a:cubicBezTo>
                  <a:pt x="111" y="121"/>
                  <a:pt x="111" y="121"/>
                  <a:pt x="111" y="121"/>
                </a:cubicBezTo>
                <a:moveTo>
                  <a:pt x="118" y="116"/>
                </a:moveTo>
                <a:cubicBezTo>
                  <a:pt x="114" y="114"/>
                  <a:pt x="110" y="113"/>
                  <a:pt x="105" y="111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11" y="105"/>
                  <a:pt x="111" y="105"/>
                  <a:pt x="111" y="105"/>
                </a:cubicBezTo>
                <a:cubicBezTo>
                  <a:pt x="111" y="106"/>
                  <a:pt x="112" y="106"/>
                  <a:pt x="112" y="106"/>
                </a:cubicBezTo>
                <a:cubicBezTo>
                  <a:pt x="113" y="106"/>
                  <a:pt x="113" y="106"/>
                  <a:pt x="113" y="106"/>
                </a:cubicBezTo>
                <a:cubicBezTo>
                  <a:pt x="118" y="116"/>
                  <a:pt x="118" y="116"/>
                  <a:pt x="118" y="116"/>
                </a:cubicBezTo>
                <a:moveTo>
                  <a:pt x="111" y="102"/>
                </a:moveTo>
                <a:cubicBezTo>
                  <a:pt x="99" y="98"/>
                  <a:pt x="99" y="98"/>
                  <a:pt x="99" y="98"/>
                </a:cubicBezTo>
                <a:cubicBezTo>
                  <a:pt x="94" y="89"/>
                  <a:pt x="94" y="89"/>
                  <a:pt x="94" y="89"/>
                </a:cubicBezTo>
                <a:cubicBezTo>
                  <a:pt x="94" y="89"/>
                  <a:pt x="94" y="89"/>
                  <a:pt x="94" y="89"/>
                </a:cubicBezTo>
                <a:cubicBezTo>
                  <a:pt x="95" y="89"/>
                  <a:pt x="95" y="89"/>
                  <a:pt x="95" y="89"/>
                </a:cubicBezTo>
                <a:cubicBezTo>
                  <a:pt x="96" y="89"/>
                  <a:pt x="96" y="89"/>
                  <a:pt x="96" y="89"/>
                </a:cubicBezTo>
                <a:cubicBezTo>
                  <a:pt x="97" y="89"/>
                  <a:pt x="98" y="90"/>
                  <a:pt x="99" y="90"/>
                </a:cubicBezTo>
                <a:cubicBezTo>
                  <a:pt x="106" y="93"/>
                  <a:pt x="106" y="93"/>
                  <a:pt x="106" y="93"/>
                </a:cubicBezTo>
                <a:cubicBezTo>
                  <a:pt x="111" y="102"/>
                  <a:pt x="111" y="102"/>
                  <a:pt x="111" y="102"/>
                </a:cubicBezTo>
                <a:moveTo>
                  <a:pt x="104" y="88"/>
                </a:moveTo>
                <a:cubicBezTo>
                  <a:pt x="100" y="87"/>
                  <a:pt x="100" y="87"/>
                  <a:pt x="100" y="87"/>
                </a:cubicBezTo>
                <a:cubicBezTo>
                  <a:pt x="99" y="86"/>
                  <a:pt x="98" y="86"/>
                  <a:pt x="97" y="86"/>
                </a:cubicBezTo>
                <a:cubicBezTo>
                  <a:pt x="96" y="85"/>
                  <a:pt x="96" y="85"/>
                  <a:pt x="95" y="85"/>
                </a:cubicBezTo>
                <a:cubicBezTo>
                  <a:pt x="95" y="85"/>
                  <a:pt x="95" y="85"/>
                  <a:pt x="95" y="85"/>
                </a:cubicBezTo>
                <a:cubicBezTo>
                  <a:pt x="94" y="85"/>
                  <a:pt x="93" y="85"/>
                  <a:pt x="92" y="85"/>
                </a:cubicBezTo>
                <a:cubicBezTo>
                  <a:pt x="87" y="75"/>
                  <a:pt x="87" y="75"/>
                  <a:pt x="87" y="75"/>
                </a:cubicBezTo>
                <a:cubicBezTo>
                  <a:pt x="91" y="76"/>
                  <a:pt x="94" y="77"/>
                  <a:pt x="98" y="77"/>
                </a:cubicBezTo>
                <a:cubicBezTo>
                  <a:pt x="104" y="88"/>
                  <a:pt x="104" y="88"/>
                  <a:pt x="104" y="88"/>
                </a:cubicBezTo>
                <a:moveTo>
                  <a:pt x="96" y="73"/>
                </a:moveTo>
                <a:cubicBezTo>
                  <a:pt x="92" y="72"/>
                  <a:pt x="88" y="72"/>
                  <a:pt x="85" y="71"/>
                </a:cubicBezTo>
                <a:cubicBezTo>
                  <a:pt x="81" y="64"/>
                  <a:pt x="81" y="64"/>
                  <a:pt x="81" y="64"/>
                </a:cubicBezTo>
                <a:cubicBezTo>
                  <a:pt x="85" y="65"/>
                  <a:pt x="88" y="66"/>
                  <a:pt x="91" y="67"/>
                </a:cubicBezTo>
                <a:cubicBezTo>
                  <a:pt x="92" y="66"/>
                  <a:pt x="92" y="66"/>
                  <a:pt x="92" y="66"/>
                </a:cubicBezTo>
                <a:cubicBezTo>
                  <a:pt x="96" y="73"/>
                  <a:pt x="96" y="73"/>
                  <a:pt x="96" y="73"/>
                </a:cubicBezTo>
                <a:moveTo>
                  <a:pt x="90" y="63"/>
                </a:moveTo>
                <a:cubicBezTo>
                  <a:pt x="86" y="62"/>
                  <a:pt x="83" y="61"/>
                  <a:pt x="79" y="60"/>
                </a:cubicBezTo>
                <a:cubicBezTo>
                  <a:pt x="74" y="52"/>
                  <a:pt x="74" y="52"/>
                  <a:pt x="74" y="52"/>
                </a:cubicBezTo>
                <a:cubicBezTo>
                  <a:pt x="75" y="52"/>
                  <a:pt x="75" y="52"/>
                  <a:pt x="75" y="52"/>
                </a:cubicBezTo>
                <a:cubicBezTo>
                  <a:pt x="77" y="52"/>
                  <a:pt x="79" y="53"/>
                  <a:pt x="80" y="54"/>
                </a:cubicBezTo>
                <a:cubicBezTo>
                  <a:pt x="86" y="56"/>
                  <a:pt x="86" y="56"/>
                  <a:pt x="86" y="56"/>
                </a:cubicBezTo>
                <a:cubicBezTo>
                  <a:pt x="86" y="55"/>
                  <a:pt x="86" y="55"/>
                  <a:pt x="86" y="55"/>
                </a:cubicBezTo>
                <a:cubicBezTo>
                  <a:pt x="90" y="63"/>
                  <a:pt x="90" y="63"/>
                  <a:pt x="90" y="63"/>
                </a:cubicBezTo>
                <a:moveTo>
                  <a:pt x="72" y="47"/>
                </a:moveTo>
                <a:cubicBezTo>
                  <a:pt x="69" y="43"/>
                  <a:pt x="69" y="43"/>
                  <a:pt x="69" y="43"/>
                </a:cubicBezTo>
                <a:cubicBezTo>
                  <a:pt x="73" y="41"/>
                  <a:pt x="73" y="41"/>
                  <a:pt x="73" y="41"/>
                </a:cubicBezTo>
                <a:cubicBezTo>
                  <a:pt x="72" y="43"/>
                  <a:pt x="72" y="43"/>
                  <a:pt x="72" y="43"/>
                </a:cubicBezTo>
                <a:cubicBezTo>
                  <a:pt x="75" y="44"/>
                  <a:pt x="77" y="45"/>
                  <a:pt x="80" y="46"/>
                </a:cubicBezTo>
                <a:cubicBezTo>
                  <a:pt x="80" y="44"/>
                  <a:pt x="80" y="44"/>
                  <a:pt x="80" y="44"/>
                </a:cubicBezTo>
                <a:cubicBezTo>
                  <a:pt x="84" y="52"/>
                  <a:pt x="84" y="52"/>
                  <a:pt x="84" y="52"/>
                </a:cubicBezTo>
                <a:cubicBezTo>
                  <a:pt x="82" y="50"/>
                  <a:pt x="82" y="50"/>
                  <a:pt x="82" y="50"/>
                </a:cubicBezTo>
                <a:cubicBezTo>
                  <a:pt x="80" y="50"/>
                  <a:pt x="78" y="49"/>
                  <a:pt x="76" y="48"/>
                </a:cubicBezTo>
                <a:cubicBezTo>
                  <a:pt x="76" y="48"/>
                  <a:pt x="75" y="48"/>
                  <a:pt x="75" y="48"/>
                </a:cubicBezTo>
                <a:cubicBezTo>
                  <a:pt x="74" y="48"/>
                  <a:pt x="73" y="47"/>
                  <a:pt x="72" y="47"/>
                </a:cubicBezTo>
                <a:cubicBezTo>
                  <a:pt x="72" y="47"/>
                  <a:pt x="72" y="47"/>
                  <a:pt x="72" y="47"/>
                </a:cubicBezTo>
                <a:moveTo>
                  <a:pt x="79" y="41"/>
                </a:moveTo>
                <a:cubicBezTo>
                  <a:pt x="77" y="41"/>
                  <a:pt x="76" y="40"/>
                  <a:pt x="75" y="40"/>
                </a:cubicBezTo>
                <a:cubicBezTo>
                  <a:pt x="77" y="38"/>
                  <a:pt x="77" y="38"/>
                  <a:pt x="77" y="38"/>
                </a:cubicBezTo>
                <a:cubicBezTo>
                  <a:pt x="79" y="41"/>
                  <a:pt x="79" y="41"/>
                  <a:pt x="79" y="41"/>
                </a:cubicBezTo>
                <a:moveTo>
                  <a:pt x="88" y="29"/>
                </a:moveTo>
                <a:cubicBezTo>
                  <a:pt x="86" y="28"/>
                  <a:pt x="86" y="28"/>
                  <a:pt x="86" y="28"/>
                </a:cubicBezTo>
                <a:cubicBezTo>
                  <a:pt x="87" y="28"/>
                  <a:pt x="88" y="28"/>
                  <a:pt x="89" y="27"/>
                </a:cubicBezTo>
                <a:cubicBezTo>
                  <a:pt x="91" y="26"/>
                  <a:pt x="93" y="26"/>
                  <a:pt x="94" y="25"/>
                </a:cubicBezTo>
                <a:cubicBezTo>
                  <a:pt x="88" y="29"/>
                  <a:pt x="88" y="29"/>
                  <a:pt x="88" y="29"/>
                </a:cubicBezTo>
                <a:moveTo>
                  <a:pt x="94" y="25"/>
                </a:moveTo>
                <a:cubicBezTo>
                  <a:pt x="94" y="22"/>
                  <a:pt x="94" y="22"/>
                  <a:pt x="94" y="22"/>
                </a:cubicBezTo>
                <a:cubicBezTo>
                  <a:pt x="98" y="23"/>
                  <a:pt x="98" y="23"/>
                  <a:pt x="98" y="23"/>
                </a:cubicBezTo>
                <a:cubicBezTo>
                  <a:pt x="94" y="25"/>
                  <a:pt x="94" y="25"/>
                  <a:pt x="94" y="25"/>
                </a:cubicBezTo>
                <a:moveTo>
                  <a:pt x="82" y="27"/>
                </a:moveTo>
                <a:cubicBezTo>
                  <a:pt x="76" y="25"/>
                  <a:pt x="76" y="25"/>
                  <a:pt x="76" y="25"/>
                </a:cubicBezTo>
                <a:cubicBezTo>
                  <a:pt x="90" y="21"/>
                  <a:pt x="90" y="21"/>
                  <a:pt x="90" y="21"/>
                </a:cubicBezTo>
                <a:cubicBezTo>
                  <a:pt x="93" y="22"/>
                  <a:pt x="93" y="22"/>
                  <a:pt x="93" y="22"/>
                </a:cubicBezTo>
                <a:cubicBezTo>
                  <a:pt x="91" y="22"/>
                  <a:pt x="89" y="23"/>
                  <a:pt x="88" y="24"/>
                </a:cubicBezTo>
                <a:cubicBezTo>
                  <a:pt x="86" y="25"/>
                  <a:pt x="84" y="25"/>
                  <a:pt x="82" y="26"/>
                </a:cubicBezTo>
                <a:cubicBezTo>
                  <a:pt x="82" y="27"/>
                  <a:pt x="82" y="27"/>
                  <a:pt x="82" y="27"/>
                </a:cubicBezTo>
                <a:moveTo>
                  <a:pt x="80" y="18"/>
                </a:moveTo>
                <a:cubicBezTo>
                  <a:pt x="80" y="18"/>
                  <a:pt x="80" y="18"/>
                  <a:pt x="79" y="18"/>
                </a:cubicBezTo>
                <a:cubicBezTo>
                  <a:pt x="84" y="19"/>
                  <a:pt x="84" y="19"/>
                  <a:pt x="84" y="19"/>
                </a:cubicBezTo>
                <a:cubicBezTo>
                  <a:pt x="72" y="23"/>
                  <a:pt x="72" y="23"/>
                  <a:pt x="72" y="23"/>
                </a:cubicBezTo>
                <a:cubicBezTo>
                  <a:pt x="73" y="24"/>
                  <a:pt x="73" y="24"/>
                  <a:pt x="73" y="24"/>
                </a:cubicBezTo>
                <a:cubicBezTo>
                  <a:pt x="67" y="22"/>
                  <a:pt x="67" y="22"/>
                  <a:pt x="67" y="22"/>
                </a:cubicBezTo>
                <a:cubicBezTo>
                  <a:pt x="71" y="21"/>
                  <a:pt x="76" y="20"/>
                  <a:pt x="80" y="18"/>
                </a:cubicBezTo>
                <a:cubicBezTo>
                  <a:pt x="80" y="18"/>
                  <a:pt x="80" y="18"/>
                  <a:pt x="80" y="18"/>
                </a:cubicBezTo>
                <a:moveTo>
                  <a:pt x="69" y="15"/>
                </a:moveTo>
                <a:cubicBezTo>
                  <a:pt x="69" y="15"/>
                  <a:pt x="69" y="15"/>
                  <a:pt x="69" y="15"/>
                </a:cubicBezTo>
                <a:cubicBezTo>
                  <a:pt x="68" y="14"/>
                  <a:pt x="68" y="14"/>
                  <a:pt x="68" y="14"/>
                </a:cubicBezTo>
                <a:cubicBezTo>
                  <a:pt x="70" y="15"/>
                  <a:pt x="70" y="15"/>
                  <a:pt x="70" y="15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15"/>
                  <a:pt x="71" y="15"/>
                  <a:pt x="71" y="15"/>
                </a:cubicBezTo>
                <a:cubicBezTo>
                  <a:pt x="75" y="16"/>
                  <a:pt x="75" y="16"/>
                  <a:pt x="75" y="16"/>
                </a:cubicBezTo>
                <a:cubicBezTo>
                  <a:pt x="70" y="17"/>
                  <a:pt x="65" y="19"/>
                  <a:pt x="61" y="20"/>
                </a:cubicBezTo>
                <a:cubicBezTo>
                  <a:pt x="56" y="19"/>
                  <a:pt x="56" y="19"/>
                  <a:pt x="56" y="19"/>
                </a:cubicBezTo>
                <a:cubicBezTo>
                  <a:pt x="60" y="18"/>
                  <a:pt x="65" y="16"/>
                  <a:pt x="70" y="15"/>
                </a:cubicBezTo>
                <a:cubicBezTo>
                  <a:pt x="70" y="15"/>
                  <a:pt x="70" y="15"/>
                  <a:pt x="69" y="15"/>
                </a:cubicBezTo>
                <a:moveTo>
                  <a:pt x="4" y="71"/>
                </a:moveTo>
                <a:cubicBezTo>
                  <a:pt x="6" y="64"/>
                  <a:pt x="7" y="57"/>
                  <a:pt x="9" y="50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39" y="18"/>
                  <a:pt x="39" y="18"/>
                  <a:pt x="39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83" y="31"/>
                  <a:pt x="83" y="31"/>
                  <a:pt x="83" y="31"/>
                </a:cubicBezTo>
                <a:cubicBezTo>
                  <a:pt x="66" y="40"/>
                  <a:pt x="66" y="40"/>
                  <a:pt x="66" y="40"/>
                </a:cubicBezTo>
                <a:cubicBezTo>
                  <a:pt x="66" y="41"/>
                  <a:pt x="66" y="41"/>
                  <a:pt x="66" y="41"/>
                </a:cubicBezTo>
                <a:cubicBezTo>
                  <a:pt x="65" y="42"/>
                  <a:pt x="65" y="42"/>
                  <a:pt x="65" y="42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6"/>
                  <a:pt x="88" y="86"/>
                  <a:pt x="88" y="87"/>
                </a:cubicBezTo>
                <a:cubicBezTo>
                  <a:pt x="88" y="88"/>
                  <a:pt x="89" y="88"/>
                  <a:pt x="89" y="88"/>
                </a:cubicBezTo>
                <a:cubicBezTo>
                  <a:pt x="103" y="114"/>
                  <a:pt x="103" y="114"/>
                  <a:pt x="103" y="114"/>
                </a:cubicBezTo>
                <a:cubicBezTo>
                  <a:pt x="103" y="114"/>
                  <a:pt x="103" y="114"/>
                  <a:pt x="103" y="114"/>
                </a:cubicBezTo>
                <a:cubicBezTo>
                  <a:pt x="103" y="114"/>
                  <a:pt x="103" y="114"/>
                  <a:pt x="103" y="114"/>
                </a:cubicBezTo>
                <a:cubicBezTo>
                  <a:pt x="108" y="123"/>
                  <a:pt x="108" y="123"/>
                  <a:pt x="108" y="123"/>
                </a:cubicBezTo>
                <a:cubicBezTo>
                  <a:pt x="69" y="143"/>
                  <a:pt x="69" y="143"/>
                  <a:pt x="69" y="143"/>
                </a:cubicBezTo>
                <a:cubicBezTo>
                  <a:pt x="25" y="60"/>
                  <a:pt x="25" y="60"/>
                  <a:pt x="25" y="60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4" y="71"/>
                  <a:pt x="4" y="71"/>
                  <a:pt x="4" y="71"/>
                </a:cubicBezTo>
                <a:moveTo>
                  <a:pt x="50" y="17"/>
                </a:moveTo>
                <a:cubicBezTo>
                  <a:pt x="46" y="16"/>
                  <a:pt x="46" y="16"/>
                  <a:pt x="46" y="16"/>
                </a:cubicBezTo>
                <a:cubicBezTo>
                  <a:pt x="47" y="15"/>
                  <a:pt x="48" y="15"/>
                  <a:pt x="49" y="15"/>
                </a:cubicBezTo>
                <a:cubicBezTo>
                  <a:pt x="52" y="13"/>
                  <a:pt x="55" y="12"/>
                  <a:pt x="58" y="12"/>
                </a:cubicBezTo>
                <a:cubicBezTo>
                  <a:pt x="58" y="11"/>
                  <a:pt x="58" y="11"/>
                  <a:pt x="58" y="11"/>
                </a:cubicBezTo>
                <a:cubicBezTo>
                  <a:pt x="64" y="13"/>
                  <a:pt x="64" y="13"/>
                  <a:pt x="64" y="13"/>
                </a:cubicBezTo>
                <a:cubicBezTo>
                  <a:pt x="59" y="14"/>
                  <a:pt x="55" y="15"/>
                  <a:pt x="50" y="17"/>
                </a:cubicBezTo>
                <a:cubicBezTo>
                  <a:pt x="50" y="17"/>
                  <a:pt x="50" y="17"/>
                  <a:pt x="50" y="17"/>
                </a:cubicBezTo>
                <a:moveTo>
                  <a:pt x="44" y="9"/>
                </a:moveTo>
                <a:cubicBezTo>
                  <a:pt x="45" y="7"/>
                  <a:pt x="45" y="7"/>
                  <a:pt x="45" y="7"/>
                </a:cubicBezTo>
                <a:cubicBezTo>
                  <a:pt x="52" y="9"/>
                  <a:pt x="52" y="9"/>
                  <a:pt x="52" y="9"/>
                </a:cubicBezTo>
                <a:cubicBezTo>
                  <a:pt x="50" y="10"/>
                  <a:pt x="49" y="11"/>
                  <a:pt x="47" y="11"/>
                </a:cubicBezTo>
                <a:cubicBezTo>
                  <a:pt x="45" y="12"/>
                  <a:pt x="42" y="13"/>
                  <a:pt x="40" y="14"/>
                </a:cubicBezTo>
                <a:cubicBezTo>
                  <a:pt x="33" y="12"/>
                  <a:pt x="33" y="12"/>
                  <a:pt x="33" y="12"/>
                </a:cubicBezTo>
                <a:cubicBezTo>
                  <a:pt x="34" y="11"/>
                  <a:pt x="36" y="11"/>
                  <a:pt x="37" y="10"/>
                </a:cubicBezTo>
                <a:cubicBezTo>
                  <a:pt x="39" y="10"/>
                  <a:pt x="41" y="9"/>
                  <a:pt x="43" y="8"/>
                </a:cubicBezTo>
                <a:cubicBezTo>
                  <a:pt x="44" y="9"/>
                  <a:pt x="44" y="9"/>
                  <a:pt x="44" y="9"/>
                </a:cubicBezTo>
                <a:moveTo>
                  <a:pt x="28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36" y="4"/>
                  <a:pt x="36" y="4"/>
                  <a:pt x="36" y="4"/>
                </a:cubicBezTo>
                <a:cubicBezTo>
                  <a:pt x="40" y="5"/>
                  <a:pt x="40" y="5"/>
                  <a:pt x="40" y="5"/>
                </a:cubicBezTo>
                <a:cubicBezTo>
                  <a:pt x="39" y="6"/>
                  <a:pt x="37" y="6"/>
                  <a:pt x="36" y="7"/>
                </a:cubicBezTo>
                <a:cubicBezTo>
                  <a:pt x="33" y="8"/>
                  <a:pt x="30" y="9"/>
                  <a:pt x="28" y="10"/>
                </a:cubicBezTo>
                <a:moveTo>
                  <a:pt x="36" y="0"/>
                </a:moveTo>
                <a:cubicBezTo>
                  <a:pt x="23" y="7"/>
                  <a:pt x="23" y="7"/>
                  <a:pt x="23" y="7"/>
                </a:cubicBezTo>
                <a:cubicBezTo>
                  <a:pt x="21" y="8"/>
                  <a:pt x="21" y="8"/>
                  <a:pt x="21" y="8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6" y="49"/>
                  <a:pt x="6" y="49"/>
                  <a:pt x="6" y="49"/>
                </a:cubicBezTo>
                <a:cubicBezTo>
                  <a:pt x="4" y="56"/>
                  <a:pt x="2" y="63"/>
                  <a:pt x="1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2" y="75"/>
                  <a:pt x="2" y="75"/>
                  <a:pt x="2" y="75"/>
                </a:cubicBezTo>
                <a:cubicBezTo>
                  <a:pt x="2" y="76"/>
                  <a:pt x="2" y="76"/>
                  <a:pt x="2" y="76"/>
                </a:cubicBezTo>
                <a:cubicBezTo>
                  <a:pt x="23" y="65"/>
                  <a:pt x="23" y="65"/>
                  <a:pt x="23" y="65"/>
                </a:cubicBezTo>
                <a:cubicBezTo>
                  <a:pt x="66" y="145"/>
                  <a:pt x="66" y="145"/>
                  <a:pt x="66" y="145"/>
                </a:cubicBezTo>
                <a:cubicBezTo>
                  <a:pt x="65" y="145"/>
                  <a:pt x="65" y="145"/>
                  <a:pt x="65" y="145"/>
                </a:cubicBezTo>
                <a:cubicBezTo>
                  <a:pt x="67" y="148"/>
                  <a:pt x="67" y="148"/>
                  <a:pt x="67" y="148"/>
                </a:cubicBezTo>
                <a:cubicBezTo>
                  <a:pt x="109" y="126"/>
                  <a:pt x="109" y="126"/>
                  <a:pt x="109" y="126"/>
                </a:cubicBezTo>
                <a:cubicBezTo>
                  <a:pt x="109" y="126"/>
                  <a:pt x="109" y="126"/>
                  <a:pt x="109" y="126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2" y="118"/>
                  <a:pt x="122" y="118"/>
                  <a:pt x="122" y="118"/>
                </a:cubicBezTo>
                <a:cubicBezTo>
                  <a:pt x="123" y="117"/>
                  <a:pt x="123" y="117"/>
                  <a:pt x="123" y="117"/>
                </a:cubicBezTo>
                <a:cubicBezTo>
                  <a:pt x="101" y="75"/>
                  <a:pt x="101" y="75"/>
                  <a:pt x="101" y="75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100" y="74"/>
                  <a:pt x="100" y="74"/>
                  <a:pt x="100" y="74"/>
                </a:cubicBezTo>
                <a:cubicBezTo>
                  <a:pt x="81" y="37"/>
                  <a:pt x="81" y="37"/>
                  <a:pt x="81" y="37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7" y="33"/>
                  <a:pt x="87" y="33"/>
                  <a:pt x="87" y="33"/>
                </a:cubicBezTo>
                <a:cubicBezTo>
                  <a:pt x="89" y="32"/>
                  <a:pt x="89" y="32"/>
                  <a:pt x="89" y="32"/>
                </a:cubicBezTo>
                <a:cubicBezTo>
                  <a:pt x="89" y="32"/>
                  <a:pt x="89" y="32"/>
                  <a:pt x="89" y="32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2" y="21"/>
                  <a:pt x="102" y="21"/>
                  <a:pt x="102" y="21"/>
                </a:cubicBezTo>
                <a:cubicBezTo>
                  <a:pt x="102" y="21"/>
                  <a:pt x="102" y="21"/>
                  <a:pt x="102" y="21"/>
                </a:cubicBezTo>
                <a:cubicBezTo>
                  <a:pt x="102" y="21"/>
                  <a:pt x="102" y="21"/>
                  <a:pt x="102" y="21"/>
                </a:cubicBezTo>
                <a:cubicBezTo>
                  <a:pt x="93" y="18"/>
                  <a:pt x="93" y="18"/>
                  <a:pt x="93" y="18"/>
                </a:cubicBezTo>
                <a:cubicBezTo>
                  <a:pt x="92" y="17"/>
                  <a:pt x="92" y="17"/>
                  <a:pt x="92" y="17"/>
                </a:cubicBezTo>
                <a:cubicBezTo>
                  <a:pt x="90" y="17"/>
                  <a:pt x="90" y="17"/>
                  <a:pt x="90" y="17"/>
                </a:cubicBezTo>
                <a:cubicBezTo>
                  <a:pt x="90" y="17"/>
                  <a:pt x="90" y="17"/>
                  <a:pt x="90" y="17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0"/>
                  <a:pt x="36" y="0"/>
                  <a:pt x="3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6" name="Freeform 134">
            <a:extLst>
              <a:ext uri="{FF2B5EF4-FFF2-40B4-BE49-F238E27FC236}">
                <a16:creationId xmlns:a16="http://schemas.microsoft.com/office/drawing/2014/main" id="{0EF53382-BB07-188C-2EB1-72D745EBE2DA}"/>
              </a:ext>
            </a:extLst>
          </p:cNvPr>
          <p:cNvSpPr>
            <a:spLocks noEditPoints="1"/>
          </p:cNvSpPr>
          <p:nvPr/>
        </p:nvSpPr>
        <p:spPr bwMode="auto">
          <a:xfrm>
            <a:off x="9957383" y="8651031"/>
            <a:ext cx="1053825" cy="831633"/>
          </a:xfrm>
          <a:custGeom>
            <a:avLst/>
            <a:gdLst>
              <a:gd name="T0" fmla="*/ 8 w 147"/>
              <a:gd name="T1" fmla="*/ 48 h 116"/>
              <a:gd name="T2" fmla="*/ 5 w 147"/>
              <a:gd name="T3" fmla="*/ 63 h 116"/>
              <a:gd name="T4" fmla="*/ 12 w 147"/>
              <a:gd name="T5" fmla="*/ 47 h 116"/>
              <a:gd name="T6" fmla="*/ 17 w 147"/>
              <a:gd name="T7" fmla="*/ 39 h 116"/>
              <a:gd name="T8" fmla="*/ 11 w 147"/>
              <a:gd name="T9" fmla="*/ 58 h 116"/>
              <a:gd name="T10" fmla="*/ 143 w 147"/>
              <a:gd name="T11" fmla="*/ 39 h 116"/>
              <a:gd name="T12" fmla="*/ 20 w 147"/>
              <a:gd name="T13" fmla="*/ 45 h 116"/>
              <a:gd name="T14" fmla="*/ 26 w 147"/>
              <a:gd name="T15" fmla="*/ 31 h 116"/>
              <a:gd name="T16" fmla="*/ 20 w 147"/>
              <a:gd name="T17" fmla="*/ 48 h 116"/>
              <a:gd name="T18" fmla="*/ 58 w 147"/>
              <a:gd name="T19" fmla="*/ 30 h 116"/>
              <a:gd name="T20" fmla="*/ 62 w 147"/>
              <a:gd name="T21" fmla="*/ 32 h 116"/>
              <a:gd name="T22" fmla="*/ 67 w 147"/>
              <a:gd name="T23" fmla="*/ 32 h 116"/>
              <a:gd name="T24" fmla="*/ 60 w 147"/>
              <a:gd name="T25" fmla="*/ 39 h 116"/>
              <a:gd name="T26" fmla="*/ 55 w 147"/>
              <a:gd name="T27" fmla="*/ 36 h 116"/>
              <a:gd name="T28" fmla="*/ 66 w 147"/>
              <a:gd name="T29" fmla="*/ 38 h 116"/>
              <a:gd name="T30" fmla="*/ 74 w 147"/>
              <a:gd name="T31" fmla="*/ 30 h 116"/>
              <a:gd name="T32" fmla="*/ 65 w 147"/>
              <a:gd name="T33" fmla="*/ 39 h 116"/>
              <a:gd name="T34" fmla="*/ 86 w 147"/>
              <a:gd name="T35" fmla="*/ 30 h 116"/>
              <a:gd name="T36" fmla="*/ 80 w 147"/>
              <a:gd name="T37" fmla="*/ 39 h 116"/>
              <a:gd name="T38" fmla="*/ 111 w 147"/>
              <a:gd name="T39" fmla="*/ 30 h 116"/>
              <a:gd name="T40" fmla="*/ 105 w 147"/>
              <a:gd name="T41" fmla="*/ 36 h 116"/>
              <a:gd name="T42" fmla="*/ 92 w 147"/>
              <a:gd name="T43" fmla="*/ 39 h 116"/>
              <a:gd name="T44" fmla="*/ 108 w 147"/>
              <a:gd name="T45" fmla="*/ 38 h 116"/>
              <a:gd name="T46" fmla="*/ 117 w 147"/>
              <a:gd name="T47" fmla="*/ 30 h 116"/>
              <a:gd name="T48" fmla="*/ 107 w 147"/>
              <a:gd name="T49" fmla="*/ 39 h 116"/>
              <a:gd name="T50" fmla="*/ 131 w 147"/>
              <a:gd name="T51" fmla="*/ 30 h 116"/>
              <a:gd name="T52" fmla="*/ 123 w 147"/>
              <a:gd name="T53" fmla="*/ 39 h 116"/>
              <a:gd name="T54" fmla="*/ 31 w 147"/>
              <a:gd name="T55" fmla="*/ 26 h 116"/>
              <a:gd name="T56" fmla="*/ 31 w 147"/>
              <a:gd name="T57" fmla="*/ 37 h 116"/>
              <a:gd name="T58" fmla="*/ 30 w 147"/>
              <a:gd name="T59" fmla="*/ 27 h 116"/>
              <a:gd name="T60" fmla="*/ 19 w 147"/>
              <a:gd name="T61" fmla="*/ 55 h 116"/>
              <a:gd name="T62" fmla="*/ 52 w 147"/>
              <a:gd name="T63" fmla="*/ 41 h 116"/>
              <a:gd name="T64" fmla="*/ 102 w 147"/>
              <a:gd name="T65" fmla="*/ 44 h 116"/>
              <a:gd name="T66" fmla="*/ 133 w 147"/>
              <a:gd name="T67" fmla="*/ 43 h 116"/>
              <a:gd name="T68" fmla="*/ 143 w 147"/>
              <a:gd name="T69" fmla="*/ 43 h 116"/>
              <a:gd name="T70" fmla="*/ 50 w 147"/>
              <a:gd name="T71" fmla="*/ 89 h 116"/>
              <a:gd name="T72" fmla="*/ 33 w 147"/>
              <a:gd name="T73" fmla="*/ 96 h 116"/>
              <a:gd name="T74" fmla="*/ 6 w 147"/>
              <a:gd name="T75" fmla="*/ 68 h 116"/>
              <a:gd name="T76" fmla="*/ 19 w 147"/>
              <a:gd name="T77" fmla="*/ 55 h 116"/>
              <a:gd name="T78" fmla="*/ 40 w 147"/>
              <a:gd name="T79" fmla="*/ 16 h 116"/>
              <a:gd name="T80" fmla="*/ 36 w 147"/>
              <a:gd name="T81" fmla="*/ 32 h 116"/>
              <a:gd name="T82" fmla="*/ 50 w 147"/>
              <a:gd name="T83" fmla="*/ 18 h 116"/>
              <a:gd name="T84" fmla="*/ 51 w 147"/>
              <a:gd name="T85" fmla="*/ 17 h 116"/>
              <a:gd name="T86" fmla="*/ 45 w 147"/>
              <a:gd name="T87" fmla="*/ 11 h 116"/>
              <a:gd name="T88" fmla="*/ 46 w 147"/>
              <a:gd name="T89" fmla="*/ 21 h 116"/>
              <a:gd name="T90" fmla="*/ 51 w 147"/>
              <a:gd name="T91" fmla="*/ 9 h 116"/>
              <a:gd name="T92" fmla="*/ 51 w 147"/>
              <a:gd name="T93" fmla="*/ 9 h 116"/>
              <a:gd name="T94" fmla="*/ 42 w 147"/>
              <a:gd name="T95" fmla="*/ 7 h 116"/>
              <a:gd name="T96" fmla="*/ 2 w 147"/>
              <a:gd name="T97" fmla="*/ 49 h 116"/>
              <a:gd name="T98" fmla="*/ 1 w 147"/>
              <a:gd name="T99" fmla="*/ 64 h 116"/>
              <a:gd name="T100" fmla="*/ 1 w 147"/>
              <a:gd name="T101" fmla="*/ 67 h 116"/>
              <a:gd name="T102" fmla="*/ 31 w 147"/>
              <a:gd name="T103" fmla="*/ 99 h 116"/>
              <a:gd name="T104" fmla="*/ 52 w 147"/>
              <a:gd name="T105" fmla="*/ 114 h 116"/>
              <a:gd name="T106" fmla="*/ 144 w 147"/>
              <a:gd name="T107" fmla="*/ 90 h 116"/>
              <a:gd name="T108" fmla="*/ 147 w 147"/>
              <a:gd name="T109" fmla="*/ 43 h 116"/>
              <a:gd name="T110" fmla="*/ 146 w 147"/>
              <a:gd name="T111" fmla="*/ 27 h 116"/>
              <a:gd name="T112" fmla="*/ 97 w 147"/>
              <a:gd name="T113" fmla="*/ 26 h 116"/>
              <a:gd name="T114" fmla="*/ 55 w 147"/>
              <a:gd name="T115" fmla="*/ 21 h 116"/>
              <a:gd name="T116" fmla="*/ 55 w 147"/>
              <a:gd name="T117" fmla="*/ 18 h 116"/>
              <a:gd name="T118" fmla="*/ 51 w 147"/>
              <a:gd name="T119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7" h="116">
                <a:moveTo>
                  <a:pt x="5" y="63"/>
                </a:moveTo>
                <a:cubicBezTo>
                  <a:pt x="5" y="52"/>
                  <a:pt x="5" y="52"/>
                  <a:pt x="5" y="52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50"/>
                  <a:pt x="8" y="51"/>
                  <a:pt x="8" y="52"/>
                </a:cubicBezTo>
                <a:cubicBezTo>
                  <a:pt x="7" y="55"/>
                  <a:pt x="7" y="58"/>
                  <a:pt x="7" y="61"/>
                </a:cubicBezTo>
                <a:cubicBezTo>
                  <a:pt x="5" y="63"/>
                  <a:pt x="5" y="63"/>
                  <a:pt x="5" y="63"/>
                </a:cubicBezTo>
                <a:moveTo>
                  <a:pt x="11" y="58"/>
                </a:moveTo>
                <a:cubicBezTo>
                  <a:pt x="11" y="56"/>
                  <a:pt x="11" y="55"/>
                  <a:pt x="11" y="53"/>
                </a:cubicBezTo>
                <a:cubicBezTo>
                  <a:pt x="12" y="51"/>
                  <a:pt x="12" y="49"/>
                  <a:pt x="12" y="47"/>
                </a:cubicBezTo>
                <a:cubicBezTo>
                  <a:pt x="13" y="47"/>
                  <a:pt x="13" y="47"/>
                  <a:pt x="13" y="47"/>
                </a:cubicBezTo>
                <a:cubicBezTo>
                  <a:pt x="12" y="45"/>
                  <a:pt x="12" y="45"/>
                  <a:pt x="12" y="45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41"/>
                  <a:pt x="17" y="43"/>
                  <a:pt x="17" y="45"/>
                </a:cubicBezTo>
                <a:cubicBezTo>
                  <a:pt x="16" y="47"/>
                  <a:pt x="16" y="50"/>
                  <a:pt x="16" y="53"/>
                </a:cubicBezTo>
                <a:cubicBezTo>
                  <a:pt x="11" y="58"/>
                  <a:pt x="11" y="58"/>
                  <a:pt x="11" y="58"/>
                </a:cubicBezTo>
                <a:moveTo>
                  <a:pt x="138" y="39"/>
                </a:moveTo>
                <a:cubicBezTo>
                  <a:pt x="140" y="37"/>
                  <a:pt x="142" y="36"/>
                  <a:pt x="143" y="34"/>
                </a:cubicBezTo>
                <a:cubicBezTo>
                  <a:pt x="143" y="39"/>
                  <a:pt x="143" y="39"/>
                  <a:pt x="143" y="39"/>
                </a:cubicBezTo>
                <a:cubicBezTo>
                  <a:pt x="138" y="39"/>
                  <a:pt x="138" y="39"/>
                  <a:pt x="138" y="39"/>
                </a:cubicBezTo>
                <a:moveTo>
                  <a:pt x="20" y="48"/>
                </a:moveTo>
                <a:cubicBezTo>
                  <a:pt x="20" y="47"/>
                  <a:pt x="20" y="46"/>
                  <a:pt x="20" y="45"/>
                </a:cubicBezTo>
                <a:cubicBezTo>
                  <a:pt x="21" y="41"/>
                  <a:pt x="21" y="38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6" y="31"/>
                  <a:pt x="26" y="31"/>
                  <a:pt x="26" y="31"/>
                </a:cubicBezTo>
                <a:cubicBezTo>
                  <a:pt x="25" y="35"/>
                  <a:pt x="24" y="40"/>
                  <a:pt x="23" y="44"/>
                </a:cubicBezTo>
                <a:cubicBezTo>
                  <a:pt x="24" y="45"/>
                  <a:pt x="24" y="45"/>
                  <a:pt x="24" y="45"/>
                </a:cubicBezTo>
                <a:cubicBezTo>
                  <a:pt x="20" y="48"/>
                  <a:pt x="20" y="48"/>
                  <a:pt x="20" y="48"/>
                </a:cubicBezTo>
                <a:moveTo>
                  <a:pt x="55" y="34"/>
                </a:moveTo>
                <a:cubicBezTo>
                  <a:pt x="55" y="30"/>
                  <a:pt x="55" y="30"/>
                  <a:pt x="55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7" y="31"/>
                  <a:pt x="56" y="33"/>
                  <a:pt x="55" y="34"/>
                </a:cubicBezTo>
                <a:moveTo>
                  <a:pt x="57" y="37"/>
                </a:moveTo>
                <a:cubicBezTo>
                  <a:pt x="58" y="35"/>
                  <a:pt x="60" y="33"/>
                  <a:pt x="62" y="32"/>
                </a:cubicBezTo>
                <a:cubicBezTo>
                  <a:pt x="61" y="30"/>
                  <a:pt x="61" y="30"/>
                  <a:pt x="6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67" y="32"/>
                  <a:pt x="67" y="32"/>
                  <a:pt x="67" y="32"/>
                </a:cubicBezTo>
                <a:cubicBezTo>
                  <a:pt x="66" y="33"/>
                  <a:pt x="64" y="34"/>
                  <a:pt x="63" y="36"/>
                </a:cubicBezTo>
                <a:cubicBezTo>
                  <a:pt x="63" y="36"/>
                  <a:pt x="62" y="37"/>
                  <a:pt x="62" y="37"/>
                </a:cubicBezTo>
                <a:cubicBezTo>
                  <a:pt x="61" y="38"/>
                  <a:pt x="61" y="39"/>
                  <a:pt x="60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6"/>
                  <a:pt x="55" y="36"/>
                  <a:pt x="55" y="36"/>
                </a:cubicBezTo>
                <a:cubicBezTo>
                  <a:pt x="57" y="37"/>
                  <a:pt x="57" y="37"/>
                  <a:pt x="57" y="37"/>
                </a:cubicBezTo>
                <a:moveTo>
                  <a:pt x="65" y="39"/>
                </a:moveTo>
                <a:cubicBezTo>
                  <a:pt x="66" y="38"/>
                  <a:pt x="66" y="38"/>
                  <a:pt x="66" y="38"/>
                </a:cubicBezTo>
                <a:cubicBezTo>
                  <a:pt x="67" y="37"/>
                  <a:pt x="68" y="36"/>
                  <a:pt x="70" y="35"/>
                </a:cubicBezTo>
                <a:cubicBezTo>
                  <a:pt x="74" y="31"/>
                  <a:pt x="74" y="31"/>
                  <a:pt x="74" y="31"/>
                </a:cubicBezTo>
                <a:cubicBezTo>
                  <a:pt x="74" y="30"/>
                  <a:pt x="74" y="30"/>
                  <a:pt x="74" y="30"/>
                </a:cubicBezTo>
                <a:cubicBezTo>
                  <a:pt x="82" y="30"/>
                  <a:pt x="82" y="30"/>
                  <a:pt x="82" y="30"/>
                </a:cubicBezTo>
                <a:cubicBezTo>
                  <a:pt x="80" y="33"/>
                  <a:pt x="77" y="36"/>
                  <a:pt x="75" y="39"/>
                </a:cubicBezTo>
                <a:cubicBezTo>
                  <a:pt x="65" y="39"/>
                  <a:pt x="65" y="39"/>
                  <a:pt x="65" y="39"/>
                </a:cubicBezTo>
                <a:moveTo>
                  <a:pt x="80" y="39"/>
                </a:moveTo>
                <a:cubicBezTo>
                  <a:pt x="82" y="36"/>
                  <a:pt x="84" y="34"/>
                  <a:pt x="87" y="31"/>
                </a:cubicBezTo>
                <a:cubicBezTo>
                  <a:pt x="86" y="30"/>
                  <a:pt x="86" y="30"/>
                  <a:pt x="86" y="30"/>
                </a:cubicBezTo>
                <a:cubicBezTo>
                  <a:pt x="94" y="30"/>
                  <a:pt x="94" y="30"/>
                  <a:pt x="94" y="30"/>
                </a:cubicBezTo>
                <a:cubicBezTo>
                  <a:pt x="92" y="33"/>
                  <a:pt x="89" y="36"/>
                  <a:pt x="87" y="39"/>
                </a:cubicBezTo>
                <a:cubicBezTo>
                  <a:pt x="80" y="39"/>
                  <a:pt x="80" y="39"/>
                  <a:pt x="80" y="39"/>
                </a:cubicBezTo>
                <a:moveTo>
                  <a:pt x="92" y="39"/>
                </a:moveTo>
                <a:cubicBezTo>
                  <a:pt x="94" y="36"/>
                  <a:pt x="96" y="33"/>
                  <a:pt x="99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07" y="33"/>
                  <a:pt x="106" y="34"/>
                  <a:pt x="106" y="35"/>
                </a:cubicBezTo>
                <a:cubicBezTo>
                  <a:pt x="105" y="35"/>
                  <a:pt x="105" y="36"/>
                  <a:pt x="105" y="36"/>
                </a:cubicBezTo>
                <a:cubicBezTo>
                  <a:pt x="104" y="37"/>
                  <a:pt x="104" y="37"/>
                  <a:pt x="104" y="37"/>
                </a:cubicBezTo>
                <a:cubicBezTo>
                  <a:pt x="104" y="38"/>
                  <a:pt x="103" y="38"/>
                  <a:pt x="103" y="39"/>
                </a:cubicBezTo>
                <a:cubicBezTo>
                  <a:pt x="92" y="39"/>
                  <a:pt x="92" y="39"/>
                  <a:pt x="92" y="39"/>
                </a:cubicBezTo>
                <a:moveTo>
                  <a:pt x="107" y="39"/>
                </a:moveTo>
                <a:cubicBezTo>
                  <a:pt x="108" y="39"/>
                  <a:pt x="108" y="39"/>
                  <a:pt x="108" y="39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9" y="36"/>
                  <a:pt x="110" y="36"/>
                  <a:pt x="110" y="35"/>
                </a:cubicBezTo>
                <a:cubicBezTo>
                  <a:pt x="117" y="30"/>
                  <a:pt x="117" y="30"/>
                  <a:pt x="117" y="30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18" y="39"/>
                  <a:pt x="118" y="39"/>
                  <a:pt x="118" y="39"/>
                </a:cubicBezTo>
                <a:cubicBezTo>
                  <a:pt x="107" y="39"/>
                  <a:pt x="107" y="39"/>
                  <a:pt x="107" y="39"/>
                </a:cubicBezTo>
                <a:moveTo>
                  <a:pt x="123" y="39"/>
                </a:moveTo>
                <a:cubicBezTo>
                  <a:pt x="130" y="32"/>
                  <a:pt x="130" y="32"/>
                  <a:pt x="130" y="32"/>
                </a:cubicBezTo>
                <a:cubicBezTo>
                  <a:pt x="130" y="31"/>
                  <a:pt x="130" y="31"/>
                  <a:pt x="131" y="30"/>
                </a:cubicBezTo>
                <a:cubicBezTo>
                  <a:pt x="142" y="30"/>
                  <a:pt x="142" y="30"/>
                  <a:pt x="142" y="30"/>
                </a:cubicBezTo>
                <a:cubicBezTo>
                  <a:pt x="139" y="33"/>
                  <a:pt x="136" y="36"/>
                  <a:pt x="132" y="39"/>
                </a:cubicBezTo>
                <a:cubicBezTo>
                  <a:pt x="123" y="39"/>
                  <a:pt x="123" y="39"/>
                  <a:pt x="123" y="39"/>
                </a:cubicBezTo>
                <a:moveTo>
                  <a:pt x="29" y="27"/>
                </a:move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25"/>
                  <a:pt x="31" y="25"/>
                  <a:pt x="31" y="25"/>
                </a:cubicBezTo>
                <a:cubicBezTo>
                  <a:pt x="34" y="23"/>
                  <a:pt x="34" y="23"/>
                  <a:pt x="34" y="23"/>
                </a:cubicBezTo>
                <a:cubicBezTo>
                  <a:pt x="33" y="27"/>
                  <a:pt x="32" y="32"/>
                  <a:pt x="31" y="37"/>
                </a:cubicBezTo>
                <a:cubicBezTo>
                  <a:pt x="27" y="41"/>
                  <a:pt x="27" y="41"/>
                  <a:pt x="27" y="41"/>
                </a:cubicBezTo>
                <a:cubicBezTo>
                  <a:pt x="28" y="36"/>
                  <a:pt x="29" y="31"/>
                  <a:pt x="30" y="26"/>
                </a:cubicBezTo>
                <a:cubicBezTo>
                  <a:pt x="30" y="26"/>
                  <a:pt x="30" y="27"/>
                  <a:pt x="30" y="27"/>
                </a:cubicBezTo>
                <a:cubicBezTo>
                  <a:pt x="29" y="27"/>
                  <a:pt x="29" y="27"/>
                  <a:pt x="29" y="27"/>
                </a:cubicBezTo>
                <a:moveTo>
                  <a:pt x="19" y="55"/>
                </a:moveTo>
                <a:cubicBezTo>
                  <a:pt x="19" y="55"/>
                  <a:pt x="19" y="55"/>
                  <a:pt x="19" y="55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3"/>
                  <a:pt x="52" y="43"/>
                  <a:pt x="52" y="43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101" y="43"/>
                  <a:pt x="102" y="44"/>
                  <a:pt x="102" y="44"/>
                </a:cubicBezTo>
                <a:cubicBezTo>
                  <a:pt x="103" y="44"/>
                  <a:pt x="103" y="44"/>
                  <a:pt x="103" y="44"/>
                </a:cubicBezTo>
                <a:cubicBezTo>
                  <a:pt x="103" y="44"/>
                  <a:pt x="104" y="43"/>
                  <a:pt x="104" y="43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4" y="86"/>
                  <a:pt x="144" y="86"/>
                  <a:pt x="144" y="86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9"/>
                  <a:pt x="50" y="89"/>
                  <a:pt x="50" y="89"/>
                </a:cubicBezTo>
                <a:cubicBezTo>
                  <a:pt x="50" y="89"/>
                  <a:pt x="50" y="89"/>
                  <a:pt x="50" y="89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44" y="106"/>
                  <a:pt x="39" y="101"/>
                  <a:pt x="33" y="96"/>
                </a:cubicBezTo>
                <a:cubicBezTo>
                  <a:pt x="5" y="68"/>
                  <a:pt x="5" y="68"/>
                  <a:pt x="5" y="68"/>
                </a:cubicBezTo>
                <a:cubicBezTo>
                  <a:pt x="5" y="68"/>
                  <a:pt x="5" y="68"/>
                  <a:pt x="5" y="68"/>
                </a:cubicBezTo>
                <a:cubicBezTo>
                  <a:pt x="6" y="68"/>
                  <a:pt x="6" y="68"/>
                  <a:pt x="6" y="68"/>
                </a:cubicBezTo>
                <a:cubicBezTo>
                  <a:pt x="6" y="68"/>
                  <a:pt x="6" y="68"/>
                  <a:pt x="6" y="68"/>
                </a:cubicBezTo>
                <a:cubicBezTo>
                  <a:pt x="19" y="55"/>
                  <a:pt x="19" y="55"/>
                  <a:pt x="19" y="55"/>
                </a:cubicBezTo>
                <a:cubicBezTo>
                  <a:pt x="19" y="55"/>
                  <a:pt x="19" y="55"/>
                  <a:pt x="19" y="55"/>
                </a:cubicBezTo>
                <a:moveTo>
                  <a:pt x="37" y="19"/>
                </a:moveTo>
                <a:cubicBezTo>
                  <a:pt x="37" y="19"/>
                  <a:pt x="37" y="19"/>
                  <a:pt x="37" y="19"/>
                </a:cubicBezTo>
                <a:cubicBezTo>
                  <a:pt x="40" y="16"/>
                  <a:pt x="40" y="16"/>
                  <a:pt x="40" y="16"/>
                </a:cubicBezTo>
                <a:cubicBezTo>
                  <a:pt x="38" y="28"/>
                  <a:pt x="38" y="28"/>
                  <a:pt x="38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28"/>
                  <a:pt x="37" y="23"/>
                  <a:pt x="38" y="19"/>
                </a:cubicBezTo>
                <a:cubicBezTo>
                  <a:pt x="38" y="19"/>
                  <a:pt x="38" y="19"/>
                  <a:pt x="37" y="19"/>
                </a:cubicBezTo>
                <a:moveTo>
                  <a:pt x="50" y="18"/>
                </a:moveTo>
                <a:cubicBezTo>
                  <a:pt x="50" y="17"/>
                  <a:pt x="50" y="16"/>
                  <a:pt x="50" y="15"/>
                </a:cubicBezTo>
                <a:cubicBezTo>
                  <a:pt x="50" y="13"/>
                  <a:pt x="50" y="11"/>
                  <a:pt x="51" y="9"/>
                </a:cubicBezTo>
                <a:cubicBezTo>
                  <a:pt x="51" y="17"/>
                  <a:pt x="51" y="17"/>
                  <a:pt x="51" y="17"/>
                </a:cubicBezTo>
                <a:cubicBezTo>
                  <a:pt x="50" y="18"/>
                  <a:pt x="50" y="18"/>
                  <a:pt x="50" y="18"/>
                </a:cubicBezTo>
                <a:moveTo>
                  <a:pt x="43" y="25"/>
                </a:moveTo>
                <a:cubicBezTo>
                  <a:pt x="45" y="11"/>
                  <a:pt x="45" y="11"/>
                  <a:pt x="45" y="11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11"/>
                  <a:pt x="47" y="13"/>
                  <a:pt x="46" y="15"/>
                </a:cubicBezTo>
                <a:cubicBezTo>
                  <a:pt x="46" y="17"/>
                  <a:pt x="46" y="19"/>
                  <a:pt x="46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3" y="25"/>
                  <a:pt x="43" y="25"/>
                  <a:pt x="43" y="25"/>
                </a:cubicBezTo>
                <a:moveTo>
                  <a:pt x="51" y="9"/>
                </a:moveTo>
                <a:cubicBezTo>
                  <a:pt x="48" y="8"/>
                  <a:pt x="48" y="8"/>
                  <a:pt x="48" y="8"/>
                </a:cubicBezTo>
                <a:cubicBezTo>
                  <a:pt x="51" y="5"/>
                  <a:pt x="51" y="5"/>
                  <a:pt x="51" y="5"/>
                </a:cubicBezTo>
                <a:cubicBezTo>
                  <a:pt x="51" y="9"/>
                  <a:pt x="51" y="9"/>
                  <a:pt x="51" y="9"/>
                </a:cubicBezTo>
                <a:moveTo>
                  <a:pt x="51" y="0"/>
                </a:moveTo>
                <a:cubicBezTo>
                  <a:pt x="43" y="7"/>
                  <a:pt x="43" y="7"/>
                  <a:pt x="43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2" y="49"/>
                  <a:pt x="2" y="49"/>
                  <a:pt x="2" y="49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1" y="50"/>
                  <a:pt x="1" y="50"/>
                </a:cubicBezTo>
                <a:cubicBezTo>
                  <a:pt x="1" y="64"/>
                  <a:pt x="1" y="64"/>
                  <a:pt x="1" y="64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7"/>
                  <a:pt x="1" y="67"/>
                  <a:pt x="1" y="67"/>
                </a:cubicBezTo>
                <a:cubicBezTo>
                  <a:pt x="1" y="67"/>
                  <a:pt x="1" y="67"/>
                  <a:pt x="1" y="67"/>
                </a:cubicBezTo>
                <a:cubicBezTo>
                  <a:pt x="1" y="67"/>
                  <a:pt x="1" y="67"/>
                  <a:pt x="1" y="67"/>
                </a:cubicBezTo>
                <a:cubicBezTo>
                  <a:pt x="0" y="68"/>
                  <a:pt x="0" y="68"/>
                  <a:pt x="0" y="68"/>
                </a:cubicBezTo>
                <a:cubicBezTo>
                  <a:pt x="31" y="99"/>
                  <a:pt x="31" y="99"/>
                  <a:pt x="31" y="99"/>
                </a:cubicBezTo>
                <a:cubicBezTo>
                  <a:pt x="36" y="104"/>
                  <a:pt x="42" y="109"/>
                  <a:pt x="48" y="113"/>
                </a:cubicBezTo>
                <a:cubicBezTo>
                  <a:pt x="51" y="116"/>
                  <a:pt x="51" y="116"/>
                  <a:pt x="51" y="116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3" y="114"/>
                  <a:pt x="53" y="114"/>
                  <a:pt x="53" y="114"/>
                </a:cubicBezTo>
                <a:cubicBezTo>
                  <a:pt x="53" y="91"/>
                  <a:pt x="53" y="91"/>
                  <a:pt x="53" y="91"/>
                </a:cubicBezTo>
                <a:cubicBezTo>
                  <a:pt x="144" y="90"/>
                  <a:pt x="144" y="90"/>
                  <a:pt x="144" y="90"/>
                </a:cubicBezTo>
                <a:cubicBezTo>
                  <a:pt x="144" y="91"/>
                  <a:pt x="144" y="91"/>
                  <a:pt x="144" y="91"/>
                </a:cubicBezTo>
                <a:cubicBezTo>
                  <a:pt x="147" y="91"/>
                  <a:pt x="147" y="91"/>
                  <a:pt x="147" y="91"/>
                </a:cubicBezTo>
                <a:cubicBezTo>
                  <a:pt x="147" y="43"/>
                  <a:pt x="147" y="43"/>
                  <a:pt x="147" y="43"/>
                </a:cubicBezTo>
                <a:cubicBezTo>
                  <a:pt x="147" y="43"/>
                  <a:pt x="147" y="43"/>
                  <a:pt x="147" y="43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6" y="27"/>
                  <a:pt x="146" y="27"/>
                  <a:pt x="146" y="27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98" y="26"/>
                  <a:pt x="98" y="26"/>
                  <a:pt x="98" y="26"/>
                </a:cubicBezTo>
                <a:cubicBezTo>
                  <a:pt x="97" y="26"/>
                  <a:pt x="97" y="26"/>
                  <a:pt x="97" y="26"/>
                </a:cubicBezTo>
                <a:cubicBezTo>
                  <a:pt x="97" y="26"/>
                  <a:pt x="97" y="26"/>
                  <a:pt x="97" y="26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ubicBezTo>
                  <a:pt x="55" y="18"/>
                  <a:pt x="55" y="18"/>
                  <a:pt x="55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4" y="0"/>
                  <a:pt x="54" y="0"/>
                  <a:pt x="54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A3A35D6E-FC48-BEC5-CBD8-A5B983279AEF}"/>
              </a:ext>
            </a:extLst>
          </p:cNvPr>
          <p:cNvGrpSpPr/>
          <p:nvPr/>
        </p:nvGrpSpPr>
        <p:grpSpPr>
          <a:xfrm>
            <a:off x="4110555" y="4565869"/>
            <a:ext cx="16140672" cy="4339096"/>
            <a:chOff x="2054225" y="2078038"/>
            <a:chExt cx="8072438" cy="2170113"/>
          </a:xfrm>
          <a:effectLst>
            <a:outerShdw blurRad="190500" dist="88900" dir="2700000" algn="tl" rotWithShape="0">
              <a:prstClr val="black">
                <a:alpha val="24000"/>
              </a:prstClr>
            </a:outerShdw>
          </a:effectLst>
        </p:grpSpPr>
        <p:sp>
          <p:nvSpPr>
            <p:cNvPr id="108" name="Freeform 135">
              <a:extLst>
                <a:ext uri="{FF2B5EF4-FFF2-40B4-BE49-F238E27FC236}">
                  <a16:creationId xmlns:a16="http://schemas.microsoft.com/office/drawing/2014/main" id="{449AF240-D022-0BAA-4C2B-13D71FE85C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73275" y="2100263"/>
              <a:ext cx="8032750" cy="2130425"/>
            </a:xfrm>
            <a:custGeom>
              <a:avLst/>
              <a:gdLst>
                <a:gd name="T0" fmla="*/ 2240 w 2244"/>
                <a:gd name="T1" fmla="*/ 320 h 594"/>
                <a:gd name="T2" fmla="*/ 2242 w 2244"/>
                <a:gd name="T3" fmla="*/ 313 h 594"/>
                <a:gd name="T4" fmla="*/ 2244 w 2244"/>
                <a:gd name="T5" fmla="*/ 307 h 594"/>
                <a:gd name="T6" fmla="*/ 2244 w 2244"/>
                <a:gd name="T7" fmla="*/ 300 h 594"/>
                <a:gd name="T8" fmla="*/ 2244 w 2244"/>
                <a:gd name="T9" fmla="*/ 293 h 594"/>
                <a:gd name="T10" fmla="*/ 2244 w 2244"/>
                <a:gd name="T11" fmla="*/ 286 h 594"/>
                <a:gd name="T12" fmla="*/ 2242 w 2244"/>
                <a:gd name="T13" fmla="*/ 280 h 594"/>
                <a:gd name="T14" fmla="*/ 2240 w 2244"/>
                <a:gd name="T15" fmla="*/ 274 h 594"/>
                <a:gd name="T16" fmla="*/ 2238 w 2244"/>
                <a:gd name="T17" fmla="*/ 268 h 594"/>
                <a:gd name="T18" fmla="*/ 2235 w 2244"/>
                <a:gd name="T19" fmla="*/ 262 h 594"/>
                <a:gd name="T20" fmla="*/ 2044 w 2244"/>
                <a:gd name="T21" fmla="*/ 0 h 594"/>
                <a:gd name="T22" fmla="*/ 1721 w 2244"/>
                <a:gd name="T23" fmla="*/ 34 h 594"/>
                <a:gd name="T24" fmla="*/ 1577 w 2244"/>
                <a:gd name="T25" fmla="*/ 34 h 594"/>
                <a:gd name="T26" fmla="*/ 1254 w 2244"/>
                <a:gd name="T27" fmla="*/ 0 h 594"/>
                <a:gd name="T28" fmla="*/ 1122 w 2244"/>
                <a:gd name="T29" fmla="*/ 159 h 594"/>
                <a:gd name="T30" fmla="*/ 990 w 2244"/>
                <a:gd name="T31" fmla="*/ 0 h 594"/>
                <a:gd name="T32" fmla="*/ 667 w 2244"/>
                <a:gd name="T33" fmla="*/ 34 h 594"/>
                <a:gd name="T34" fmla="*/ 523 w 2244"/>
                <a:gd name="T35" fmla="*/ 34 h 594"/>
                <a:gd name="T36" fmla="*/ 200 w 2244"/>
                <a:gd name="T37" fmla="*/ 0 h 594"/>
                <a:gd name="T38" fmla="*/ 9 w 2244"/>
                <a:gd name="T39" fmla="*/ 262 h 594"/>
                <a:gd name="T40" fmla="*/ 6 w 2244"/>
                <a:gd name="T41" fmla="*/ 268 h 594"/>
                <a:gd name="T42" fmla="*/ 4 w 2244"/>
                <a:gd name="T43" fmla="*/ 274 h 594"/>
                <a:gd name="T44" fmla="*/ 2 w 2244"/>
                <a:gd name="T45" fmla="*/ 280 h 594"/>
                <a:gd name="T46" fmla="*/ 1 w 2244"/>
                <a:gd name="T47" fmla="*/ 286 h 594"/>
                <a:gd name="T48" fmla="*/ 0 w 2244"/>
                <a:gd name="T49" fmla="*/ 293 h 594"/>
                <a:gd name="T50" fmla="*/ 0 w 2244"/>
                <a:gd name="T51" fmla="*/ 300 h 594"/>
                <a:gd name="T52" fmla="*/ 1 w 2244"/>
                <a:gd name="T53" fmla="*/ 307 h 594"/>
                <a:gd name="T54" fmla="*/ 2 w 2244"/>
                <a:gd name="T55" fmla="*/ 313 h 594"/>
                <a:gd name="T56" fmla="*/ 4 w 2244"/>
                <a:gd name="T57" fmla="*/ 320 h 594"/>
                <a:gd name="T58" fmla="*/ 6 w 2244"/>
                <a:gd name="T59" fmla="*/ 326 h 594"/>
                <a:gd name="T60" fmla="*/ 9 w 2244"/>
                <a:gd name="T61" fmla="*/ 331 h 594"/>
                <a:gd name="T62" fmla="*/ 200 w 2244"/>
                <a:gd name="T63" fmla="*/ 594 h 594"/>
                <a:gd name="T64" fmla="*/ 523 w 2244"/>
                <a:gd name="T65" fmla="*/ 559 h 594"/>
                <a:gd name="T66" fmla="*/ 667 w 2244"/>
                <a:gd name="T67" fmla="*/ 559 h 594"/>
                <a:gd name="T68" fmla="*/ 990 w 2244"/>
                <a:gd name="T69" fmla="*/ 594 h 594"/>
                <a:gd name="T70" fmla="*/ 1122 w 2244"/>
                <a:gd name="T71" fmla="*/ 434 h 594"/>
                <a:gd name="T72" fmla="*/ 1254 w 2244"/>
                <a:gd name="T73" fmla="*/ 594 h 594"/>
                <a:gd name="T74" fmla="*/ 1577 w 2244"/>
                <a:gd name="T75" fmla="*/ 559 h 594"/>
                <a:gd name="T76" fmla="*/ 1721 w 2244"/>
                <a:gd name="T77" fmla="*/ 559 h 594"/>
                <a:gd name="T78" fmla="*/ 2044 w 2244"/>
                <a:gd name="T79" fmla="*/ 594 h 594"/>
                <a:gd name="T80" fmla="*/ 2235 w 2244"/>
                <a:gd name="T81" fmla="*/ 331 h 594"/>
                <a:gd name="T82" fmla="*/ 2238 w 2244"/>
                <a:gd name="T83" fmla="*/ 326 h 594"/>
                <a:gd name="T84" fmla="*/ 424 w 2244"/>
                <a:gd name="T85" fmla="*/ 456 h 594"/>
                <a:gd name="T86" fmla="*/ 148 w 2244"/>
                <a:gd name="T87" fmla="*/ 297 h 594"/>
                <a:gd name="T88" fmla="*/ 424 w 2244"/>
                <a:gd name="T89" fmla="*/ 137 h 594"/>
                <a:gd name="T90" fmla="*/ 424 w 2244"/>
                <a:gd name="T91" fmla="*/ 456 h 594"/>
                <a:gd name="T92" fmla="*/ 767 w 2244"/>
                <a:gd name="T93" fmla="*/ 456 h 594"/>
                <a:gd name="T94" fmla="*/ 767 w 2244"/>
                <a:gd name="T95" fmla="*/ 137 h 594"/>
                <a:gd name="T96" fmla="*/ 1043 w 2244"/>
                <a:gd name="T97" fmla="*/ 297 h 594"/>
                <a:gd name="T98" fmla="*/ 1477 w 2244"/>
                <a:gd name="T99" fmla="*/ 456 h 594"/>
                <a:gd name="T100" fmla="*/ 1202 w 2244"/>
                <a:gd name="T101" fmla="*/ 297 h 594"/>
                <a:gd name="T102" fmla="*/ 1477 w 2244"/>
                <a:gd name="T103" fmla="*/ 137 h 594"/>
                <a:gd name="T104" fmla="*/ 1477 w 2244"/>
                <a:gd name="T105" fmla="*/ 456 h 594"/>
                <a:gd name="T106" fmla="*/ 1820 w 2244"/>
                <a:gd name="T107" fmla="*/ 456 h 594"/>
                <a:gd name="T108" fmla="*/ 1820 w 2244"/>
                <a:gd name="T109" fmla="*/ 137 h 594"/>
                <a:gd name="T110" fmla="*/ 2096 w 2244"/>
                <a:gd name="T111" fmla="*/ 297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44" h="594">
                  <a:moveTo>
                    <a:pt x="2239" y="323"/>
                  </a:moveTo>
                  <a:cubicBezTo>
                    <a:pt x="2240" y="322"/>
                    <a:pt x="2240" y="321"/>
                    <a:pt x="2240" y="320"/>
                  </a:cubicBezTo>
                  <a:cubicBezTo>
                    <a:pt x="2241" y="318"/>
                    <a:pt x="2241" y="317"/>
                    <a:pt x="2241" y="316"/>
                  </a:cubicBezTo>
                  <a:cubicBezTo>
                    <a:pt x="2242" y="315"/>
                    <a:pt x="2242" y="314"/>
                    <a:pt x="2242" y="313"/>
                  </a:cubicBezTo>
                  <a:cubicBezTo>
                    <a:pt x="2243" y="312"/>
                    <a:pt x="2243" y="311"/>
                    <a:pt x="2243" y="310"/>
                  </a:cubicBezTo>
                  <a:cubicBezTo>
                    <a:pt x="2243" y="309"/>
                    <a:pt x="2243" y="308"/>
                    <a:pt x="2244" y="307"/>
                  </a:cubicBezTo>
                  <a:cubicBezTo>
                    <a:pt x="2244" y="306"/>
                    <a:pt x="2244" y="304"/>
                    <a:pt x="2244" y="303"/>
                  </a:cubicBezTo>
                  <a:cubicBezTo>
                    <a:pt x="2244" y="302"/>
                    <a:pt x="2244" y="301"/>
                    <a:pt x="2244" y="300"/>
                  </a:cubicBezTo>
                  <a:cubicBezTo>
                    <a:pt x="2244" y="299"/>
                    <a:pt x="2244" y="298"/>
                    <a:pt x="2244" y="297"/>
                  </a:cubicBezTo>
                  <a:cubicBezTo>
                    <a:pt x="2244" y="296"/>
                    <a:pt x="2244" y="294"/>
                    <a:pt x="2244" y="293"/>
                  </a:cubicBezTo>
                  <a:cubicBezTo>
                    <a:pt x="2244" y="292"/>
                    <a:pt x="2244" y="291"/>
                    <a:pt x="2244" y="290"/>
                  </a:cubicBezTo>
                  <a:cubicBezTo>
                    <a:pt x="2244" y="289"/>
                    <a:pt x="2244" y="288"/>
                    <a:pt x="2244" y="286"/>
                  </a:cubicBezTo>
                  <a:cubicBezTo>
                    <a:pt x="2243" y="286"/>
                    <a:pt x="2243" y="285"/>
                    <a:pt x="2243" y="284"/>
                  </a:cubicBezTo>
                  <a:cubicBezTo>
                    <a:pt x="2243" y="282"/>
                    <a:pt x="2243" y="281"/>
                    <a:pt x="2242" y="280"/>
                  </a:cubicBezTo>
                  <a:cubicBezTo>
                    <a:pt x="2242" y="279"/>
                    <a:pt x="2242" y="278"/>
                    <a:pt x="2241" y="277"/>
                  </a:cubicBezTo>
                  <a:cubicBezTo>
                    <a:pt x="2241" y="276"/>
                    <a:pt x="2241" y="275"/>
                    <a:pt x="2240" y="274"/>
                  </a:cubicBezTo>
                  <a:cubicBezTo>
                    <a:pt x="2240" y="273"/>
                    <a:pt x="2240" y="272"/>
                    <a:pt x="2239" y="271"/>
                  </a:cubicBezTo>
                  <a:cubicBezTo>
                    <a:pt x="2239" y="270"/>
                    <a:pt x="2238" y="269"/>
                    <a:pt x="2238" y="268"/>
                  </a:cubicBezTo>
                  <a:cubicBezTo>
                    <a:pt x="2237" y="266"/>
                    <a:pt x="2237" y="265"/>
                    <a:pt x="2236" y="264"/>
                  </a:cubicBezTo>
                  <a:cubicBezTo>
                    <a:pt x="2236" y="263"/>
                    <a:pt x="2235" y="263"/>
                    <a:pt x="2235" y="262"/>
                  </a:cubicBezTo>
                  <a:cubicBezTo>
                    <a:pt x="2103" y="34"/>
                    <a:pt x="2103" y="34"/>
                    <a:pt x="2103" y="34"/>
                  </a:cubicBezTo>
                  <a:cubicBezTo>
                    <a:pt x="2091" y="13"/>
                    <a:pt x="2068" y="0"/>
                    <a:pt x="2044" y="0"/>
                  </a:cubicBezTo>
                  <a:cubicBezTo>
                    <a:pt x="1780" y="0"/>
                    <a:pt x="1780" y="0"/>
                    <a:pt x="1780" y="0"/>
                  </a:cubicBezTo>
                  <a:cubicBezTo>
                    <a:pt x="1756" y="0"/>
                    <a:pt x="1733" y="13"/>
                    <a:pt x="1721" y="34"/>
                  </a:cubicBezTo>
                  <a:cubicBezTo>
                    <a:pt x="1649" y="159"/>
                    <a:pt x="1649" y="159"/>
                    <a:pt x="1649" y="159"/>
                  </a:cubicBezTo>
                  <a:cubicBezTo>
                    <a:pt x="1577" y="34"/>
                    <a:pt x="1577" y="34"/>
                    <a:pt x="1577" y="34"/>
                  </a:cubicBezTo>
                  <a:cubicBezTo>
                    <a:pt x="1564" y="13"/>
                    <a:pt x="1542" y="0"/>
                    <a:pt x="1517" y="0"/>
                  </a:cubicBezTo>
                  <a:cubicBezTo>
                    <a:pt x="1254" y="0"/>
                    <a:pt x="1254" y="0"/>
                    <a:pt x="1254" y="0"/>
                  </a:cubicBezTo>
                  <a:cubicBezTo>
                    <a:pt x="1229" y="0"/>
                    <a:pt x="1206" y="13"/>
                    <a:pt x="1194" y="34"/>
                  </a:cubicBezTo>
                  <a:cubicBezTo>
                    <a:pt x="1122" y="159"/>
                    <a:pt x="1122" y="159"/>
                    <a:pt x="1122" y="159"/>
                  </a:cubicBezTo>
                  <a:cubicBezTo>
                    <a:pt x="1050" y="34"/>
                    <a:pt x="1050" y="34"/>
                    <a:pt x="1050" y="34"/>
                  </a:cubicBezTo>
                  <a:cubicBezTo>
                    <a:pt x="1038" y="13"/>
                    <a:pt x="1015" y="0"/>
                    <a:pt x="990" y="0"/>
                  </a:cubicBezTo>
                  <a:cubicBezTo>
                    <a:pt x="727" y="0"/>
                    <a:pt x="727" y="0"/>
                    <a:pt x="727" y="0"/>
                  </a:cubicBezTo>
                  <a:cubicBezTo>
                    <a:pt x="703" y="0"/>
                    <a:pt x="680" y="13"/>
                    <a:pt x="667" y="34"/>
                  </a:cubicBezTo>
                  <a:cubicBezTo>
                    <a:pt x="595" y="159"/>
                    <a:pt x="595" y="159"/>
                    <a:pt x="595" y="159"/>
                  </a:cubicBezTo>
                  <a:cubicBezTo>
                    <a:pt x="523" y="34"/>
                    <a:pt x="523" y="34"/>
                    <a:pt x="523" y="34"/>
                  </a:cubicBezTo>
                  <a:cubicBezTo>
                    <a:pt x="511" y="13"/>
                    <a:pt x="488" y="0"/>
                    <a:pt x="464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76" y="0"/>
                    <a:pt x="153" y="13"/>
                    <a:pt x="141" y="34"/>
                  </a:cubicBezTo>
                  <a:cubicBezTo>
                    <a:pt x="9" y="262"/>
                    <a:pt x="9" y="262"/>
                    <a:pt x="9" y="262"/>
                  </a:cubicBezTo>
                  <a:cubicBezTo>
                    <a:pt x="9" y="263"/>
                    <a:pt x="9" y="263"/>
                    <a:pt x="8" y="264"/>
                  </a:cubicBezTo>
                  <a:cubicBezTo>
                    <a:pt x="8" y="265"/>
                    <a:pt x="7" y="266"/>
                    <a:pt x="6" y="268"/>
                  </a:cubicBezTo>
                  <a:cubicBezTo>
                    <a:pt x="6" y="269"/>
                    <a:pt x="6" y="270"/>
                    <a:pt x="5" y="271"/>
                  </a:cubicBezTo>
                  <a:cubicBezTo>
                    <a:pt x="5" y="272"/>
                    <a:pt x="4" y="273"/>
                    <a:pt x="4" y="274"/>
                  </a:cubicBezTo>
                  <a:cubicBezTo>
                    <a:pt x="3" y="275"/>
                    <a:pt x="3" y="276"/>
                    <a:pt x="3" y="277"/>
                  </a:cubicBezTo>
                  <a:cubicBezTo>
                    <a:pt x="3" y="278"/>
                    <a:pt x="2" y="279"/>
                    <a:pt x="2" y="280"/>
                  </a:cubicBezTo>
                  <a:cubicBezTo>
                    <a:pt x="2" y="281"/>
                    <a:pt x="1" y="282"/>
                    <a:pt x="1" y="284"/>
                  </a:cubicBezTo>
                  <a:cubicBezTo>
                    <a:pt x="1" y="285"/>
                    <a:pt x="1" y="286"/>
                    <a:pt x="1" y="286"/>
                  </a:cubicBezTo>
                  <a:cubicBezTo>
                    <a:pt x="1" y="288"/>
                    <a:pt x="0" y="289"/>
                    <a:pt x="0" y="290"/>
                  </a:cubicBezTo>
                  <a:cubicBezTo>
                    <a:pt x="0" y="291"/>
                    <a:pt x="0" y="292"/>
                    <a:pt x="0" y="293"/>
                  </a:cubicBezTo>
                  <a:cubicBezTo>
                    <a:pt x="0" y="294"/>
                    <a:pt x="0" y="296"/>
                    <a:pt x="0" y="297"/>
                  </a:cubicBezTo>
                  <a:cubicBezTo>
                    <a:pt x="0" y="298"/>
                    <a:pt x="0" y="299"/>
                    <a:pt x="0" y="300"/>
                  </a:cubicBezTo>
                  <a:cubicBezTo>
                    <a:pt x="0" y="301"/>
                    <a:pt x="0" y="302"/>
                    <a:pt x="0" y="303"/>
                  </a:cubicBezTo>
                  <a:cubicBezTo>
                    <a:pt x="0" y="304"/>
                    <a:pt x="1" y="306"/>
                    <a:pt x="1" y="307"/>
                  </a:cubicBezTo>
                  <a:cubicBezTo>
                    <a:pt x="1" y="308"/>
                    <a:pt x="1" y="309"/>
                    <a:pt x="1" y="310"/>
                  </a:cubicBezTo>
                  <a:cubicBezTo>
                    <a:pt x="1" y="311"/>
                    <a:pt x="2" y="312"/>
                    <a:pt x="2" y="313"/>
                  </a:cubicBezTo>
                  <a:cubicBezTo>
                    <a:pt x="2" y="314"/>
                    <a:pt x="3" y="315"/>
                    <a:pt x="3" y="316"/>
                  </a:cubicBezTo>
                  <a:cubicBezTo>
                    <a:pt x="3" y="317"/>
                    <a:pt x="3" y="318"/>
                    <a:pt x="4" y="320"/>
                  </a:cubicBezTo>
                  <a:cubicBezTo>
                    <a:pt x="4" y="321"/>
                    <a:pt x="5" y="322"/>
                    <a:pt x="5" y="323"/>
                  </a:cubicBezTo>
                  <a:cubicBezTo>
                    <a:pt x="6" y="324"/>
                    <a:pt x="6" y="325"/>
                    <a:pt x="6" y="326"/>
                  </a:cubicBezTo>
                  <a:cubicBezTo>
                    <a:pt x="7" y="327"/>
                    <a:pt x="8" y="328"/>
                    <a:pt x="8" y="329"/>
                  </a:cubicBezTo>
                  <a:cubicBezTo>
                    <a:pt x="9" y="330"/>
                    <a:pt x="9" y="331"/>
                    <a:pt x="9" y="331"/>
                  </a:cubicBezTo>
                  <a:cubicBezTo>
                    <a:pt x="141" y="559"/>
                    <a:pt x="141" y="559"/>
                    <a:pt x="141" y="559"/>
                  </a:cubicBezTo>
                  <a:cubicBezTo>
                    <a:pt x="153" y="580"/>
                    <a:pt x="176" y="594"/>
                    <a:pt x="200" y="594"/>
                  </a:cubicBezTo>
                  <a:cubicBezTo>
                    <a:pt x="464" y="594"/>
                    <a:pt x="464" y="594"/>
                    <a:pt x="464" y="594"/>
                  </a:cubicBezTo>
                  <a:cubicBezTo>
                    <a:pt x="488" y="594"/>
                    <a:pt x="511" y="580"/>
                    <a:pt x="523" y="559"/>
                  </a:cubicBezTo>
                  <a:cubicBezTo>
                    <a:pt x="595" y="434"/>
                    <a:pt x="595" y="434"/>
                    <a:pt x="595" y="434"/>
                  </a:cubicBezTo>
                  <a:cubicBezTo>
                    <a:pt x="667" y="559"/>
                    <a:pt x="667" y="559"/>
                    <a:pt x="667" y="559"/>
                  </a:cubicBezTo>
                  <a:cubicBezTo>
                    <a:pt x="680" y="580"/>
                    <a:pt x="703" y="594"/>
                    <a:pt x="727" y="594"/>
                  </a:cubicBezTo>
                  <a:cubicBezTo>
                    <a:pt x="990" y="594"/>
                    <a:pt x="990" y="594"/>
                    <a:pt x="990" y="594"/>
                  </a:cubicBezTo>
                  <a:cubicBezTo>
                    <a:pt x="1015" y="594"/>
                    <a:pt x="1038" y="580"/>
                    <a:pt x="1050" y="559"/>
                  </a:cubicBezTo>
                  <a:cubicBezTo>
                    <a:pt x="1122" y="434"/>
                    <a:pt x="1122" y="434"/>
                    <a:pt x="1122" y="434"/>
                  </a:cubicBezTo>
                  <a:cubicBezTo>
                    <a:pt x="1194" y="559"/>
                    <a:pt x="1194" y="559"/>
                    <a:pt x="1194" y="559"/>
                  </a:cubicBezTo>
                  <a:cubicBezTo>
                    <a:pt x="1206" y="580"/>
                    <a:pt x="1229" y="594"/>
                    <a:pt x="1254" y="594"/>
                  </a:cubicBezTo>
                  <a:cubicBezTo>
                    <a:pt x="1517" y="594"/>
                    <a:pt x="1517" y="594"/>
                    <a:pt x="1517" y="594"/>
                  </a:cubicBezTo>
                  <a:cubicBezTo>
                    <a:pt x="1542" y="594"/>
                    <a:pt x="1564" y="580"/>
                    <a:pt x="1577" y="559"/>
                  </a:cubicBezTo>
                  <a:cubicBezTo>
                    <a:pt x="1649" y="434"/>
                    <a:pt x="1649" y="434"/>
                    <a:pt x="1649" y="434"/>
                  </a:cubicBezTo>
                  <a:cubicBezTo>
                    <a:pt x="1721" y="559"/>
                    <a:pt x="1721" y="559"/>
                    <a:pt x="1721" y="559"/>
                  </a:cubicBezTo>
                  <a:cubicBezTo>
                    <a:pt x="1733" y="580"/>
                    <a:pt x="1756" y="594"/>
                    <a:pt x="1780" y="594"/>
                  </a:cubicBezTo>
                  <a:cubicBezTo>
                    <a:pt x="2044" y="594"/>
                    <a:pt x="2044" y="594"/>
                    <a:pt x="2044" y="594"/>
                  </a:cubicBezTo>
                  <a:cubicBezTo>
                    <a:pt x="2068" y="594"/>
                    <a:pt x="2091" y="580"/>
                    <a:pt x="2103" y="559"/>
                  </a:cubicBezTo>
                  <a:cubicBezTo>
                    <a:pt x="2235" y="331"/>
                    <a:pt x="2235" y="331"/>
                    <a:pt x="2235" y="331"/>
                  </a:cubicBezTo>
                  <a:cubicBezTo>
                    <a:pt x="2235" y="331"/>
                    <a:pt x="2236" y="330"/>
                    <a:pt x="2236" y="329"/>
                  </a:cubicBezTo>
                  <a:cubicBezTo>
                    <a:pt x="2237" y="328"/>
                    <a:pt x="2237" y="327"/>
                    <a:pt x="2238" y="326"/>
                  </a:cubicBezTo>
                  <a:cubicBezTo>
                    <a:pt x="2238" y="325"/>
                    <a:pt x="2239" y="324"/>
                    <a:pt x="2239" y="323"/>
                  </a:cubicBezTo>
                  <a:close/>
                  <a:moveTo>
                    <a:pt x="424" y="456"/>
                  </a:moveTo>
                  <a:cubicBezTo>
                    <a:pt x="240" y="456"/>
                    <a:pt x="240" y="456"/>
                    <a:pt x="240" y="456"/>
                  </a:cubicBezTo>
                  <a:cubicBezTo>
                    <a:pt x="148" y="297"/>
                    <a:pt x="148" y="297"/>
                    <a:pt x="148" y="297"/>
                  </a:cubicBezTo>
                  <a:cubicBezTo>
                    <a:pt x="240" y="137"/>
                    <a:pt x="240" y="137"/>
                    <a:pt x="240" y="137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516" y="297"/>
                    <a:pt x="516" y="297"/>
                    <a:pt x="516" y="297"/>
                  </a:cubicBezTo>
                  <a:lnTo>
                    <a:pt x="424" y="456"/>
                  </a:lnTo>
                  <a:close/>
                  <a:moveTo>
                    <a:pt x="951" y="456"/>
                  </a:moveTo>
                  <a:cubicBezTo>
                    <a:pt x="767" y="456"/>
                    <a:pt x="767" y="456"/>
                    <a:pt x="767" y="456"/>
                  </a:cubicBezTo>
                  <a:cubicBezTo>
                    <a:pt x="675" y="297"/>
                    <a:pt x="675" y="297"/>
                    <a:pt x="675" y="297"/>
                  </a:cubicBezTo>
                  <a:cubicBezTo>
                    <a:pt x="767" y="137"/>
                    <a:pt x="767" y="137"/>
                    <a:pt x="767" y="137"/>
                  </a:cubicBezTo>
                  <a:cubicBezTo>
                    <a:pt x="951" y="137"/>
                    <a:pt x="951" y="137"/>
                    <a:pt x="951" y="137"/>
                  </a:cubicBezTo>
                  <a:cubicBezTo>
                    <a:pt x="1043" y="297"/>
                    <a:pt x="1043" y="297"/>
                    <a:pt x="1043" y="297"/>
                  </a:cubicBezTo>
                  <a:lnTo>
                    <a:pt x="951" y="456"/>
                  </a:lnTo>
                  <a:close/>
                  <a:moveTo>
                    <a:pt x="1477" y="456"/>
                  </a:moveTo>
                  <a:cubicBezTo>
                    <a:pt x="1294" y="456"/>
                    <a:pt x="1294" y="456"/>
                    <a:pt x="1294" y="456"/>
                  </a:cubicBezTo>
                  <a:cubicBezTo>
                    <a:pt x="1202" y="297"/>
                    <a:pt x="1202" y="297"/>
                    <a:pt x="1202" y="297"/>
                  </a:cubicBezTo>
                  <a:cubicBezTo>
                    <a:pt x="1294" y="137"/>
                    <a:pt x="1294" y="137"/>
                    <a:pt x="1294" y="137"/>
                  </a:cubicBezTo>
                  <a:cubicBezTo>
                    <a:pt x="1477" y="137"/>
                    <a:pt x="1477" y="137"/>
                    <a:pt x="1477" y="137"/>
                  </a:cubicBezTo>
                  <a:cubicBezTo>
                    <a:pt x="1569" y="297"/>
                    <a:pt x="1569" y="297"/>
                    <a:pt x="1569" y="297"/>
                  </a:cubicBezTo>
                  <a:lnTo>
                    <a:pt x="1477" y="456"/>
                  </a:lnTo>
                  <a:close/>
                  <a:moveTo>
                    <a:pt x="2004" y="456"/>
                  </a:moveTo>
                  <a:cubicBezTo>
                    <a:pt x="1820" y="456"/>
                    <a:pt x="1820" y="456"/>
                    <a:pt x="1820" y="456"/>
                  </a:cubicBezTo>
                  <a:cubicBezTo>
                    <a:pt x="1728" y="297"/>
                    <a:pt x="1728" y="297"/>
                    <a:pt x="1728" y="297"/>
                  </a:cubicBezTo>
                  <a:cubicBezTo>
                    <a:pt x="1820" y="137"/>
                    <a:pt x="1820" y="137"/>
                    <a:pt x="1820" y="137"/>
                  </a:cubicBezTo>
                  <a:cubicBezTo>
                    <a:pt x="2004" y="137"/>
                    <a:pt x="2004" y="137"/>
                    <a:pt x="2004" y="137"/>
                  </a:cubicBezTo>
                  <a:cubicBezTo>
                    <a:pt x="2096" y="297"/>
                    <a:pt x="2096" y="297"/>
                    <a:pt x="2096" y="297"/>
                  </a:cubicBezTo>
                  <a:lnTo>
                    <a:pt x="2004" y="456"/>
                  </a:lnTo>
                  <a:close/>
                </a:path>
              </a:pathLst>
            </a:cu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9" name="Freeform 136">
              <a:extLst>
                <a:ext uri="{FF2B5EF4-FFF2-40B4-BE49-F238E27FC236}">
                  <a16:creationId xmlns:a16="http://schemas.microsoft.com/office/drawing/2014/main" id="{CFB124CB-FA1E-0A40-3D32-5512A67B1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2182813"/>
              <a:ext cx="1846263" cy="2065338"/>
            </a:xfrm>
            <a:custGeom>
              <a:avLst/>
              <a:gdLst>
                <a:gd name="T0" fmla="*/ 516 w 516"/>
                <a:gd name="T1" fmla="*/ 276 h 576"/>
                <a:gd name="T2" fmla="*/ 515 w 516"/>
                <a:gd name="T3" fmla="*/ 273 h 576"/>
                <a:gd name="T4" fmla="*/ 515 w 516"/>
                <a:gd name="T5" fmla="*/ 269 h 576"/>
                <a:gd name="T6" fmla="*/ 514 w 516"/>
                <a:gd name="T7" fmla="*/ 266 h 576"/>
                <a:gd name="T8" fmla="*/ 514 w 516"/>
                <a:gd name="T9" fmla="*/ 262 h 576"/>
                <a:gd name="T10" fmla="*/ 513 w 516"/>
                <a:gd name="T11" fmla="*/ 260 h 576"/>
                <a:gd name="T12" fmla="*/ 512 w 516"/>
                <a:gd name="T13" fmla="*/ 256 h 576"/>
                <a:gd name="T14" fmla="*/ 510 w 516"/>
                <a:gd name="T15" fmla="*/ 253 h 576"/>
                <a:gd name="T16" fmla="*/ 509 w 516"/>
                <a:gd name="T17" fmla="*/ 250 h 576"/>
                <a:gd name="T18" fmla="*/ 507 w 516"/>
                <a:gd name="T19" fmla="*/ 246 h 576"/>
                <a:gd name="T20" fmla="*/ 506 w 516"/>
                <a:gd name="T21" fmla="*/ 245 h 576"/>
                <a:gd name="T22" fmla="*/ 375 w 516"/>
                <a:gd name="T23" fmla="*/ 16 h 576"/>
                <a:gd name="T24" fmla="*/ 361 w 516"/>
                <a:gd name="T25" fmla="*/ 0 h 576"/>
                <a:gd name="T26" fmla="*/ 369 w 516"/>
                <a:gd name="T27" fmla="*/ 11 h 576"/>
                <a:gd name="T28" fmla="*/ 501 w 516"/>
                <a:gd name="T29" fmla="*/ 239 h 576"/>
                <a:gd name="T30" fmla="*/ 502 w 516"/>
                <a:gd name="T31" fmla="*/ 241 h 576"/>
                <a:gd name="T32" fmla="*/ 504 w 516"/>
                <a:gd name="T33" fmla="*/ 245 h 576"/>
                <a:gd name="T34" fmla="*/ 505 w 516"/>
                <a:gd name="T35" fmla="*/ 248 h 576"/>
                <a:gd name="T36" fmla="*/ 506 w 516"/>
                <a:gd name="T37" fmla="*/ 251 h 576"/>
                <a:gd name="T38" fmla="*/ 507 w 516"/>
                <a:gd name="T39" fmla="*/ 254 h 576"/>
                <a:gd name="T40" fmla="*/ 508 w 516"/>
                <a:gd name="T41" fmla="*/ 257 h 576"/>
                <a:gd name="T42" fmla="*/ 509 w 516"/>
                <a:gd name="T43" fmla="*/ 261 h 576"/>
                <a:gd name="T44" fmla="*/ 510 w 516"/>
                <a:gd name="T45" fmla="*/ 263 h 576"/>
                <a:gd name="T46" fmla="*/ 510 w 516"/>
                <a:gd name="T47" fmla="*/ 267 h 576"/>
                <a:gd name="T48" fmla="*/ 510 w 516"/>
                <a:gd name="T49" fmla="*/ 270 h 576"/>
                <a:gd name="T50" fmla="*/ 510 w 516"/>
                <a:gd name="T51" fmla="*/ 274 h 576"/>
                <a:gd name="T52" fmla="*/ 510 w 516"/>
                <a:gd name="T53" fmla="*/ 277 h 576"/>
                <a:gd name="T54" fmla="*/ 510 w 516"/>
                <a:gd name="T55" fmla="*/ 280 h 576"/>
                <a:gd name="T56" fmla="*/ 510 w 516"/>
                <a:gd name="T57" fmla="*/ 284 h 576"/>
                <a:gd name="T58" fmla="*/ 509 w 516"/>
                <a:gd name="T59" fmla="*/ 287 h 576"/>
                <a:gd name="T60" fmla="*/ 508 w 516"/>
                <a:gd name="T61" fmla="*/ 290 h 576"/>
                <a:gd name="T62" fmla="*/ 507 w 516"/>
                <a:gd name="T63" fmla="*/ 293 h 576"/>
                <a:gd name="T64" fmla="*/ 506 w 516"/>
                <a:gd name="T65" fmla="*/ 297 h 576"/>
                <a:gd name="T66" fmla="*/ 505 w 516"/>
                <a:gd name="T67" fmla="*/ 300 h 576"/>
                <a:gd name="T68" fmla="*/ 504 w 516"/>
                <a:gd name="T69" fmla="*/ 303 h 576"/>
                <a:gd name="T70" fmla="*/ 502 w 516"/>
                <a:gd name="T71" fmla="*/ 306 h 576"/>
                <a:gd name="T72" fmla="*/ 501 w 516"/>
                <a:gd name="T73" fmla="*/ 308 h 576"/>
                <a:gd name="T74" fmla="*/ 369 w 516"/>
                <a:gd name="T75" fmla="*/ 536 h 576"/>
                <a:gd name="T76" fmla="*/ 310 w 516"/>
                <a:gd name="T77" fmla="*/ 571 h 576"/>
                <a:gd name="T78" fmla="*/ 46 w 516"/>
                <a:gd name="T79" fmla="*/ 571 h 576"/>
                <a:gd name="T80" fmla="*/ 0 w 516"/>
                <a:gd name="T81" fmla="*/ 553 h 576"/>
                <a:gd name="T82" fmla="*/ 52 w 516"/>
                <a:gd name="T83" fmla="*/ 576 h 576"/>
                <a:gd name="T84" fmla="*/ 315 w 516"/>
                <a:gd name="T85" fmla="*/ 576 h 576"/>
                <a:gd name="T86" fmla="*/ 375 w 516"/>
                <a:gd name="T87" fmla="*/ 541 h 576"/>
                <a:gd name="T88" fmla="*/ 506 w 516"/>
                <a:gd name="T89" fmla="*/ 313 h 576"/>
                <a:gd name="T90" fmla="*/ 507 w 516"/>
                <a:gd name="T91" fmla="*/ 312 h 576"/>
                <a:gd name="T92" fmla="*/ 509 w 516"/>
                <a:gd name="T93" fmla="*/ 308 h 576"/>
                <a:gd name="T94" fmla="*/ 510 w 516"/>
                <a:gd name="T95" fmla="*/ 305 h 576"/>
                <a:gd name="T96" fmla="*/ 512 w 516"/>
                <a:gd name="T97" fmla="*/ 302 h 576"/>
                <a:gd name="T98" fmla="*/ 513 w 516"/>
                <a:gd name="T99" fmla="*/ 298 h 576"/>
                <a:gd name="T100" fmla="*/ 514 w 516"/>
                <a:gd name="T101" fmla="*/ 296 h 576"/>
                <a:gd name="T102" fmla="*/ 514 w 516"/>
                <a:gd name="T103" fmla="*/ 292 h 576"/>
                <a:gd name="T104" fmla="*/ 515 w 516"/>
                <a:gd name="T105" fmla="*/ 289 h 576"/>
                <a:gd name="T106" fmla="*/ 515 w 516"/>
                <a:gd name="T107" fmla="*/ 285 h 576"/>
                <a:gd name="T108" fmla="*/ 516 w 516"/>
                <a:gd name="T109" fmla="*/ 282 h 576"/>
                <a:gd name="T110" fmla="*/ 516 w 516"/>
                <a:gd name="T111" fmla="*/ 279 h 576"/>
                <a:gd name="T112" fmla="*/ 516 w 516"/>
                <a:gd name="T113" fmla="*/ 2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16" h="576">
                  <a:moveTo>
                    <a:pt x="516" y="276"/>
                  </a:moveTo>
                  <a:cubicBezTo>
                    <a:pt x="515" y="275"/>
                    <a:pt x="515" y="274"/>
                    <a:pt x="515" y="273"/>
                  </a:cubicBezTo>
                  <a:cubicBezTo>
                    <a:pt x="515" y="271"/>
                    <a:pt x="515" y="270"/>
                    <a:pt x="515" y="269"/>
                  </a:cubicBezTo>
                  <a:cubicBezTo>
                    <a:pt x="515" y="268"/>
                    <a:pt x="515" y="267"/>
                    <a:pt x="514" y="266"/>
                  </a:cubicBezTo>
                  <a:cubicBezTo>
                    <a:pt x="514" y="265"/>
                    <a:pt x="514" y="263"/>
                    <a:pt x="514" y="262"/>
                  </a:cubicBezTo>
                  <a:cubicBezTo>
                    <a:pt x="513" y="261"/>
                    <a:pt x="513" y="260"/>
                    <a:pt x="513" y="260"/>
                  </a:cubicBezTo>
                  <a:cubicBezTo>
                    <a:pt x="512" y="258"/>
                    <a:pt x="512" y="257"/>
                    <a:pt x="512" y="256"/>
                  </a:cubicBezTo>
                  <a:cubicBezTo>
                    <a:pt x="511" y="255"/>
                    <a:pt x="511" y="254"/>
                    <a:pt x="510" y="253"/>
                  </a:cubicBezTo>
                  <a:cubicBezTo>
                    <a:pt x="510" y="252"/>
                    <a:pt x="510" y="251"/>
                    <a:pt x="509" y="250"/>
                  </a:cubicBezTo>
                  <a:cubicBezTo>
                    <a:pt x="509" y="249"/>
                    <a:pt x="508" y="247"/>
                    <a:pt x="507" y="246"/>
                  </a:cubicBezTo>
                  <a:cubicBezTo>
                    <a:pt x="507" y="246"/>
                    <a:pt x="507" y="245"/>
                    <a:pt x="506" y="245"/>
                  </a:cubicBezTo>
                  <a:cubicBezTo>
                    <a:pt x="375" y="16"/>
                    <a:pt x="375" y="16"/>
                    <a:pt x="375" y="16"/>
                  </a:cubicBezTo>
                  <a:cubicBezTo>
                    <a:pt x="371" y="10"/>
                    <a:pt x="366" y="4"/>
                    <a:pt x="361" y="0"/>
                  </a:cubicBezTo>
                  <a:cubicBezTo>
                    <a:pt x="364" y="3"/>
                    <a:pt x="367" y="7"/>
                    <a:pt x="369" y="11"/>
                  </a:cubicBezTo>
                  <a:cubicBezTo>
                    <a:pt x="501" y="239"/>
                    <a:pt x="501" y="239"/>
                    <a:pt x="501" y="239"/>
                  </a:cubicBezTo>
                  <a:cubicBezTo>
                    <a:pt x="501" y="240"/>
                    <a:pt x="502" y="240"/>
                    <a:pt x="502" y="241"/>
                  </a:cubicBezTo>
                  <a:cubicBezTo>
                    <a:pt x="503" y="242"/>
                    <a:pt x="503" y="243"/>
                    <a:pt x="504" y="245"/>
                  </a:cubicBezTo>
                  <a:cubicBezTo>
                    <a:pt x="504" y="246"/>
                    <a:pt x="505" y="247"/>
                    <a:pt x="505" y="248"/>
                  </a:cubicBezTo>
                  <a:cubicBezTo>
                    <a:pt x="506" y="249"/>
                    <a:pt x="506" y="250"/>
                    <a:pt x="506" y="251"/>
                  </a:cubicBezTo>
                  <a:cubicBezTo>
                    <a:pt x="507" y="252"/>
                    <a:pt x="507" y="253"/>
                    <a:pt x="507" y="254"/>
                  </a:cubicBezTo>
                  <a:cubicBezTo>
                    <a:pt x="508" y="255"/>
                    <a:pt x="508" y="256"/>
                    <a:pt x="508" y="257"/>
                  </a:cubicBezTo>
                  <a:cubicBezTo>
                    <a:pt x="509" y="258"/>
                    <a:pt x="509" y="259"/>
                    <a:pt x="509" y="261"/>
                  </a:cubicBezTo>
                  <a:cubicBezTo>
                    <a:pt x="509" y="262"/>
                    <a:pt x="509" y="263"/>
                    <a:pt x="510" y="263"/>
                  </a:cubicBezTo>
                  <a:cubicBezTo>
                    <a:pt x="510" y="265"/>
                    <a:pt x="510" y="266"/>
                    <a:pt x="510" y="267"/>
                  </a:cubicBezTo>
                  <a:cubicBezTo>
                    <a:pt x="510" y="268"/>
                    <a:pt x="510" y="269"/>
                    <a:pt x="510" y="270"/>
                  </a:cubicBezTo>
                  <a:cubicBezTo>
                    <a:pt x="510" y="271"/>
                    <a:pt x="510" y="273"/>
                    <a:pt x="510" y="274"/>
                  </a:cubicBezTo>
                  <a:cubicBezTo>
                    <a:pt x="510" y="275"/>
                    <a:pt x="510" y="276"/>
                    <a:pt x="510" y="277"/>
                  </a:cubicBezTo>
                  <a:cubicBezTo>
                    <a:pt x="510" y="278"/>
                    <a:pt x="510" y="279"/>
                    <a:pt x="510" y="280"/>
                  </a:cubicBezTo>
                  <a:cubicBezTo>
                    <a:pt x="510" y="281"/>
                    <a:pt x="510" y="283"/>
                    <a:pt x="510" y="284"/>
                  </a:cubicBezTo>
                  <a:cubicBezTo>
                    <a:pt x="509" y="285"/>
                    <a:pt x="509" y="286"/>
                    <a:pt x="509" y="287"/>
                  </a:cubicBezTo>
                  <a:cubicBezTo>
                    <a:pt x="509" y="288"/>
                    <a:pt x="509" y="289"/>
                    <a:pt x="508" y="290"/>
                  </a:cubicBezTo>
                  <a:cubicBezTo>
                    <a:pt x="508" y="291"/>
                    <a:pt x="508" y="292"/>
                    <a:pt x="507" y="293"/>
                  </a:cubicBezTo>
                  <a:cubicBezTo>
                    <a:pt x="507" y="294"/>
                    <a:pt x="507" y="295"/>
                    <a:pt x="506" y="297"/>
                  </a:cubicBezTo>
                  <a:cubicBezTo>
                    <a:pt x="506" y="298"/>
                    <a:pt x="506" y="299"/>
                    <a:pt x="505" y="300"/>
                  </a:cubicBezTo>
                  <a:cubicBezTo>
                    <a:pt x="505" y="301"/>
                    <a:pt x="504" y="302"/>
                    <a:pt x="504" y="303"/>
                  </a:cubicBezTo>
                  <a:cubicBezTo>
                    <a:pt x="503" y="304"/>
                    <a:pt x="503" y="305"/>
                    <a:pt x="502" y="306"/>
                  </a:cubicBezTo>
                  <a:cubicBezTo>
                    <a:pt x="502" y="307"/>
                    <a:pt x="501" y="308"/>
                    <a:pt x="501" y="308"/>
                  </a:cubicBezTo>
                  <a:cubicBezTo>
                    <a:pt x="369" y="536"/>
                    <a:pt x="369" y="536"/>
                    <a:pt x="369" y="536"/>
                  </a:cubicBezTo>
                  <a:cubicBezTo>
                    <a:pt x="357" y="557"/>
                    <a:pt x="334" y="571"/>
                    <a:pt x="310" y="571"/>
                  </a:cubicBezTo>
                  <a:cubicBezTo>
                    <a:pt x="46" y="571"/>
                    <a:pt x="46" y="571"/>
                    <a:pt x="46" y="571"/>
                  </a:cubicBezTo>
                  <a:cubicBezTo>
                    <a:pt x="29" y="571"/>
                    <a:pt x="13" y="564"/>
                    <a:pt x="0" y="553"/>
                  </a:cubicBezTo>
                  <a:cubicBezTo>
                    <a:pt x="13" y="567"/>
                    <a:pt x="32" y="576"/>
                    <a:pt x="52" y="576"/>
                  </a:cubicBezTo>
                  <a:cubicBezTo>
                    <a:pt x="315" y="576"/>
                    <a:pt x="315" y="576"/>
                    <a:pt x="315" y="576"/>
                  </a:cubicBezTo>
                  <a:cubicBezTo>
                    <a:pt x="340" y="576"/>
                    <a:pt x="362" y="563"/>
                    <a:pt x="375" y="541"/>
                  </a:cubicBezTo>
                  <a:cubicBezTo>
                    <a:pt x="506" y="313"/>
                    <a:pt x="506" y="313"/>
                    <a:pt x="506" y="313"/>
                  </a:cubicBezTo>
                  <a:cubicBezTo>
                    <a:pt x="507" y="313"/>
                    <a:pt x="507" y="312"/>
                    <a:pt x="507" y="312"/>
                  </a:cubicBezTo>
                  <a:cubicBezTo>
                    <a:pt x="508" y="310"/>
                    <a:pt x="509" y="309"/>
                    <a:pt x="509" y="308"/>
                  </a:cubicBezTo>
                  <a:cubicBezTo>
                    <a:pt x="510" y="307"/>
                    <a:pt x="510" y="306"/>
                    <a:pt x="510" y="305"/>
                  </a:cubicBezTo>
                  <a:cubicBezTo>
                    <a:pt x="511" y="304"/>
                    <a:pt x="511" y="303"/>
                    <a:pt x="512" y="302"/>
                  </a:cubicBezTo>
                  <a:cubicBezTo>
                    <a:pt x="512" y="301"/>
                    <a:pt x="512" y="300"/>
                    <a:pt x="513" y="298"/>
                  </a:cubicBezTo>
                  <a:cubicBezTo>
                    <a:pt x="513" y="297"/>
                    <a:pt x="513" y="297"/>
                    <a:pt x="514" y="296"/>
                  </a:cubicBezTo>
                  <a:cubicBezTo>
                    <a:pt x="514" y="294"/>
                    <a:pt x="514" y="293"/>
                    <a:pt x="514" y="292"/>
                  </a:cubicBezTo>
                  <a:cubicBezTo>
                    <a:pt x="515" y="291"/>
                    <a:pt x="515" y="290"/>
                    <a:pt x="515" y="289"/>
                  </a:cubicBezTo>
                  <a:cubicBezTo>
                    <a:pt x="515" y="288"/>
                    <a:pt x="515" y="287"/>
                    <a:pt x="515" y="285"/>
                  </a:cubicBezTo>
                  <a:cubicBezTo>
                    <a:pt x="515" y="284"/>
                    <a:pt x="515" y="283"/>
                    <a:pt x="516" y="282"/>
                  </a:cubicBezTo>
                  <a:cubicBezTo>
                    <a:pt x="516" y="281"/>
                    <a:pt x="516" y="280"/>
                    <a:pt x="516" y="279"/>
                  </a:cubicBezTo>
                  <a:cubicBezTo>
                    <a:pt x="516" y="278"/>
                    <a:pt x="516" y="277"/>
                    <a:pt x="516" y="27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0" name="Freeform 137">
              <a:extLst>
                <a:ext uri="{FF2B5EF4-FFF2-40B4-BE49-F238E27FC236}">
                  <a16:creationId xmlns:a16="http://schemas.microsoft.com/office/drawing/2014/main" id="{E87EC672-A023-23D0-2AA7-8D24C69F3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9450" y="2590800"/>
              <a:ext cx="998538" cy="1144588"/>
            </a:xfrm>
            <a:custGeom>
              <a:avLst/>
              <a:gdLst>
                <a:gd name="T0" fmla="*/ 212 w 629"/>
                <a:gd name="T1" fmla="*/ 721 h 721"/>
                <a:gd name="T2" fmla="*/ 11 w 629"/>
                <a:gd name="T3" fmla="*/ 373 h 721"/>
                <a:gd name="T4" fmla="*/ 218 w 629"/>
                <a:gd name="T5" fmla="*/ 14 h 721"/>
                <a:gd name="T6" fmla="*/ 629 w 629"/>
                <a:gd name="T7" fmla="*/ 14 h 721"/>
                <a:gd name="T8" fmla="*/ 622 w 629"/>
                <a:gd name="T9" fmla="*/ 0 h 721"/>
                <a:gd name="T10" fmla="*/ 207 w 629"/>
                <a:gd name="T11" fmla="*/ 0 h 721"/>
                <a:gd name="T12" fmla="*/ 0 w 629"/>
                <a:gd name="T13" fmla="*/ 362 h 721"/>
                <a:gd name="T14" fmla="*/ 207 w 629"/>
                <a:gd name="T15" fmla="*/ 721 h 721"/>
                <a:gd name="T16" fmla="*/ 212 w 629"/>
                <a:gd name="T17" fmla="*/ 721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9" h="721">
                  <a:moveTo>
                    <a:pt x="212" y="721"/>
                  </a:moveTo>
                  <a:lnTo>
                    <a:pt x="11" y="373"/>
                  </a:lnTo>
                  <a:lnTo>
                    <a:pt x="218" y="14"/>
                  </a:lnTo>
                  <a:lnTo>
                    <a:pt x="629" y="14"/>
                  </a:lnTo>
                  <a:lnTo>
                    <a:pt x="622" y="0"/>
                  </a:lnTo>
                  <a:lnTo>
                    <a:pt x="207" y="0"/>
                  </a:lnTo>
                  <a:lnTo>
                    <a:pt x="0" y="362"/>
                  </a:lnTo>
                  <a:lnTo>
                    <a:pt x="207" y="721"/>
                  </a:lnTo>
                  <a:lnTo>
                    <a:pt x="212" y="721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1" name="Freeform 140">
              <a:extLst>
                <a:ext uri="{FF2B5EF4-FFF2-40B4-BE49-F238E27FC236}">
                  <a16:creationId xmlns:a16="http://schemas.microsoft.com/office/drawing/2014/main" id="{DD923E69-0113-4B9E-D9B4-7B0B1A989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175" y="2590800"/>
              <a:ext cx="998538" cy="1144588"/>
            </a:xfrm>
            <a:custGeom>
              <a:avLst/>
              <a:gdLst>
                <a:gd name="T0" fmla="*/ 212 w 629"/>
                <a:gd name="T1" fmla="*/ 721 h 721"/>
                <a:gd name="T2" fmla="*/ 14 w 629"/>
                <a:gd name="T3" fmla="*/ 373 h 721"/>
                <a:gd name="T4" fmla="*/ 221 w 629"/>
                <a:gd name="T5" fmla="*/ 14 h 721"/>
                <a:gd name="T6" fmla="*/ 629 w 629"/>
                <a:gd name="T7" fmla="*/ 14 h 721"/>
                <a:gd name="T8" fmla="*/ 622 w 629"/>
                <a:gd name="T9" fmla="*/ 0 h 721"/>
                <a:gd name="T10" fmla="*/ 207 w 629"/>
                <a:gd name="T11" fmla="*/ 0 h 721"/>
                <a:gd name="T12" fmla="*/ 0 w 629"/>
                <a:gd name="T13" fmla="*/ 362 h 721"/>
                <a:gd name="T14" fmla="*/ 207 w 629"/>
                <a:gd name="T15" fmla="*/ 721 h 721"/>
                <a:gd name="T16" fmla="*/ 212 w 629"/>
                <a:gd name="T17" fmla="*/ 721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9" h="721">
                  <a:moveTo>
                    <a:pt x="212" y="721"/>
                  </a:moveTo>
                  <a:lnTo>
                    <a:pt x="14" y="373"/>
                  </a:lnTo>
                  <a:lnTo>
                    <a:pt x="221" y="14"/>
                  </a:lnTo>
                  <a:lnTo>
                    <a:pt x="629" y="14"/>
                  </a:lnTo>
                  <a:lnTo>
                    <a:pt x="622" y="0"/>
                  </a:lnTo>
                  <a:lnTo>
                    <a:pt x="207" y="0"/>
                  </a:lnTo>
                  <a:lnTo>
                    <a:pt x="0" y="362"/>
                  </a:lnTo>
                  <a:lnTo>
                    <a:pt x="207" y="721"/>
                  </a:lnTo>
                  <a:lnTo>
                    <a:pt x="212" y="721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2" name="Freeform 141">
              <a:extLst>
                <a:ext uri="{FF2B5EF4-FFF2-40B4-BE49-F238E27FC236}">
                  <a16:creationId xmlns:a16="http://schemas.microsoft.com/office/drawing/2014/main" id="{0A9C0E1F-759F-733C-7E85-BEC6BABEF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400" y="2590800"/>
              <a:ext cx="995363" cy="1144588"/>
            </a:xfrm>
            <a:custGeom>
              <a:avLst/>
              <a:gdLst>
                <a:gd name="T0" fmla="*/ 212 w 627"/>
                <a:gd name="T1" fmla="*/ 721 h 721"/>
                <a:gd name="T2" fmla="*/ 11 w 627"/>
                <a:gd name="T3" fmla="*/ 373 h 721"/>
                <a:gd name="T4" fmla="*/ 219 w 627"/>
                <a:gd name="T5" fmla="*/ 14 h 721"/>
                <a:gd name="T6" fmla="*/ 627 w 627"/>
                <a:gd name="T7" fmla="*/ 14 h 721"/>
                <a:gd name="T8" fmla="*/ 620 w 627"/>
                <a:gd name="T9" fmla="*/ 0 h 721"/>
                <a:gd name="T10" fmla="*/ 207 w 627"/>
                <a:gd name="T11" fmla="*/ 0 h 721"/>
                <a:gd name="T12" fmla="*/ 0 w 627"/>
                <a:gd name="T13" fmla="*/ 362 h 721"/>
                <a:gd name="T14" fmla="*/ 207 w 627"/>
                <a:gd name="T15" fmla="*/ 721 h 721"/>
                <a:gd name="T16" fmla="*/ 212 w 627"/>
                <a:gd name="T17" fmla="*/ 721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7" h="721">
                  <a:moveTo>
                    <a:pt x="212" y="721"/>
                  </a:moveTo>
                  <a:lnTo>
                    <a:pt x="11" y="373"/>
                  </a:lnTo>
                  <a:lnTo>
                    <a:pt x="219" y="14"/>
                  </a:lnTo>
                  <a:lnTo>
                    <a:pt x="627" y="14"/>
                  </a:lnTo>
                  <a:lnTo>
                    <a:pt x="620" y="0"/>
                  </a:lnTo>
                  <a:lnTo>
                    <a:pt x="207" y="0"/>
                  </a:lnTo>
                  <a:lnTo>
                    <a:pt x="0" y="362"/>
                  </a:lnTo>
                  <a:lnTo>
                    <a:pt x="207" y="721"/>
                  </a:lnTo>
                  <a:lnTo>
                    <a:pt x="212" y="721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31595D09-49BF-F1C2-24CA-0FB4370E2807}"/>
                </a:ext>
              </a:extLst>
            </p:cNvPr>
            <p:cNvGrpSpPr/>
            <p:nvPr/>
          </p:nvGrpSpPr>
          <p:grpSpPr>
            <a:xfrm>
              <a:off x="2624138" y="3165475"/>
              <a:ext cx="1879600" cy="1082676"/>
              <a:chOff x="2624138" y="3165475"/>
              <a:chExt cx="1879600" cy="1082676"/>
            </a:xfrm>
            <a:solidFill>
              <a:schemeClr val="bg2">
                <a:lumMod val="75000"/>
              </a:schemeClr>
            </a:solidFill>
          </p:grpSpPr>
          <p:sp>
            <p:nvSpPr>
              <p:cNvPr id="143" name="Freeform 145">
                <a:extLst>
                  <a:ext uri="{FF2B5EF4-FFF2-40B4-BE49-F238E27FC236}">
                    <a16:creationId xmlns:a16="http://schemas.microsoft.com/office/drawing/2014/main" id="{8D8A3416-DE75-6B88-4DDB-A4FC1DC2F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4138" y="3656013"/>
                <a:ext cx="1595438" cy="592138"/>
              </a:xfrm>
              <a:custGeom>
                <a:avLst/>
                <a:gdLst>
                  <a:gd name="T0" fmla="*/ 441 w 446"/>
                  <a:gd name="T1" fmla="*/ 0 h 165"/>
                  <a:gd name="T2" fmla="*/ 369 w 446"/>
                  <a:gd name="T3" fmla="*/ 125 h 165"/>
                  <a:gd name="T4" fmla="*/ 310 w 446"/>
                  <a:gd name="T5" fmla="*/ 160 h 165"/>
                  <a:gd name="T6" fmla="*/ 46 w 446"/>
                  <a:gd name="T7" fmla="*/ 160 h 165"/>
                  <a:gd name="T8" fmla="*/ 0 w 446"/>
                  <a:gd name="T9" fmla="*/ 142 h 165"/>
                  <a:gd name="T10" fmla="*/ 52 w 446"/>
                  <a:gd name="T11" fmla="*/ 165 h 165"/>
                  <a:gd name="T12" fmla="*/ 315 w 446"/>
                  <a:gd name="T13" fmla="*/ 165 h 165"/>
                  <a:gd name="T14" fmla="*/ 375 w 446"/>
                  <a:gd name="T15" fmla="*/ 130 h 165"/>
                  <a:gd name="T16" fmla="*/ 446 w 446"/>
                  <a:gd name="T17" fmla="*/ 8 h 165"/>
                  <a:gd name="T18" fmla="*/ 441 w 446"/>
                  <a:gd name="T19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6" h="165">
                    <a:moveTo>
                      <a:pt x="441" y="0"/>
                    </a:moveTo>
                    <a:cubicBezTo>
                      <a:pt x="369" y="125"/>
                      <a:pt x="369" y="125"/>
                      <a:pt x="369" y="125"/>
                    </a:cubicBezTo>
                    <a:cubicBezTo>
                      <a:pt x="357" y="146"/>
                      <a:pt x="334" y="160"/>
                      <a:pt x="310" y="160"/>
                    </a:cubicBezTo>
                    <a:cubicBezTo>
                      <a:pt x="46" y="160"/>
                      <a:pt x="46" y="160"/>
                      <a:pt x="46" y="160"/>
                    </a:cubicBezTo>
                    <a:cubicBezTo>
                      <a:pt x="29" y="160"/>
                      <a:pt x="13" y="153"/>
                      <a:pt x="0" y="142"/>
                    </a:cubicBezTo>
                    <a:cubicBezTo>
                      <a:pt x="13" y="156"/>
                      <a:pt x="32" y="165"/>
                      <a:pt x="52" y="165"/>
                    </a:cubicBezTo>
                    <a:cubicBezTo>
                      <a:pt x="315" y="165"/>
                      <a:pt x="315" y="165"/>
                      <a:pt x="315" y="165"/>
                    </a:cubicBezTo>
                    <a:cubicBezTo>
                      <a:pt x="340" y="165"/>
                      <a:pt x="362" y="152"/>
                      <a:pt x="375" y="130"/>
                    </a:cubicBezTo>
                    <a:cubicBezTo>
                      <a:pt x="446" y="8"/>
                      <a:pt x="446" y="8"/>
                      <a:pt x="446" y="8"/>
                    </a:cubicBezTo>
                    <a:lnTo>
                      <a:pt x="44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44" name="Freeform 146">
                <a:extLst>
                  <a:ext uri="{FF2B5EF4-FFF2-40B4-BE49-F238E27FC236}">
                    <a16:creationId xmlns:a16="http://schemas.microsoft.com/office/drawing/2014/main" id="{95F57011-B392-FA7A-2F9C-B3123BD254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938" y="3165475"/>
                <a:ext cx="304800" cy="527050"/>
              </a:xfrm>
              <a:custGeom>
                <a:avLst/>
                <a:gdLst>
                  <a:gd name="T0" fmla="*/ 183 w 192"/>
                  <a:gd name="T1" fmla="*/ 0 h 332"/>
                  <a:gd name="T2" fmla="*/ 0 w 192"/>
                  <a:gd name="T3" fmla="*/ 316 h 332"/>
                  <a:gd name="T4" fmla="*/ 9 w 192"/>
                  <a:gd name="T5" fmla="*/ 332 h 332"/>
                  <a:gd name="T6" fmla="*/ 192 w 192"/>
                  <a:gd name="T7" fmla="*/ 16 h 332"/>
                  <a:gd name="T8" fmla="*/ 183 w 192"/>
                  <a:gd name="T9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" h="332">
                    <a:moveTo>
                      <a:pt x="183" y="0"/>
                    </a:moveTo>
                    <a:lnTo>
                      <a:pt x="0" y="316"/>
                    </a:lnTo>
                    <a:lnTo>
                      <a:pt x="9" y="332"/>
                    </a:lnTo>
                    <a:lnTo>
                      <a:pt x="192" y="16"/>
                    </a:lnTo>
                    <a:lnTo>
                      <a:pt x="18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E647CB61-6E21-671A-2CA3-11D5FD215BBE}"/>
                </a:ext>
              </a:extLst>
            </p:cNvPr>
            <p:cNvGrpSpPr/>
            <p:nvPr/>
          </p:nvGrpSpPr>
          <p:grpSpPr>
            <a:xfrm>
              <a:off x="4510088" y="3165475"/>
              <a:ext cx="1879600" cy="1082676"/>
              <a:chOff x="4510088" y="3165475"/>
              <a:chExt cx="1879600" cy="1082676"/>
            </a:xfrm>
            <a:solidFill>
              <a:schemeClr val="bg2">
                <a:lumMod val="75000"/>
              </a:schemeClr>
            </a:solidFill>
          </p:grpSpPr>
          <p:sp>
            <p:nvSpPr>
              <p:cNvPr id="141" name="Freeform 144">
                <a:extLst>
                  <a:ext uri="{FF2B5EF4-FFF2-40B4-BE49-F238E27FC236}">
                    <a16:creationId xmlns:a16="http://schemas.microsoft.com/office/drawing/2014/main" id="{1CB5E260-294C-7BA7-97E2-C9E85A42D0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0088" y="3656013"/>
                <a:ext cx="1593850" cy="592138"/>
              </a:xfrm>
              <a:custGeom>
                <a:avLst/>
                <a:gdLst>
                  <a:gd name="T0" fmla="*/ 441 w 445"/>
                  <a:gd name="T1" fmla="*/ 0 h 165"/>
                  <a:gd name="T2" fmla="*/ 369 w 445"/>
                  <a:gd name="T3" fmla="*/ 125 h 165"/>
                  <a:gd name="T4" fmla="*/ 309 w 445"/>
                  <a:gd name="T5" fmla="*/ 160 h 165"/>
                  <a:gd name="T6" fmla="*/ 46 w 445"/>
                  <a:gd name="T7" fmla="*/ 160 h 165"/>
                  <a:gd name="T8" fmla="*/ 0 w 445"/>
                  <a:gd name="T9" fmla="*/ 142 h 165"/>
                  <a:gd name="T10" fmla="*/ 51 w 445"/>
                  <a:gd name="T11" fmla="*/ 165 h 165"/>
                  <a:gd name="T12" fmla="*/ 315 w 445"/>
                  <a:gd name="T13" fmla="*/ 165 h 165"/>
                  <a:gd name="T14" fmla="*/ 374 w 445"/>
                  <a:gd name="T15" fmla="*/ 130 h 165"/>
                  <a:gd name="T16" fmla="*/ 445 w 445"/>
                  <a:gd name="T17" fmla="*/ 8 h 165"/>
                  <a:gd name="T18" fmla="*/ 441 w 445"/>
                  <a:gd name="T19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5" h="165">
                    <a:moveTo>
                      <a:pt x="441" y="0"/>
                    </a:moveTo>
                    <a:cubicBezTo>
                      <a:pt x="369" y="125"/>
                      <a:pt x="369" y="125"/>
                      <a:pt x="369" y="125"/>
                    </a:cubicBezTo>
                    <a:cubicBezTo>
                      <a:pt x="357" y="146"/>
                      <a:pt x="334" y="160"/>
                      <a:pt x="309" y="160"/>
                    </a:cubicBezTo>
                    <a:cubicBezTo>
                      <a:pt x="46" y="160"/>
                      <a:pt x="46" y="160"/>
                      <a:pt x="46" y="160"/>
                    </a:cubicBezTo>
                    <a:cubicBezTo>
                      <a:pt x="29" y="160"/>
                      <a:pt x="13" y="153"/>
                      <a:pt x="0" y="142"/>
                    </a:cubicBezTo>
                    <a:cubicBezTo>
                      <a:pt x="13" y="156"/>
                      <a:pt x="32" y="165"/>
                      <a:pt x="51" y="165"/>
                    </a:cubicBezTo>
                    <a:cubicBezTo>
                      <a:pt x="315" y="165"/>
                      <a:pt x="315" y="165"/>
                      <a:pt x="315" y="165"/>
                    </a:cubicBezTo>
                    <a:cubicBezTo>
                      <a:pt x="339" y="165"/>
                      <a:pt x="362" y="152"/>
                      <a:pt x="374" y="130"/>
                    </a:cubicBezTo>
                    <a:cubicBezTo>
                      <a:pt x="445" y="8"/>
                      <a:pt x="445" y="8"/>
                      <a:pt x="445" y="8"/>
                    </a:cubicBezTo>
                    <a:lnTo>
                      <a:pt x="44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42" name="Freeform 147">
                <a:extLst>
                  <a:ext uri="{FF2B5EF4-FFF2-40B4-BE49-F238E27FC236}">
                    <a16:creationId xmlns:a16="http://schemas.microsoft.com/office/drawing/2014/main" id="{3AF9917B-65FC-96DD-1847-2BE8B9489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713" y="3165475"/>
                <a:ext cx="307975" cy="530225"/>
              </a:xfrm>
              <a:custGeom>
                <a:avLst/>
                <a:gdLst>
                  <a:gd name="T0" fmla="*/ 185 w 194"/>
                  <a:gd name="T1" fmla="*/ 0 h 334"/>
                  <a:gd name="T2" fmla="*/ 0 w 194"/>
                  <a:gd name="T3" fmla="*/ 319 h 334"/>
                  <a:gd name="T4" fmla="*/ 9 w 194"/>
                  <a:gd name="T5" fmla="*/ 334 h 334"/>
                  <a:gd name="T6" fmla="*/ 194 w 194"/>
                  <a:gd name="T7" fmla="*/ 16 h 334"/>
                  <a:gd name="T8" fmla="*/ 185 w 194"/>
                  <a:gd name="T9" fmla="*/ 0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4" h="334">
                    <a:moveTo>
                      <a:pt x="185" y="0"/>
                    </a:moveTo>
                    <a:lnTo>
                      <a:pt x="0" y="319"/>
                    </a:lnTo>
                    <a:lnTo>
                      <a:pt x="9" y="334"/>
                    </a:lnTo>
                    <a:lnTo>
                      <a:pt x="194" y="16"/>
                    </a:lnTo>
                    <a:lnTo>
                      <a:pt x="18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7F22CF95-7DED-E190-A492-2CB60BEC32EE}"/>
                </a:ext>
              </a:extLst>
            </p:cNvPr>
            <p:cNvGrpSpPr/>
            <p:nvPr/>
          </p:nvGrpSpPr>
          <p:grpSpPr>
            <a:xfrm>
              <a:off x="6396038" y="3165475"/>
              <a:ext cx="1879600" cy="1082676"/>
              <a:chOff x="6396038" y="3165475"/>
              <a:chExt cx="1879600" cy="1082676"/>
            </a:xfrm>
            <a:solidFill>
              <a:schemeClr val="bg2">
                <a:lumMod val="75000"/>
              </a:schemeClr>
            </a:solidFill>
          </p:grpSpPr>
          <p:sp>
            <p:nvSpPr>
              <p:cNvPr id="139" name="Freeform 143">
                <a:extLst>
                  <a:ext uri="{FF2B5EF4-FFF2-40B4-BE49-F238E27FC236}">
                    <a16:creationId xmlns:a16="http://schemas.microsoft.com/office/drawing/2014/main" id="{73DE6C0B-3636-2286-289C-A5AB352B9B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6038" y="3656013"/>
                <a:ext cx="1593850" cy="592138"/>
              </a:xfrm>
              <a:custGeom>
                <a:avLst/>
                <a:gdLst>
                  <a:gd name="T0" fmla="*/ 441 w 445"/>
                  <a:gd name="T1" fmla="*/ 0 h 165"/>
                  <a:gd name="T2" fmla="*/ 369 w 445"/>
                  <a:gd name="T3" fmla="*/ 125 h 165"/>
                  <a:gd name="T4" fmla="*/ 309 w 445"/>
                  <a:gd name="T5" fmla="*/ 160 h 165"/>
                  <a:gd name="T6" fmla="*/ 46 w 445"/>
                  <a:gd name="T7" fmla="*/ 160 h 165"/>
                  <a:gd name="T8" fmla="*/ 0 w 445"/>
                  <a:gd name="T9" fmla="*/ 142 h 165"/>
                  <a:gd name="T10" fmla="*/ 51 w 445"/>
                  <a:gd name="T11" fmla="*/ 165 h 165"/>
                  <a:gd name="T12" fmla="*/ 314 w 445"/>
                  <a:gd name="T13" fmla="*/ 165 h 165"/>
                  <a:gd name="T14" fmla="*/ 374 w 445"/>
                  <a:gd name="T15" fmla="*/ 130 h 165"/>
                  <a:gd name="T16" fmla="*/ 445 w 445"/>
                  <a:gd name="T17" fmla="*/ 8 h 165"/>
                  <a:gd name="T18" fmla="*/ 441 w 445"/>
                  <a:gd name="T19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5" h="165">
                    <a:moveTo>
                      <a:pt x="441" y="0"/>
                    </a:moveTo>
                    <a:cubicBezTo>
                      <a:pt x="369" y="125"/>
                      <a:pt x="369" y="125"/>
                      <a:pt x="369" y="125"/>
                    </a:cubicBezTo>
                    <a:cubicBezTo>
                      <a:pt x="356" y="146"/>
                      <a:pt x="334" y="160"/>
                      <a:pt x="309" y="160"/>
                    </a:cubicBezTo>
                    <a:cubicBezTo>
                      <a:pt x="46" y="160"/>
                      <a:pt x="46" y="160"/>
                      <a:pt x="46" y="160"/>
                    </a:cubicBezTo>
                    <a:cubicBezTo>
                      <a:pt x="29" y="160"/>
                      <a:pt x="12" y="153"/>
                      <a:pt x="0" y="142"/>
                    </a:cubicBezTo>
                    <a:cubicBezTo>
                      <a:pt x="13" y="156"/>
                      <a:pt x="31" y="165"/>
                      <a:pt x="51" y="165"/>
                    </a:cubicBezTo>
                    <a:cubicBezTo>
                      <a:pt x="314" y="165"/>
                      <a:pt x="314" y="165"/>
                      <a:pt x="314" y="165"/>
                    </a:cubicBezTo>
                    <a:cubicBezTo>
                      <a:pt x="339" y="165"/>
                      <a:pt x="362" y="152"/>
                      <a:pt x="374" y="130"/>
                    </a:cubicBezTo>
                    <a:cubicBezTo>
                      <a:pt x="445" y="8"/>
                      <a:pt x="445" y="8"/>
                      <a:pt x="445" y="8"/>
                    </a:cubicBezTo>
                    <a:lnTo>
                      <a:pt x="44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40" name="Freeform 148">
                <a:extLst>
                  <a:ext uri="{FF2B5EF4-FFF2-40B4-BE49-F238E27FC236}">
                    <a16:creationId xmlns:a16="http://schemas.microsoft.com/office/drawing/2014/main" id="{2C479DB6-CF7F-4999-E29D-59174933E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7663" y="3165475"/>
                <a:ext cx="307975" cy="527050"/>
              </a:xfrm>
              <a:custGeom>
                <a:avLst/>
                <a:gdLst>
                  <a:gd name="T0" fmla="*/ 183 w 194"/>
                  <a:gd name="T1" fmla="*/ 0 h 332"/>
                  <a:gd name="T2" fmla="*/ 0 w 194"/>
                  <a:gd name="T3" fmla="*/ 316 h 332"/>
                  <a:gd name="T4" fmla="*/ 9 w 194"/>
                  <a:gd name="T5" fmla="*/ 332 h 332"/>
                  <a:gd name="T6" fmla="*/ 194 w 194"/>
                  <a:gd name="T7" fmla="*/ 16 h 332"/>
                  <a:gd name="T8" fmla="*/ 183 w 194"/>
                  <a:gd name="T9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4" h="332">
                    <a:moveTo>
                      <a:pt x="183" y="0"/>
                    </a:moveTo>
                    <a:lnTo>
                      <a:pt x="0" y="316"/>
                    </a:lnTo>
                    <a:lnTo>
                      <a:pt x="9" y="332"/>
                    </a:lnTo>
                    <a:lnTo>
                      <a:pt x="194" y="16"/>
                    </a:lnTo>
                    <a:lnTo>
                      <a:pt x="18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  <p:sp>
          <p:nvSpPr>
            <p:cNvPr id="116" name="Freeform 149">
              <a:extLst>
                <a:ext uri="{FF2B5EF4-FFF2-40B4-BE49-F238E27FC236}">
                  <a16:creationId xmlns:a16="http://schemas.microsoft.com/office/drawing/2014/main" id="{00DD0CB8-3A38-80D6-DB48-1BE0EA562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1913" y="2590800"/>
              <a:ext cx="998538" cy="1144588"/>
            </a:xfrm>
            <a:custGeom>
              <a:avLst/>
              <a:gdLst>
                <a:gd name="T0" fmla="*/ 212 w 629"/>
                <a:gd name="T1" fmla="*/ 721 h 721"/>
                <a:gd name="T2" fmla="*/ 14 w 629"/>
                <a:gd name="T3" fmla="*/ 373 h 721"/>
                <a:gd name="T4" fmla="*/ 219 w 629"/>
                <a:gd name="T5" fmla="*/ 14 h 721"/>
                <a:gd name="T6" fmla="*/ 629 w 629"/>
                <a:gd name="T7" fmla="*/ 14 h 721"/>
                <a:gd name="T8" fmla="*/ 623 w 629"/>
                <a:gd name="T9" fmla="*/ 0 h 721"/>
                <a:gd name="T10" fmla="*/ 208 w 629"/>
                <a:gd name="T11" fmla="*/ 0 h 721"/>
                <a:gd name="T12" fmla="*/ 0 w 629"/>
                <a:gd name="T13" fmla="*/ 362 h 721"/>
                <a:gd name="T14" fmla="*/ 208 w 629"/>
                <a:gd name="T15" fmla="*/ 721 h 721"/>
                <a:gd name="T16" fmla="*/ 212 w 629"/>
                <a:gd name="T17" fmla="*/ 721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9" h="721">
                  <a:moveTo>
                    <a:pt x="212" y="721"/>
                  </a:moveTo>
                  <a:lnTo>
                    <a:pt x="14" y="373"/>
                  </a:lnTo>
                  <a:lnTo>
                    <a:pt x="219" y="14"/>
                  </a:lnTo>
                  <a:lnTo>
                    <a:pt x="629" y="14"/>
                  </a:lnTo>
                  <a:lnTo>
                    <a:pt x="623" y="0"/>
                  </a:lnTo>
                  <a:lnTo>
                    <a:pt x="208" y="0"/>
                  </a:lnTo>
                  <a:lnTo>
                    <a:pt x="0" y="362"/>
                  </a:lnTo>
                  <a:lnTo>
                    <a:pt x="208" y="721"/>
                  </a:lnTo>
                  <a:lnTo>
                    <a:pt x="212" y="721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7" name="Freeform 150">
              <a:extLst>
                <a:ext uri="{FF2B5EF4-FFF2-40B4-BE49-F238E27FC236}">
                  <a16:creationId xmlns:a16="http://schemas.microsoft.com/office/drawing/2014/main" id="{6384DA33-7127-5AA4-EF6F-ECCC67516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6950" y="2590800"/>
              <a:ext cx="998538" cy="1144588"/>
            </a:xfrm>
            <a:custGeom>
              <a:avLst/>
              <a:gdLst>
                <a:gd name="T0" fmla="*/ 422 w 629"/>
                <a:gd name="T1" fmla="*/ 721 h 721"/>
                <a:gd name="T2" fmla="*/ 629 w 629"/>
                <a:gd name="T3" fmla="*/ 362 h 721"/>
                <a:gd name="T4" fmla="*/ 422 w 629"/>
                <a:gd name="T5" fmla="*/ 0 h 721"/>
                <a:gd name="T6" fmla="*/ 415 w 629"/>
                <a:gd name="T7" fmla="*/ 0 h 721"/>
                <a:gd name="T8" fmla="*/ 616 w 629"/>
                <a:gd name="T9" fmla="*/ 348 h 721"/>
                <a:gd name="T10" fmla="*/ 408 w 629"/>
                <a:gd name="T11" fmla="*/ 710 h 721"/>
                <a:gd name="T12" fmla="*/ 0 w 629"/>
                <a:gd name="T13" fmla="*/ 710 h 721"/>
                <a:gd name="T14" fmla="*/ 7 w 629"/>
                <a:gd name="T15" fmla="*/ 721 h 721"/>
                <a:gd name="T16" fmla="*/ 422 w 629"/>
                <a:gd name="T17" fmla="*/ 721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9" h="721">
                  <a:moveTo>
                    <a:pt x="422" y="721"/>
                  </a:moveTo>
                  <a:lnTo>
                    <a:pt x="629" y="362"/>
                  </a:lnTo>
                  <a:lnTo>
                    <a:pt x="422" y="0"/>
                  </a:lnTo>
                  <a:lnTo>
                    <a:pt x="415" y="0"/>
                  </a:lnTo>
                  <a:lnTo>
                    <a:pt x="616" y="348"/>
                  </a:lnTo>
                  <a:lnTo>
                    <a:pt x="408" y="710"/>
                  </a:lnTo>
                  <a:lnTo>
                    <a:pt x="0" y="710"/>
                  </a:lnTo>
                  <a:lnTo>
                    <a:pt x="7" y="721"/>
                  </a:lnTo>
                  <a:lnTo>
                    <a:pt x="422" y="72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1661D6AE-8730-86BE-0FFB-F10ADEED01FC}"/>
                </a:ext>
              </a:extLst>
            </p:cNvPr>
            <p:cNvGrpSpPr/>
            <p:nvPr/>
          </p:nvGrpSpPr>
          <p:grpSpPr>
            <a:xfrm>
              <a:off x="3905250" y="2078038"/>
              <a:ext cx="1876425" cy="1087437"/>
              <a:chOff x="3905250" y="2078038"/>
              <a:chExt cx="1876425" cy="1087437"/>
            </a:xfrm>
            <a:solidFill>
              <a:schemeClr val="bg2"/>
            </a:solidFill>
          </p:grpSpPr>
          <p:sp>
            <p:nvSpPr>
              <p:cNvPr id="137" name="Freeform 151">
                <a:extLst>
                  <a:ext uri="{FF2B5EF4-FFF2-40B4-BE49-F238E27FC236}">
                    <a16:creationId xmlns:a16="http://schemas.microsoft.com/office/drawing/2014/main" id="{FCE8D615-3690-0533-7E82-54136FF93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250" y="2644775"/>
                <a:ext cx="296863" cy="520700"/>
              </a:xfrm>
              <a:custGeom>
                <a:avLst/>
                <a:gdLst>
                  <a:gd name="T0" fmla="*/ 0 w 187"/>
                  <a:gd name="T1" fmla="*/ 310 h 328"/>
                  <a:gd name="T2" fmla="*/ 9 w 187"/>
                  <a:gd name="T3" fmla="*/ 328 h 328"/>
                  <a:gd name="T4" fmla="*/ 187 w 187"/>
                  <a:gd name="T5" fmla="*/ 16 h 328"/>
                  <a:gd name="T6" fmla="*/ 178 w 187"/>
                  <a:gd name="T7" fmla="*/ 0 h 328"/>
                  <a:gd name="T8" fmla="*/ 0 w 187"/>
                  <a:gd name="T9" fmla="*/ 31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7" h="328">
                    <a:moveTo>
                      <a:pt x="0" y="310"/>
                    </a:moveTo>
                    <a:lnTo>
                      <a:pt x="9" y="328"/>
                    </a:lnTo>
                    <a:lnTo>
                      <a:pt x="187" y="16"/>
                    </a:lnTo>
                    <a:lnTo>
                      <a:pt x="178" y="0"/>
                    </a:lnTo>
                    <a:lnTo>
                      <a:pt x="0" y="310"/>
                    </a:lnTo>
                    <a:close/>
                  </a:path>
                </a:pathLst>
              </a:custGeom>
              <a:solidFill>
                <a:schemeClr val="bg2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38" name="Freeform 154">
                <a:extLst>
                  <a:ext uri="{FF2B5EF4-FFF2-40B4-BE49-F238E27FC236}">
                    <a16:creationId xmlns:a16="http://schemas.microsoft.com/office/drawing/2014/main" id="{D93C1FB7-C4F4-459A-112B-F7CF0B349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7825" y="2078038"/>
                <a:ext cx="1593850" cy="592138"/>
              </a:xfrm>
              <a:custGeom>
                <a:avLst/>
                <a:gdLst>
                  <a:gd name="T0" fmla="*/ 4 w 445"/>
                  <a:gd name="T1" fmla="*/ 165 h 165"/>
                  <a:gd name="T2" fmla="*/ 76 w 445"/>
                  <a:gd name="T3" fmla="*/ 40 h 165"/>
                  <a:gd name="T4" fmla="*/ 136 w 445"/>
                  <a:gd name="T5" fmla="*/ 6 h 165"/>
                  <a:gd name="T6" fmla="*/ 399 w 445"/>
                  <a:gd name="T7" fmla="*/ 6 h 165"/>
                  <a:gd name="T8" fmla="*/ 445 w 445"/>
                  <a:gd name="T9" fmla="*/ 23 h 165"/>
                  <a:gd name="T10" fmla="*/ 394 w 445"/>
                  <a:gd name="T11" fmla="*/ 0 h 165"/>
                  <a:gd name="T12" fmla="*/ 131 w 445"/>
                  <a:gd name="T13" fmla="*/ 0 h 165"/>
                  <a:gd name="T14" fmla="*/ 71 w 445"/>
                  <a:gd name="T15" fmla="*/ 35 h 165"/>
                  <a:gd name="T16" fmla="*/ 0 w 445"/>
                  <a:gd name="T17" fmla="*/ 158 h 165"/>
                  <a:gd name="T18" fmla="*/ 4 w 445"/>
                  <a:gd name="T19" fmla="*/ 16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5" h="165">
                    <a:moveTo>
                      <a:pt x="4" y="165"/>
                    </a:moveTo>
                    <a:cubicBezTo>
                      <a:pt x="76" y="40"/>
                      <a:pt x="76" y="40"/>
                      <a:pt x="76" y="40"/>
                    </a:cubicBezTo>
                    <a:cubicBezTo>
                      <a:pt x="89" y="19"/>
                      <a:pt x="112" y="6"/>
                      <a:pt x="136" y="6"/>
                    </a:cubicBezTo>
                    <a:cubicBezTo>
                      <a:pt x="399" y="6"/>
                      <a:pt x="399" y="6"/>
                      <a:pt x="399" y="6"/>
                    </a:cubicBezTo>
                    <a:cubicBezTo>
                      <a:pt x="417" y="6"/>
                      <a:pt x="433" y="12"/>
                      <a:pt x="445" y="23"/>
                    </a:cubicBezTo>
                    <a:cubicBezTo>
                      <a:pt x="433" y="9"/>
                      <a:pt x="414" y="0"/>
                      <a:pt x="394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06" y="0"/>
                      <a:pt x="83" y="14"/>
                      <a:pt x="71" y="35"/>
                    </a:cubicBezTo>
                    <a:cubicBezTo>
                      <a:pt x="0" y="158"/>
                      <a:pt x="0" y="158"/>
                      <a:pt x="0" y="158"/>
                    </a:cubicBezTo>
                    <a:lnTo>
                      <a:pt x="4" y="165"/>
                    </a:lnTo>
                    <a:close/>
                  </a:path>
                </a:pathLst>
              </a:custGeom>
              <a:solidFill>
                <a:schemeClr val="bg2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521AB216-4D20-3173-FDAA-4003BA00EECF}"/>
                </a:ext>
              </a:extLst>
            </p:cNvPr>
            <p:cNvGrpSpPr/>
            <p:nvPr/>
          </p:nvGrpSpPr>
          <p:grpSpPr>
            <a:xfrm>
              <a:off x="5788025" y="2078038"/>
              <a:ext cx="1879600" cy="1087437"/>
              <a:chOff x="5788025" y="2078038"/>
              <a:chExt cx="1879600" cy="1087437"/>
            </a:xfrm>
            <a:solidFill>
              <a:schemeClr val="bg2"/>
            </a:solidFill>
          </p:grpSpPr>
          <p:sp>
            <p:nvSpPr>
              <p:cNvPr id="135" name="Freeform 152">
                <a:extLst>
                  <a:ext uri="{FF2B5EF4-FFF2-40B4-BE49-F238E27FC236}">
                    <a16:creationId xmlns:a16="http://schemas.microsoft.com/office/drawing/2014/main" id="{034BF1CF-3C0A-189B-58A1-65E5FE5332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025" y="2644775"/>
                <a:ext cx="301625" cy="520700"/>
              </a:xfrm>
              <a:custGeom>
                <a:avLst/>
                <a:gdLst>
                  <a:gd name="T0" fmla="*/ 0 w 190"/>
                  <a:gd name="T1" fmla="*/ 310 h 328"/>
                  <a:gd name="T2" fmla="*/ 11 w 190"/>
                  <a:gd name="T3" fmla="*/ 328 h 328"/>
                  <a:gd name="T4" fmla="*/ 190 w 190"/>
                  <a:gd name="T5" fmla="*/ 16 h 328"/>
                  <a:gd name="T6" fmla="*/ 180 w 190"/>
                  <a:gd name="T7" fmla="*/ 0 h 328"/>
                  <a:gd name="T8" fmla="*/ 0 w 190"/>
                  <a:gd name="T9" fmla="*/ 31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328">
                    <a:moveTo>
                      <a:pt x="0" y="310"/>
                    </a:moveTo>
                    <a:lnTo>
                      <a:pt x="11" y="328"/>
                    </a:lnTo>
                    <a:lnTo>
                      <a:pt x="190" y="16"/>
                    </a:lnTo>
                    <a:lnTo>
                      <a:pt x="180" y="0"/>
                    </a:lnTo>
                    <a:lnTo>
                      <a:pt x="0" y="310"/>
                    </a:lnTo>
                    <a:close/>
                  </a:path>
                </a:pathLst>
              </a:custGeom>
              <a:solidFill>
                <a:schemeClr val="bg2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36" name="Freeform 155">
                <a:extLst>
                  <a:ext uri="{FF2B5EF4-FFF2-40B4-BE49-F238E27FC236}">
                    <a16:creationId xmlns:a16="http://schemas.microsoft.com/office/drawing/2014/main" id="{1AC9CA2A-122A-E1C4-18FA-75D82B525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3775" y="2078038"/>
                <a:ext cx="1593850" cy="592138"/>
              </a:xfrm>
              <a:custGeom>
                <a:avLst/>
                <a:gdLst>
                  <a:gd name="T0" fmla="*/ 4 w 445"/>
                  <a:gd name="T1" fmla="*/ 165 h 165"/>
                  <a:gd name="T2" fmla="*/ 76 w 445"/>
                  <a:gd name="T3" fmla="*/ 40 h 165"/>
                  <a:gd name="T4" fmla="*/ 136 w 445"/>
                  <a:gd name="T5" fmla="*/ 6 h 165"/>
                  <a:gd name="T6" fmla="*/ 399 w 445"/>
                  <a:gd name="T7" fmla="*/ 6 h 165"/>
                  <a:gd name="T8" fmla="*/ 445 w 445"/>
                  <a:gd name="T9" fmla="*/ 23 h 165"/>
                  <a:gd name="T10" fmla="*/ 394 w 445"/>
                  <a:gd name="T11" fmla="*/ 0 h 165"/>
                  <a:gd name="T12" fmla="*/ 130 w 445"/>
                  <a:gd name="T13" fmla="*/ 0 h 165"/>
                  <a:gd name="T14" fmla="*/ 71 w 445"/>
                  <a:gd name="T15" fmla="*/ 35 h 165"/>
                  <a:gd name="T16" fmla="*/ 0 w 445"/>
                  <a:gd name="T17" fmla="*/ 158 h 165"/>
                  <a:gd name="T18" fmla="*/ 4 w 445"/>
                  <a:gd name="T19" fmla="*/ 16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5" h="165">
                    <a:moveTo>
                      <a:pt x="4" y="165"/>
                    </a:moveTo>
                    <a:cubicBezTo>
                      <a:pt x="76" y="40"/>
                      <a:pt x="76" y="40"/>
                      <a:pt x="76" y="40"/>
                    </a:cubicBezTo>
                    <a:cubicBezTo>
                      <a:pt x="88" y="19"/>
                      <a:pt x="111" y="6"/>
                      <a:pt x="136" y="6"/>
                    </a:cubicBezTo>
                    <a:cubicBezTo>
                      <a:pt x="399" y="6"/>
                      <a:pt x="399" y="6"/>
                      <a:pt x="399" y="6"/>
                    </a:cubicBezTo>
                    <a:cubicBezTo>
                      <a:pt x="416" y="6"/>
                      <a:pt x="433" y="12"/>
                      <a:pt x="445" y="23"/>
                    </a:cubicBezTo>
                    <a:cubicBezTo>
                      <a:pt x="432" y="9"/>
                      <a:pt x="414" y="0"/>
                      <a:pt x="394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06" y="0"/>
                      <a:pt x="83" y="14"/>
                      <a:pt x="71" y="35"/>
                    </a:cubicBezTo>
                    <a:cubicBezTo>
                      <a:pt x="0" y="158"/>
                      <a:pt x="0" y="158"/>
                      <a:pt x="0" y="158"/>
                    </a:cubicBezTo>
                    <a:lnTo>
                      <a:pt x="4" y="165"/>
                    </a:lnTo>
                    <a:close/>
                  </a:path>
                </a:pathLst>
              </a:custGeom>
              <a:solidFill>
                <a:schemeClr val="bg2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  <p:sp>
          <p:nvSpPr>
            <p:cNvPr id="120" name="Freeform 156">
              <a:extLst>
                <a:ext uri="{FF2B5EF4-FFF2-40B4-BE49-F238E27FC236}">
                  <a16:creationId xmlns:a16="http://schemas.microsoft.com/office/drawing/2014/main" id="{ABF74600-3193-98A1-CE69-D568C1D5B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725" y="2590800"/>
              <a:ext cx="998538" cy="1144588"/>
            </a:xfrm>
            <a:custGeom>
              <a:avLst/>
              <a:gdLst>
                <a:gd name="T0" fmla="*/ 422 w 629"/>
                <a:gd name="T1" fmla="*/ 721 h 721"/>
                <a:gd name="T2" fmla="*/ 629 w 629"/>
                <a:gd name="T3" fmla="*/ 362 h 721"/>
                <a:gd name="T4" fmla="*/ 422 w 629"/>
                <a:gd name="T5" fmla="*/ 0 h 721"/>
                <a:gd name="T6" fmla="*/ 417 w 629"/>
                <a:gd name="T7" fmla="*/ 0 h 721"/>
                <a:gd name="T8" fmla="*/ 618 w 629"/>
                <a:gd name="T9" fmla="*/ 348 h 721"/>
                <a:gd name="T10" fmla="*/ 411 w 629"/>
                <a:gd name="T11" fmla="*/ 710 h 721"/>
                <a:gd name="T12" fmla="*/ 0 w 629"/>
                <a:gd name="T13" fmla="*/ 710 h 721"/>
                <a:gd name="T14" fmla="*/ 9 w 629"/>
                <a:gd name="T15" fmla="*/ 721 h 721"/>
                <a:gd name="T16" fmla="*/ 422 w 629"/>
                <a:gd name="T17" fmla="*/ 721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9" h="721">
                  <a:moveTo>
                    <a:pt x="422" y="721"/>
                  </a:moveTo>
                  <a:lnTo>
                    <a:pt x="629" y="362"/>
                  </a:lnTo>
                  <a:lnTo>
                    <a:pt x="422" y="0"/>
                  </a:lnTo>
                  <a:lnTo>
                    <a:pt x="417" y="0"/>
                  </a:lnTo>
                  <a:lnTo>
                    <a:pt x="618" y="348"/>
                  </a:lnTo>
                  <a:lnTo>
                    <a:pt x="411" y="710"/>
                  </a:lnTo>
                  <a:lnTo>
                    <a:pt x="0" y="710"/>
                  </a:lnTo>
                  <a:lnTo>
                    <a:pt x="9" y="721"/>
                  </a:lnTo>
                  <a:lnTo>
                    <a:pt x="422" y="72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1" name="Freeform 158">
              <a:extLst>
                <a:ext uri="{FF2B5EF4-FFF2-40B4-BE49-F238E27FC236}">
                  <a16:creationId xmlns:a16="http://schemas.microsoft.com/office/drawing/2014/main" id="{0BFFF888-605D-878D-6B8B-6F35E3480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7263" y="2590800"/>
              <a:ext cx="998538" cy="1144588"/>
            </a:xfrm>
            <a:custGeom>
              <a:avLst/>
              <a:gdLst>
                <a:gd name="T0" fmla="*/ 421 w 629"/>
                <a:gd name="T1" fmla="*/ 721 h 721"/>
                <a:gd name="T2" fmla="*/ 629 w 629"/>
                <a:gd name="T3" fmla="*/ 362 h 721"/>
                <a:gd name="T4" fmla="*/ 421 w 629"/>
                <a:gd name="T5" fmla="*/ 0 h 721"/>
                <a:gd name="T6" fmla="*/ 417 w 629"/>
                <a:gd name="T7" fmla="*/ 0 h 721"/>
                <a:gd name="T8" fmla="*/ 618 w 629"/>
                <a:gd name="T9" fmla="*/ 348 h 721"/>
                <a:gd name="T10" fmla="*/ 410 w 629"/>
                <a:gd name="T11" fmla="*/ 710 h 721"/>
                <a:gd name="T12" fmla="*/ 0 w 629"/>
                <a:gd name="T13" fmla="*/ 710 h 721"/>
                <a:gd name="T14" fmla="*/ 6 w 629"/>
                <a:gd name="T15" fmla="*/ 721 h 721"/>
                <a:gd name="T16" fmla="*/ 421 w 629"/>
                <a:gd name="T17" fmla="*/ 721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9" h="721">
                  <a:moveTo>
                    <a:pt x="421" y="721"/>
                  </a:moveTo>
                  <a:lnTo>
                    <a:pt x="629" y="362"/>
                  </a:lnTo>
                  <a:lnTo>
                    <a:pt x="421" y="0"/>
                  </a:lnTo>
                  <a:lnTo>
                    <a:pt x="417" y="0"/>
                  </a:lnTo>
                  <a:lnTo>
                    <a:pt x="618" y="348"/>
                  </a:lnTo>
                  <a:lnTo>
                    <a:pt x="410" y="710"/>
                  </a:lnTo>
                  <a:lnTo>
                    <a:pt x="0" y="710"/>
                  </a:lnTo>
                  <a:lnTo>
                    <a:pt x="6" y="721"/>
                  </a:lnTo>
                  <a:lnTo>
                    <a:pt x="421" y="72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2" name="Freeform 161">
              <a:extLst>
                <a:ext uri="{FF2B5EF4-FFF2-40B4-BE49-F238E27FC236}">
                  <a16:creationId xmlns:a16="http://schemas.microsoft.com/office/drawing/2014/main" id="{A544A51C-839B-2291-0E0A-CDBF6B47D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4888" y="3656013"/>
              <a:ext cx="4763" cy="7938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0 h 5"/>
                <a:gd name="T4" fmla="*/ 0 w 3"/>
                <a:gd name="T5" fmla="*/ 5 h 5"/>
                <a:gd name="T6" fmla="*/ 0 w 3"/>
                <a:gd name="T7" fmla="*/ 5 h 5"/>
                <a:gd name="T8" fmla="*/ 3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3" name="Freeform 162">
              <a:extLst>
                <a:ext uri="{FF2B5EF4-FFF2-40B4-BE49-F238E27FC236}">
                  <a16:creationId xmlns:a16="http://schemas.microsoft.com/office/drawing/2014/main" id="{55B08069-EB10-9E52-7C2E-AB6F50D2C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000" y="2590800"/>
              <a:ext cx="998538" cy="1144588"/>
            </a:xfrm>
            <a:custGeom>
              <a:avLst/>
              <a:gdLst>
                <a:gd name="T0" fmla="*/ 422 w 629"/>
                <a:gd name="T1" fmla="*/ 721 h 721"/>
                <a:gd name="T2" fmla="*/ 629 w 629"/>
                <a:gd name="T3" fmla="*/ 362 h 721"/>
                <a:gd name="T4" fmla="*/ 422 w 629"/>
                <a:gd name="T5" fmla="*/ 0 h 721"/>
                <a:gd name="T6" fmla="*/ 417 w 629"/>
                <a:gd name="T7" fmla="*/ 0 h 721"/>
                <a:gd name="T8" fmla="*/ 618 w 629"/>
                <a:gd name="T9" fmla="*/ 348 h 721"/>
                <a:gd name="T10" fmla="*/ 410 w 629"/>
                <a:gd name="T11" fmla="*/ 710 h 721"/>
                <a:gd name="T12" fmla="*/ 0 w 629"/>
                <a:gd name="T13" fmla="*/ 710 h 721"/>
                <a:gd name="T14" fmla="*/ 7 w 629"/>
                <a:gd name="T15" fmla="*/ 721 h 721"/>
                <a:gd name="T16" fmla="*/ 422 w 629"/>
                <a:gd name="T17" fmla="*/ 721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9" h="721">
                  <a:moveTo>
                    <a:pt x="422" y="721"/>
                  </a:moveTo>
                  <a:lnTo>
                    <a:pt x="629" y="362"/>
                  </a:lnTo>
                  <a:lnTo>
                    <a:pt x="422" y="0"/>
                  </a:lnTo>
                  <a:lnTo>
                    <a:pt x="417" y="0"/>
                  </a:lnTo>
                  <a:lnTo>
                    <a:pt x="618" y="348"/>
                  </a:lnTo>
                  <a:lnTo>
                    <a:pt x="410" y="710"/>
                  </a:lnTo>
                  <a:lnTo>
                    <a:pt x="0" y="710"/>
                  </a:lnTo>
                  <a:lnTo>
                    <a:pt x="7" y="721"/>
                  </a:lnTo>
                  <a:lnTo>
                    <a:pt x="422" y="72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4" name="Freeform 163">
              <a:extLst>
                <a:ext uri="{FF2B5EF4-FFF2-40B4-BE49-F238E27FC236}">
                  <a16:creationId xmlns:a16="http://schemas.microsoft.com/office/drawing/2014/main" id="{1F89BE51-20D4-2895-6CC3-85AE581AB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225" y="2078038"/>
              <a:ext cx="1844675" cy="2070100"/>
            </a:xfrm>
            <a:custGeom>
              <a:avLst/>
              <a:gdLst>
                <a:gd name="T0" fmla="*/ 146 w 515"/>
                <a:gd name="T1" fmla="*/ 565 h 577"/>
                <a:gd name="T2" fmla="*/ 14 w 515"/>
                <a:gd name="T3" fmla="*/ 337 h 577"/>
                <a:gd name="T4" fmla="*/ 13 w 515"/>
                <a:gd name="T5" fmla="*/ 335 h 577"/>
                <a:gd name="T6" fmla="*/ 11 w 515"/>
                <a:gd name="T7" fmla="*/ 332 h 577"/>
                <a:gd name="T8" fmla="*/ 10 w 515"/>
                <a:gd name="T9" fmla="*/ 329 h 577"/>
                <a:gd name="T10" fmla="*/ 9 w 515"/>
                <a:gd name="T11" fmla="*/ 326 h 577"/>
                <a:gd name="T12" fmla="*/ 8 w 515"/>
                <a:gd name="T13" fmla="*/ 322 h 577"/>
                <a:gd name="T14" fmla="*/ 7 w 515"/>
                <a:gd name="T15" fmla="*/ 319 h 577"/>
                <a:gd name="T16" fmla="*/ 6 w 515"/>
                <a:gd name="T17" fmla="*/ 316 h 577"/>
                <a:gd name="T18" fmla="*/ 6 w 515"/>
                <a:gd name="T19" fmla="*/ 313 h 577"/>
                <a:gd name="T20" fmla="*/ 5 w 515"/>
                <a:gd name="T21" fmla="*/ 309 h 577"/>
                <a:gd name="T22" fmla="*/ 5 w 515"/>
                <a:gd name="T23" fmla="*/ 306 h 577"/>
                <a:gd name="T24" fmla="*/ 5 w 515"/>
                <a:gd name="T25" fmla="*/ 303 h 577"/>
                <a:gd name="T26" fmla="*/ 5 w 515"/>
                <a:gd name="T27" fmla="*/ 299 h 577"/>
                <a:gd name="T28" fmla="*/ 5 w 515"/>
                <a:gd name="T29" fmla="*/ 296 h 577"/>
                <a:gd name="T30" fmla="*/ 6 w 515"/>
                <a:gd name="T31" fmla="*/ 292 h 577"/>
                <a:gd name="T32" fmla="*/ 6 w 515"/>
                <a:gd name="T33" fmla="*/ 290 h 577"/>
                <a:gd name="T34" fmla="*/ 7 w 515"/>
                <a:gd name="T35" fmla="*/ 286 h 577"/>
                <a:gd name="T36" fmla="*/ 8 w 515"/>
                <a:gd name="T37" fmla="*/ 283 h 577"/>
                <a:gd name="T38" fmla="*/ 9 w 515"/>
                <a:gd name="T39" fmla="*/ 280 h 577"/>
                <a:gd name="T40" fmla="*/ 10 w 515"/>
                <a:gd name="T41" fmla="*/ 277 h 577"/>
                <a:gd name="T42" fmla="*/ 11 w 515"/>
                <a:gd name="T43" fmla="*/ 274 h 577"/>
                <a:gd name="T44" fmla="*/ 13 w 515"/>
                <a:gd name="T45" fmla="*/ 270 h 577"/>
                <a:gd name="T46" fmla="*/ 14 w 515"/>
                <a:gd name="T47" fmla="*/ 268 h 577"/>
                <a:gd name="T48" fmla="*/ 146 w 515"/>
                <a:gd name="T49" fmla="*/ 40 h 577"/>
                <a:gd name="T50" fmla="*/ 205 w 515"/>
                <a:gd name="T51" fmla="*/ 6 h 577"/>
                <a:gd name="T52" fmla="*/ 469 w 515"/>
                <a:gd name="T53" fmla="*/ 6 h 577"/>
                <a:gd name="T54" fmla="*/ 515 w 515"/>
                <a:gd name="T55" fmla="*/ 23 h 577"/>
                <a:gd name="T56" fmla="*/ 463 w 515"/>
                <a:gd name="T57" fmla="*/ 0 h 577"/>
                <a:gd name="T58" fmla="*/ 200 w 515"/>
                <a:gd name="T59" fmla="*/ 0 h 577"/>
                <a:gd name="T60" fmla="*/ 141 w 515"/>
                <a:gd name="T61" fmla="*/ 35 h 577"/>
                <a:gd name="T62" fmla="*/ 9 w 515"/>
                <a:gd name="T63" fmla="*/ 263 h 577"/>
                <a:gd name="T64" fmla="*/ 8 w 515"/>
                <a:gd name="T65" fmla="*/ 265 h 577"/>
                <a:gd name="T66" fmla="*/ 6 w 515"/>
                <a:gd name="T67" fmla="*/ 268 h 577"/>
                <a:gd name="T68" fmla="*/ 5 w 515"/>
                <a:gd name="T69" fmla="*/ 271 h 577"/>
                <a:gd name="T70" fmla="*/ 4 w 515"/>
                <a:gd name="T71" fmla="*/ 274 h 577"/>
                <a:gd name="T72" fmla="*/ 2 w 515"/>
                <a:gd name="T73" fmla="*/ 278 h 577"/>
                <a:gd name="T74" fmla="*/ 2 w 515"/>
                <a:gd name="T75" fmla="*/ 281 h 577"/>
                <a:gd name="T76" fmla="*/ 1 w 515"/>
                <a:gd name="T77" fmla="*/ 284 h 577"/>
                <a:gd name="T78" fmla="*/ 0 w 515"/>
                <a:gd name="T79" fmla="*/ 287 h 577"/>
                <a:gd name="T80" fmla="*/ 0 w 515"/>
                <a:gd name="T81" fmla="*/ 291 h 577"/>
                <a:gd name="T82" fmla="*/ 0 w 515"/>
                <a:gd name="T83" fmla="*/ 294 h 577"/>
                <a:gd name="T84" fmla="*/ 0 w 515"/>
                <a:gd name="T85" fmla="*/ 297 h 577"/>
                <a:gd name="T86" fmla="*/ 0 w 515"/>
                <a:gd name="T87" fmla="*/ 301 h 577"/>
                <a:gd name="T88" fmla="*/ 0 w 515"/>
                <a:gd name="T89" fmla="*/ 304 h 577"/>
                <a:gd name="T90" fmla="*/ 0 w 515"/>
                <a:gd name="T91" fmla="*/ 308 h 577"/>
                <a:gd name="T92" fmla="*/ 1 w 515"/>
                <a:gd name="T93" fmla="*/ 310 h 577"/>
                <a:gd name="T94" fmla="*/ 2 w 515"/>
                <a:gd name="T95" fmla="*/ 314 h 577"/>
                <a:gd name="T96" fmla="*/ 2 w 515"/>
                <a:gd name="T97" fmla="*/ 317 h 577"/>
                <a:gd name="T98" fmla="*/ 4 w 515"/>
                <a:gd name="T99" fmla="*/ 320 h 577"/>
                <a:gd name="T100" fmla="*/ 5 w 515"/>
                <a:gd name="T101" fmla="*/ 324 h 577"/>
                <a:gd name="T102" fmla="*/ 6 w 515"/>
                <a:gd name="T103" fmla="*/ 326 h 577"/>
                <a:gd name="T104" fmla="*/ 8 w 515"/>
                <a:gd name="T105" fmla="*/ 330 h 577"/>
                <a:gd name="T106" fmla="*/ 9 w 515"/>
                <a:gd name="T107" fmla="*/ 332 h 577"/>
                <a:gd name="T108" fmla="*/ 141 w 515"/>
                <a:gd name="T109" fmla="*/ 560 h 577"/>
                <a:gd name="T110" fmla="*/ 154 w 515"/>
                <a:gd name="T111" fmla="*/ 577 h 577"/>
                <a:gd name="T112" fmla="*/ 146 w 515"/>
                <a:gd name="T113" fmla="*/ 565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15" h="577">
                  <a:moveTo>
                    <a:pt x="146" y="565"/>
                  </a:moveTo>
                  <a:cubicBezTo>
                    <a:pt x="14" y="337"/>
                    <a:pt x="14" y="337"/>
                    <a:pt x="14" y="337"/>
                  </a:cubicBezTo>
                  <a:cubicBezTo>
                    <a:pt x="14" y="337"/>
                    <a:pt x="14" y="336"/>
                    <a:pt x="13" y="335"/>
                  </a:cubicBezTo>
                  <a:cubicBezTo>
                    <a:pt x="13" y="334"/>
                    <a:pt x="12" y="333"/>
                    <a:pt x="11" y="332"/>
                  </a:cubicBezTo>
                  <a:cubicBezTo>
                    <a:pt x="11" y="331"/>
                    <a:pt x="11" y="330"/>
                    <a:pt x="10" y="329"/>
                  </a:cubicBezTo>
                  <a:cubicBezTo>
                    <a:pt x="10" y="328"/>
                    <a:pt x="9" y="327"/>
                    <a:pt x="9" y="326"/>
                  </a:cubicBezTo>
                  <a:cubicBezTo>
                    <a:pt x="8" y="324"/>
                    <a:pt x="8" y="323"/>
                    <a:pt x="8" y="322"/>
                  </a:cubicBezTo>
                  <a:cubicBezTo>
                    <a:pt x="8" y="321"/>
                    <a:pt x="7" y="320"/>
                    <a:pt x="7" y="319"/>
                  </a:cubicBezTo>
                  <a:cubicBezTo>
                    <a:pt x="7" y="318"/>
                    <a:pt x="6" y="317"/>
                    <a:pt x="6" y="316"/>
                  </a:cubicBezTo>
                  <a:cubicBezTo>
                    <a:pt x="6" y="315"/>
                    <a:pt x="6" y="314"/>
                    <a:pt x="6" y="313"/>
                  </a:cubicBezTo>
                  <a:cubicBezTo>
                    <a:pt x="6" y="312"/>
                    <a:pt x="5" y="310"/>
                    <a:pt x="5" y="309"/>
                  </a:cubicBezTo>
                  <a:cubicBezTo>
                    <a:pt x="5" y="308"/>
                    <a:pt x="5" y="307"/>
                    <a:pt x="5" y="306"/>
                  </a:cubicBezTo>
                  <a:cubicBezTo>
                    <a:pt x="5" y="305"/>
                    <a:pt x="5" y="304"/>
                    <a:pt x="5" y="303"/>
                  </a:cubicBezTo>
                  <a:cubicBezTo>
                    <a:pt x="5" y="302"/>
                    <a:pt x="5" y="300"/>
                    <a:pt x="5" y="299"/>
                  </a:cubicBezTo>
                  <a:cubicBezTo>
                    <a:pt x="5" y="298"/>
                    <a:pt x="5" y="297"/>
                    <a:pt x="5" y="296"/>
                  </a:cubicBezTo>
                  <a:cubicBezTo>
                    <a:pt x="5" y="295"/>
                    <a:pt x="6" y="294"/>
                    <a:pt x="6" y="292"/>
                  </a:cubicBezTo>
                  <a:cubicBezTo>
                    <a:pt x="6" y="292"/>
                    <a:pt x="6" y="291"/>
                    <a:pt x="6" y="290"/>
                  </a:cubicBezTo>
                  <a:cubicBezTo>
                    <a:pt x="6" y="288"/>
                    <a:pt x="7" y="287"/>
                    <a:pt x="7" y="286"/>
                  </a:cubicBezTo>
                  <a:cubicBezTo>
                    <a:pt x="7" y="285"/>
                    <a:pt x="8" y="284"/>
                    <a:pt x="8" y="283"/>
                  </a:cubicBezTo>
                  <a:cubicBezTo>
                    <a:pt x="8" y="282"/>
                    <a:pt x="8" y="281"/>
                    <a:pt x="9" y="280"/>
                  </a:cubicBezTo>
                  <a:cubicBezTo>
                    <a:pt x="9" y="279"/>
                    <a:pt x="10" y="278"/>
                    <a:pt x="10" y="277"/>
                  </a:cubicBezTo>
                  <a:cubicBezTo>
                    <a:pt x="11" y="276"/>
                    <a:pt x="11" y="275"/>
                    <a:pt x="11" y="274"/>
                  </a:cubicBezTo>
                  <a:cubicBezTo>
                    <a:pt x="12" y="272"/>
                    <a:pt x="13" y="271"/>
                    <a:pt x="13" y="270"/>
                  </a:cubicBezTo>
                  <a:cubicBezTo>
                    <a:pt x="14" y="269"/>
                    <a:pt x="14" y="269"/>
                    <a:pt x="14" y="268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58" y="19"/>
                    <a:pt x="181" y="6"/>
                    <a:pt x="205" y="6"/>
                  </a:cubicBezTo>
                  <a:cubicBezTo>
                    <a:pt x="469" y="6"/>
                    <a:pt x="469" y="6"/>
                    <a:pt x="469" y="6"/>
                  </a:cubicBezTo>
                  <a:cubicBezTo>
                    <a:pt x="486" y="6"/>
                    <a:pt x="502" y="12"/>
                    <a:pt x="515" y="23"/>
                  </a:cubicBezTo>
                  <a:cubicBezTo>
                    <a:pt x="502" y="9"/>
                    <a:pt x="483" y="0"/>
                    <a:pt x="463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76" y="0"/>
                    <a:pt x="153" y="14"/>
                    <a:pt x="141" y="35"/>
                  </a:cubicBezTo>
                  <a:cubicBezTo>
                    <a:pt x="9" y="263"/>
                    <a:pt x="9" y="263"/>
                    <a:pt x="9" y="263"/>
                  </a:cubicBezTo>
                  <a:cubicBezTo>
                    <a:pt x="9" y="263"/>
                    <a:pt x="8" y="264"/>
                    <a:pt x="8" y="265"/>
                  </a:cubicBezTo>
                  <a:cubicBezTo>
                    <a:pt x="7" y="266"/>
                    <a:pt x="7" y="267"/>
                    <a:pt x="6" y="268"/>
                  </a:cubicBezTo>
                  <a:cubicBezTo>
                    <a:pt x="6" y="269"/>
                    <a:pt x="5" y="270"/>
                    <a:pt x="5" y="271"/>
                  </a:cubicBezTo>
                  <a:cubicBezTo>
                    <a:pt x="4" y="272"/>
                    <a:pt x="4" y="273"/>
                    <a:pt x="4" y="274"/>
                  </a:cubicBezTo>
                  <a:cubicBezTo>
                    <a:pt x="3" y="276"/>
                    <a:pt x="3" y="277"/>
                    <a:pt x="2" y="278"/>
                  </a:cubicBezTo>
                  <a:cubicBezTo>
                    <a:pt x="2" y="279"/>
                    <a:pt x="2" y="280"/>
                    <a:pt x="2" y="281"/>
                  </a:cubicBezTo>
                  <a:cubicBezTo>
                    <a:pt x="1" y="282"/>
                    <a:pt x="1" y="283"/>
                    <a:pt x="1" y="284"/>
                  </a:cubicBezTo>
                  <a:cubicBezTo>
                    <a:pt x="1" y="285"/>
                    <a:pt x="1" y="286"/>
                    <a:pt x="0" y="287"/>
                  </a:cubicBezTo>
                  <a:cubicBezTo>
                    <a:pt x="0" y="288"/>
                    <a:pt x="0" y="290"/>
                    <a:pt x="0" y="291"/>
                  </a:cubicBezTo>
                  <a:cubicBezTo>
                    <a:pt x="0" y="292"/>
                    <a:pt x="0" y="293"/>
                    <a:pt x="0" y="294"/>
                  </a:cubicBezTo>
                  <a:cubicBezTo>
                    <a:pt x="0" y="295"/>
                    <a:pt x="0" y="296"/>
                    <a:pt x="0" y="297"/>
                  </a:cubicBezTo>
                  <a:cubicBezTo>
                    <a:pt x="0" y="298"/>
                    <a:pt x="0" y="300"/>
                    <a:pt x="0" y="301"/>
                  </a:cubicBezTo>
                  <a:cubicBezTo>
                    <a:pt x="0" y="302"/>
                    <a:pt x="0" y="303"/>
                    <a:pt x="0" y="304"/>
                  </a:cubicBezTo>
                  <a:cubicBezTo>
                    <a:pt x="0" y="305"/>
                    <a:pt x="0" y="306"/>
                    <a:pt x="0" y="308"/>
                  </a:cubicBezTo>
                  <a:cubicBezTo>
                    <a:pt x="1" y="308"/>
                    <a:pt x="1" y="309"/>
                    <a:pt x="1" y="310"/>
                  </a:cubicBezTo>
                  <a:cubicBezTo>
                    <a:pt x="1" y="312"/>
                    <a:pt x="1" y="313"/>
                    <a:pt x="2" y="314"/>
                  </a:cubicBezTo>
                  <a:cubicBezTo>
                    <a:pt x="2" y="315"/>
                    <a:pt x="2" y="316"/>
                    <a:pt x="2" y="317"/>
                  </a:cubicBezTo>
                  <a:cubicBezTo>
                    <a:pt x="3" y="318"/>
                    <a:pt x="3" y="319"/>
                    <a:pt x="4" y="320"/>
                  </a:cubicBezTo>
                  <a:cubicBezTo>
                    <a:pt x="4" y="321"/>
                    <a:pt x="4" y="322"/>
                    <a:pt x="5" y="324"/>
                  </a:cubicBezTo>
                  <a:cubicBezTo>
                    <a:pt x="5" y="324"/>
                    <a:pt x="6" y="325"/>
                    <a:pt x="6" y="326"/>
                  </a:cubicBezTo>
                  <a:cubicBezTo>
                    <a:pt x="7" y="328"/>
                    <a:pt x="7" y="329"/>
                    <a:pt x="8" y="330"/>
                  </a:cubicBezTo>
                  <a:cubicBezTo>
                    <a:pt x="8" y="331"/>
                    <a:pt x="9" y="331"/>
                    <a:pt x="9" y="332"/>
                  </a:cubicBezTo>
                  <a:cubicBezTo>
                    <a:pt x="141" y="560"/>
                    <a:pt x="141" y="560"/>
                    <a:pt x="141" y="560"/>
                  </a:cubicBezTo>
                  <a:cubicBezTo>
                    <a:pt x="144" y="566"/>
                    <a:pt x="149" y="572"/>
                    <a:pt x="154" y="577"/>
                  </a:cubicBezTo>
                  <a:cubicBezTo>
                    <a:pt x="151" y="573"/>
                    <a:pt x="148" y="569"/>
                    <a:pt x="146" y="565"/>
                  </a:cubicBezTo>
                  <a:close/>
                </a:path>
              </a:pathLst>
            </a:cu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5" name="Freeform 164">
              <a:extLst>
                <a:ext uri="{FF2B5EF4-FFF2-40B4-BE49-F238E27FC236}">
                  <a16:creationId xmlns:a16="http://schemas.microsoft.com/office/drawing/2014/main" id="{4B527F1B-3E0B-158A-F024-22930D7FF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8" y="3656013"/>
              <a:ext cx="3175" cy="7938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0 w 2"/>
                <a:gd name="T5" fmla="*/ 5 h 5"/>
                <a:gd name="T6" fmla="*/ 0 w 2"/>
                <a:gd name="T7" fmla="*/ 5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6" name="Freeform 166">
              <a:extLst>
                <a:ext uri="{FF2B5EF4-FFF2-40B4-BE49-F238E27FC236}">
                  <a16:creationId xmlns:a16="http://schemas.microsoft.com/office/drawing/2014/main" id="{6C965EDB-A639-0FD5-E15A-CDAC70D33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725" y="2408238"/>
              <a:ext cx="419100" cy="728663"/>
            </a:xfrm>
            <a:custGeom>
              <a:avLst/>
              <a:gdLst>
                <a:gd name="T0" fmla="*/ 181 w 264"/>
                <a:gd name="T1" fmla="*/ 0 h 459"/>
                <a:gd name="T2" fmla="*/ 0 w 264"/>
                <a:gd name="T3" fmla="*/ 312 h 459"/>
                <a:gd name="T4" fmla="*/ 86 w 264"/>
                <a:gd name="T5" fmla="*/ 459 h 459"/>
                <a:gd name="T6" fmla="*/ 264 w 264"/>
                <a:gd name="T7" fmla="*/ 149 h 459"/>
                <a:gd name="T8" fmla="*/ 181 w 264"/>
                <a:gd name="T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459">
                  <a:moveTo>
                    <a:pt x="181" y="0"/>
                  </a:moveTo>
                  <a:lnTo>
                    <a:pt x="0" y="312"/>
                  </a:lnTo>
                  <a:lnTo>
                    <a:pt x="86" y="459"/>
                  </a:lnTo>
                  <a:lnTo>
                    <a:pt x="264" y="149"/>
                  </a:lnTo>
                  <a:lnTo>
                    <a:pt x="181" y="0"/>
                  </a:lnTo>
                  <a:close/>
                </a:path>
              </a:pathLst>
            </a:custGeom>
            <a:gradFill flip="none" rotWithShape="1">
              <a:gsLst>
                <a:gs pos="23000">
                  <a:schemeClr val="bg2"/>
                </a:gs>
                <a:gs pos="58000">
                  <a:schemeClr val="bg2">
                    <a:lumMod val="90000"/>
                    <a:lumOff val="1000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7" name="Freeform 167">
              <a:extLst>
                <a:ext uri="{FF2B5EF4-FFF2-40B4-BE49-F238E27FC236}">
                  <a16:creationId xmlns:a16="http://schemas.microsoft.com/office/drawing/2014/main" id="{8A70DEAA-5C64-A37F-1FE7-3270F7BA9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575" y="3190875"/>
              <a:ext cx="412750" cy="717550"/>
            </a:xfrm>
            <a:custGeom>
              <a:avLst/>
              <a:gdLst>
                <a:gd name="T0" fmla="*/ 260 w 260"/>
                <a:gd name="T1" fmla="*/ 140 h 452"/>
                <a:gd name="T2" fmla="*/ 179 w 260"/>
                <a:gd name="T3" fmla="*/ 0 h 452"/>
                <a:gd name="T4" fmla="*/ 0 w 260"/>
                <a:gd name="T5" fmla="*/ 312 h 452"/>
                <a:gd name="T6" fmla="*/ 82 w 260"/>
                <a:gd name="T7" fmla="*/ 452 h 452"/>
                <a:gd name="T8" fmla="*/ 260 w 260"/>
                <a:gd name="T9" fmla="*/ 14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452">
                  <a:moveTo>
                    <a:pt x="260" y="140"/>
                  </a:moveTo>
                  <a:lnTo>
                    <a:pt x="179" y="0"/>
                  </a:lnTo>
                  <a:lnTo>
                    <a:pt x="0" y="312"/>
                  </a:lnTo>
                  <a:lnTo>
                    <a:pt x="82" y="452"/>
                  </a:lnTo>
                  <a:lnTo>
                    <a:pt x="260" y="140"/>
                  </a:lnTo>
                  <a:close/>
                </a:path>
              </a:pathLst>
            </a:custGeom>
            <a:gradFill flip="none" rotWithShape="1">
              <a:gsLst>
                <a:gs pos="81000">
                  <a:srgbClr val="000000"/>
                </a:gs>
                <a:gs pos="30000">
                  <a:schemeClr val="bg2">
                    <a:lumMod val="90000"/>
                    <a:lumOff val="10000"/>
                    <a:alpha val="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8" name="Freeform 168">
              <a:extLst>
                <a:ext uri="{FF2B5EF4-FFF2-40B4-BE49-F238E27FC236}">
                  <a16:creationId xmlns:a16="http://schemas.microsoft.com/office/drawing/2014/main" id="{B19E5F2C-79A1-9502-4FF7-637483FAC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325" y="2397125"/>
              <a:ext cx="425450" cy="739775"/>
            </a:xfrm>
            <a:custGeom>
              <a:avLst/>
              <a:gdLst>
                <a:gd name="T0" fmla="*/ 178 w 268"/>
                <a:gd name="T1" fmla="*/ 0 h 466"/>
                <a:gd name="T2" fmla="*/ 0 w 268"/>
                <a:gd name="T3" fmla="*/ 312 h 466"/>
                <a:gd name="T4" fmla="*/ 88 w 268"/>
                <a:gd name="T5" fmla="*/ 466 h 466"/>
                <a:gd name="T6" fmla="*/ 268 w 268"/>
                <a:gd name="T7" fmla="*/ 156 h 466"/>
                <a:gd name="T8" fmla="*/ 178 w 268"/>
                <a:gd name="T9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466">
                  <a:moveTo>
                    <a:pt x="178" y="0"/>
                  </a:moveTo>
                  <a:lnTo>
                    <a:pt x="0" y="312"/>
                  </a:lnTo>
                  <a:lnTo>
                    <a:pt x="88" y="466"/>
                  </a:lnTo>
                  <a:lnTo>
                    <a:pt x="268" y="156"/>
                  </a:lnTo>
                  <a:lnTo>
                    <a:pt x="178" y="0"/>
                  </a:lnTo>
                  <a:close/>
                </a:path>
              </a:pathLst>
            </a:custGeom>
            <a:gradFill flip="none" rotWithShape="1">
              <a:gsLst>
                <a:gs pos="23000">
                  <a:schemeClr val="bg2"/>
                </a:gs>
                <a:gs pos="58000">
                  <a:schemeClr val="bg2">
                    <a:lumMod val="90000"/>
                    <a:lumOff val="1000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9" name="Freeform 169">
              <a:extLst>
                <a:ext uri="{FF2B5EF4-FFF2-40B4-BE49-F238E27FC236}">
                  <a16:creationId xmlns:a16="http://schemas.microsoft.com/office/drawing/2014/main" id="{CF0A3168-F0A9-B2DD-8659-2BA4C313C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3938" y="3190875"/>
              <a:ext cx="411163" cy="709613"/>
            </a:xfrm>
            <a:custGeom>
              <a:avLst/>
              <a:gdLst>
                <a:gd name="T0" fmla="*/ 259 w 259"/>
                <a:gd name="T1" fmla="*/ 135 h 447"/>
                <a:gd name="T2" fmla="*/ 180 w 259"/>
                <a:gd name="T3" fmla="*/ 0 h 447"/>
                <a:gd name="T4" fmla="*/ 0 w 259"/>
                <a:gd name="T5" fmla="*/ 312 h 447"/>
                <a:gd name="T6" fmla="*/ 78 w 259"/>
                <a:gd name="T7" fmla="*/ 447 h 447"/>
                <a:gd name="T8" fmla="*/ 259 w 259"/>
                <a:gd name="T9" fmla="*/ 135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447">
                  <a:moveTo>
                    <a:pt x="259" y="135"/>
                  </a:moveTo>
                  <a:lnTo>
                    <a:pt x="180" y="0"/>
                  </a:lnTo>
                  <a:lnTo>
                    <a:pt x="0" y="312"/>
                  </a:lnTo>
                  <a:lnTo>
                    <a:pt x="78" y="447"/>
                  </a:lnTo>
                  <a:lnTo>
                    <a:pt x="259" y="135"/>
                  </a:lnTo>
                  <a:close/>
                </a:path>
              </a:pathLst>
            </a:custGeom>
            <a:gradFill flip="none" rotWithShape="1">
              <a:gsLst>
                <a:gs pos="81000">
                  <a:srgbClr val="000000"/>
                </a:gs>
                <a:gs pos="30000">
                  <a:schemeClr val="bg2">
                    <a:lumMod val="90000"/>
                    <a:lumOff val="10000"/>
                    <a:alpha val="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7B3F30ED-8220-E33B-2D4D-3FD2A05D2636}"/>
                </a:ext>
              </a:extLst>
            </p:cNvPr>
            <p:cNvGrpSpPr/>
            <p:nvPr/>
          </p:nvGrpSpPr>
          <p:grpSpPr>
            <a:xfrm>
              <a:off x="7673975" y="2078038"/>
              <a:ext cx="1879601" cy="1087437"/>
              <a:chOff x="7673975" y="2078038"/>
              <a:chExt cx="1879601" cy="1087437"/>
            </a:xfrm>
            <a:solidFill>
              <a:schemeClr val="bg2"/>
            </a:solidFill>
          </p:grpSpPr>
          <p:sp>
            <p:nvSpPr>
              <p:cNvPr id="133" name="Freeform 153">
                <a:extLst>
                  <a:ext uri="{FF2B5EF4-FFF2-40B4-BE49-F238E27FC236}">
                    <a16:creationId xmlns:a16="http://schemas.microsoft.com/office/drawing/2014/main" id="{2E305CA5-372B-B867-923F-3F9FCB2C82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3975" y="2644775"/>
                <a:ext cx="301625" cy="520700"/>
              </a:xfrm>
              <a:custGeom>
                <a:avLst/>
                <a:gdLst>
                  <a:gd name="T0" fmla="*/ 0 w 190"/>
                  <a:gd name="T1" fmla="*/ 310 h 328"/>
                  <a:gd name="T2" fmla="*/ 9 w 190"/>
                  <a:gd name="T3" fmla="*/ 328 h 328"/>
                  <a:gd name="T4" fmla="*/ 190 w 190"/>
                  <a:gd name="T5" fmla="*/ 16 h 328"/>
                  <a:gd name="T6" fmla="*/ 181 w 190"/>
                  <a:gd name="T7" fmla="*/ 0 h 328"/>
                  <a:gd name="T8" fmla="*/ 0 w 190"/>
                  <a:gd name="T9" fmla="*/ 31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328">
                    <a:moveTo>
                      <a:pt x="0" y="310"/>
                    </a:moveTo>
                    <a:lnTo>
                      <a:pt x="9" y="328"/>
                    </a:lnTo>
                    <a:lnTo>
                      <a:pt x="190" y="16"/>
                    </a:lnTo>
                    <a:lnTo>
                      <a:pt x="181" y="0"/>
                    </a:lnTo>
                    <a:lnTo>
                      <a:pt x="0" y="310"/>
                    </a:lnTo>
                    <a:close/>
                  </a:path>
                </a:pathLst>
              </a:custGeom>
              <a:solidFill>
                <a:schemeClr val="bg2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34" name="Freeform 157">
                <a:extLst>
                  <a:ext uri="{FF2B5EF4-FFF2-40B4-BE49-F238E27FC236}">
                    <a16:creationId xmlns:a16="http://schemas.microsoft.com/office/drawing/2014/main" id="{AE7EB391-2D94-4E4D-B4AC-86768B9A9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1313" y="2078038"/>
                <a:ext cx="1592263" cy="592138"/>
              </a:xfrm>
              <a:custGeom>
                <a:avLst/>
                <a:gdLst>
                  <a:gd name="T0" fmla="*/ 4 w 445"/>
                  <a:gd name="T1" fmla="*/ 165 h 165"/>
                  <a:gd name="T2" fmla="*/ 76 w 445"/>
                  <a:gd name="T3" fmla="*/ 40 h 165"/>
                  <a:gd name="T4" fmla="*/ 135 w 445"/>
                  <a:gd name="T5" fmla="*/ 6 h 165"/>
                  <a:gd name="T6" fmla="*/ 399 w 445"/>
                  <a:gd name="T7" fmla="*/ 6 h 165"/>
                  <a:gd name="T8" fmla="*/ 445 w 445"/>
                  <a:gd name="T9" fmla="*/ 23 h 165"/>
                  <a:gd name="T10" fmla="*/ 394 w 445"/>
                  <a:gd name="T11" fmla="*/ 0 h 165"/>
                  <a:gd name="T12" fmla="*/ 130 w 445"/>
                  <a:gd name="T13" fmla="*/ 0 h 165"/>
                  <a:gd name="T14" fmla="*/ 71 w 445"/>
                  <a:gd name="T15" fmla="*/ 35 h 165"/>
                  <a:gd name="T16" fmla="*/ 0 w 445"/>
                  <a:gd name="T17" fmla="*/ 158 h 165"/>
                  <a:gd name="T18" fmla="*/ 4 w 445"/>
                  <a:gd name="T19" fmla="*/ 16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5" h="165">
                    <a:moveTo>
                      <a:pt x="4" y="165"/>
                    </a:moveTo>
                    <a:cubicBezTo>
                      <a:pt x="76" y="40"/>
                      <a:pt x="76" y="40"/>
                      <a:pt x="76" y="40"/>
                    </a:cubicBezTo>
                    <a:cubicBezTo>
                      <a:pt x="88" y="19"/>
                      <a:pt x="111" y="6"/>
                      <a:pt x="135" y="6"/>
                    </a:cubicBezTo>
                    <a:cubicBezTo>
                      <a:pt x="399" y="6"/>
                      <a:pt x="399" y="6"/>
                      <a:pt x="399" y="6"/>
                    </a:cubicBezTo>
                    <a:cubicBezTo>
                      <a:pt x="416" y="6"/>
                      <a:pt x="432" y="12"/>
                      <a:pt x="445" y="23"/>
                    </a:cubicBezTo>
                    <a:cubicBezTo>
                      <a:pt x="432" y="9"/>
                      <a:pt x="413" y="0"/>
                      <a:pt x="394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06" y="0"/>
                      <a:pt x="83" y="14"/>
                      <a:pt x="71" y="35"/>
                    </a:cubicBezTo>
                    <a:cubicBezTo>
                      <a:pt x="0" y="158"/>
                      <a:pt x="0" y="158"/>
                      <a:pt x="0" y="158"/>
                    </a:cubicBezTo>
                    <a:lnTo>
                      <a:pt x="4" y="165"/>
                    </a:lnTo>
                    <a:close/>
                  </a:path>
                </a:pathLst>
              </a:custGeom>
              <a:solidFill>
                <a:schemeClr val="bg2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  <p:sp>
          <p:nvSpPr>
            <p:cNvPr id="131" name="Freeform 170">
              <a:extLst>
                <a:ext uri="{FF2B5EF4-FFF2-40B4-BE49-F238E27FC236}">
                  <a16:creationId xmlns:a16="http://schemas.microsoft.com/office/drawing/2014/main" id="{F5C40A55-BAE8-75B2-A199-AC362CA6B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0150" y="2430463"/>
              <a:ext cx="411163" cy="706438"/>
            </a:xfrm>
            <a:custGeom>
              <a:avLst/>
              <a:gdLst>
                <a:gd name="T0" fmla="*/ 180 w 259"/>
                <a:gd name="T1" fmla="*/ 0 h 445"/>
                <a:gd name="T2" fmla="*/ 0 w 259"/>
                <a:gd name="T3" fmla="*/ 309 h 445"/>
                <a:gd name="T4" fmla="*/ 78 w 259"/>
                <a:gd name="T5" fmla="*/ 445 h 445"/>
                <a:gd name="T6" fmla="*/ 259 w 259"/>
                <a:gd name="T7" fmla="*/ 135 h 445"/>
                <a:gd name="T8" fmla="*/ 180 w 259"/>
                <a:gd name="T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445">
                  <a:moveTo>
                    <a:pt x="180" y="0"/>
                  </a:moveTo>
                  <a:lnTo>
                    <a:pt x="0" y="309"/>
                  </a:lnTo>
                  <a:lnTo>
                    <a:pt x="78" y="445"/>
                  </a:lnTo>
                  <a:lnTo>
                    <a:pt x="259" y="135"/>
                  </a:lnTo>
                  <a:lnTo>
                    <a:pt x="180" y="0"/>
                  </a:lnTo>
                  <a:close/>
                </a:path>
              </a:pathLst>
            </a:custGeom>
            <a:gradFill flip="none" rotWithShape="1">
              <a:gsLst>
                <a:gs pos="23000">
                  <a:schemeClr val="bg2"/>
                </a:gs>
                <a:gs pos="58000">
                  <a:schemeClr val="bg2">
                    <a:lumMod val="90000"/>
                    <a:lumOff val="1000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2" name="Freeform 171">
              <a:extLst>
                <a:ext uri="{FF2B5EF4-FFF2-40B4-BE49-F238E27FC236}">
                  <a16:creationId xmlns:a16="http://schemas.microsoft.com/office/drawing/2014/main" id="{E19466EA-A443-EC9B-DF90-B66AEC407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9888" y="3190875"/>
              <a:ext cx="404813" cy="698500"/>
            </a:xfrm>
            <a:custGeom>
              <a:avLst/>
              <a:gdLst>
                <a:gd name="T0" fmla="*/ 255 w 255"/>
                <a:gd name="T1" fmla="*/ 131 h 440"/>
                <a:gd name="T2" fmla="*/ 180 w 255"/>
                <a:gd name="T3" fmla="*/ 0 h 440"/>
                <a:gd name="T4" fmla="*/ 0 w 255"/>
                <a:gd name="T5" fmla="*/ 312 h 440"/>
                <a:gd name="T6" fmla="*/ 74 w 255"/>
                <a:gd name="T7" fmla="*/ 440 h 440"/>
                <a:gd name="T8" fmla="*/ 255 w 255"/>
                <a:gd name="T9" fmla="*/ 131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440">
                  <a:moveTo>
                    <a:pt x="255" y="131"/>
                  </a:moveTo>
                  <a:lnTo>
                    <a:pt x="180" y="0"/>
                  </a:lnTo>
                  <a:lnTo>
                    <a:pt x="0" y="312"/>
                  </a:lnTo>
                  <a:lnTo>
                    <a:pt x="74" y="440"/>
                  </a:lnTo>
                  <a:lnTo>
                    <a:pt x="255" y="131"/>
                  </a:lnTo>
                  <a:close/>
                </a:path>
              </a:pathLst>
            </a:custGeom>
            <a:gradFill flip="none" rotWithShape="1">
              <a:gsLst>
                <a:gs pos="81000">
                  <a:srgbClr val="000000"/>
                </a:gs>
                <a:gs pos="30000">
                  <a:schemeClr val="bg2">
                    <a:lumMod val="90000"/>
                    <a:lumOff val="10000"/>
                    <a:alpha val="0"/>
                  </a:schemeClr>
                </a:gs>
              </a:gsLst>
              <a:lin ang="12600000" scaled="0"/>
              <a:tileRect/>
            </a:gra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2DC6BDEC-2633-4A2A-60F9-9A206DE8FE84}"/>
              </a:ext>
            </a:extLst>
          </p:cNvPr>
          <p:cNvGrpSpPr/>
          <p:nvPr/>
        </p:nvGrpSpPr>
        <p:grpSpPr>
          <a:xfrm>
            <a:off x="12750654" y="5578430"/>
            <a:ext cx="2618694" cy="2301277"/>
            <a:chOff x="6375400" y="2584450"/>
            <a:chExt cx="1309688" cy="1150938"/>
          </a:xfrm>
          <a:effectLst>
            <a:outerShdw blurRad="152400" dist="63500" dir="2700000" algn="tl" rotWithShape="0">
              <a:prstClr val="black">
                <a:alpha val="34000"/>
              </a:prstClr>
            </a:outerShdw>
          </a:effectLst>
        </p:grpSpPr>
        <p:sp>
          <p:nvSpPr>
            <p:cNvPr id="146" name="Freeform 172">
              <a:extLst>
                <a:ext uri="{FF2B5EF4-FFF2-40B4-BE49-F238E27FC236}">
                  <a16:creationId xmlns:a16="http://schemas.microsoft.com/office/drawing/2014/main" id="{96D69529-E6F2-D9E8-0DBA-1AB8AD80E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400" y="2584450"/>
              <a:ext cx="1309688" cy="1150938"/>
            </a:xfrm>
            <a:custGeom>
              <a:avLst/>
              <a:gdLst>
                <a:gd name="T0" fmla="*/ 100 w 366"/>
                <a:gd name="T1" fmla="*/ 321 h 321"/>
                <a:gd name="T2" fmla="*/ 86 w 366"/>
                <a:gd name="T3" fmla="*/ 313 h 321"/>
                <a:gd name="T4" fmla="*/ 3 w 366"/>
                <a:gd name="T5" fmla="*/ 169 h 321"/>
                <a:gd name="T6" fmla="*/ 3 w 366"/>
                <a:gd name="T7" fmla="*/ 152 h 321"/>
                <a:gd name="T8" fmla="*/ 86 w 366"/>
                <a:gd name="T9" fmla="*/ 9 h 321"/>
                <a:gd name="T10" fmla="*/ 100 w 366"/>
                <a:gd name="T11" fmla="*/ 0 h 321"/>
                <a:gd name="T12" fmla="*/ 266 w 366"/>
                <a:gd name="T13" fmla="*/ 0 h 321"/>
                <a:gd name="T14" fmla="*/ 281 w 366"/>
                <a:gd name="T15" fmla="*/ 9 h 321"/>
                <a:gd name="T16" fmla="*/ 364 w 366"/>
                <a:gd name="T17" fmla="*/ 152 h 321"/>
                <a:gd name="T18" fmla="*/ 364 w 366"/>
                <a:gd name="T19" fmla="*/ 169 h 321"/>
                <a:gd name="T20" fmla="*/ 281 w 366"/>
                <a:gd name="T21" fmla="*/ 313 h 321"/>
                <a:gd name="T22" fmla="*/ 266 w 366"/>
                <a:gd name="T23" fmla="*/ 321 h 321"/>
                <a:gd name="T24" fmla="*/ 100 w 366"/>
                <a:gd name="T25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6" h="321">
                  <a:moveTo>
                    <a:pt x="100" y="321"/>
                  </a:moveTo>
                  <a:cubicBezTo>
                    <a:pt x="95" y="321"/>
                    <a:pt x="88" y="318"/>
                    <a:pt x="86" y="313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0" y="165"/>
                    <a:pt x="0" y="157"/>
                    <a:pt x="3" y="152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8" y="4"/>
                    <a:pt x="95" y="0"/>
                    <a:pt x="10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72" y="0"/>
                    <a:pt x="278" y="4"/>
                    <a:pt x="281" y="9"/>
                  </a:cubicBezTo>
                  <a:cubicBezTo>
                    <a:pt x="364" y="152"/>
                    <a:pt x="364" y="152"/>
                    <a:pt x="364" y="152"/>
                  </a:cubicBezTo>
                  <a:cubicBezTo>
                    <a:pt x="366" y="157"/>
                    <a:pt x="366" y="165"/>
                    <a:pt x="364" y="169"/>
                  </a:cubicBezTo>
                  <a:cubicBezTo>
                    <a:pt x="281" y="313"/>
                    <a:pt x="281" y="313"/>
                    <a:pt x="281" y="313"/>
                  </a:cubicBezTo>
                  <a:cubicBezTo>
                    <a:pt x="278" y="318"/>
                    <a:pt x="272" y="321"/>
                    <a:pt x="266" y="321"/>
                  </a:cubicBezTo>
                  <a:lnTo>
                    <a:pt x="100" y="321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accent3">
                    <a:lumMod val="75000"/>
                  </a:schemeClr>
                </a:gs>
                <a:gs pos="0">
                  <a:schemeClr val="accent3"/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47" name="Freeform 173">
              <a:extLst>
                <a:ext uri="{FF2B5EF4-FFF2-40B4-BE49-F238E27FC236}">
                  <a16:creationId xmlns:a16="http://schemas.microsoft.com/office/drawing/2014/main" id="{618790D5-2F93-F68B-D106-D6C1BA217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5" y="2609850"/>
              <a:ext cx="1252538" cy="1100138"/>
            </a:xfrm>
            <a:custGeom>
              <a:avLst/>
              <a:gdLst>
                <a:gd name="T0" fmla="*/ 96 w 350"/>
                <a:gd name="T1" fmla="*/ 307 h 307"/>
                <a:gd name="T2" fmla="*/ 82 w 350"/>
                <a:gd name="T3" fmla="*/ 299 h 307"/>
                <a:gd name="T4" fmla="*/ 3 w 350"/>
                <a:gd name="T5" fmla="*/ 162 h 307"/>
                <a:gd name="T6" fmla="*/ 3 w 350"/>
                <a:gd name="T7" fmla="*/ 145 h 307"/>
                <a:gd name="T8" fmla="*/ 82 w 350"/>
                <a:gd name="T9" fmla="*/ 9 h 307"/>
                <a:gd name="T10" fmla="*/ 96 w 350"/>
                <a:gd name="T11" fmla="*/ 0 h 307"/>
                <a:gd name="T12" fmla="*/ 254 w 350"/>
                <a:gd name="T13" fmla="*/ 0 h 307"/>
                <a:gd name="T14" fmla="*/ 269 w 350"/>
                <a:gd name="T15" fmla="*/ 9 h 307"/>
                <a:gd name="T16" fmla="*/ 347 w 350"/>
                <a:gd name="T17" fmla="*/ 145 h 307"/>
                <a:gd name="T18" fmla="*/ 347 w 350"/>
                <a:gd name="T19" fmla="*/ 162 h 307"/>
                <a:gd name="T20" fmla="*/ 269 w 350"/>
                <a:gd name="T21" fmla="*/ 299 h 307"/>
                <a:gd name="T22" fmla="*/ 254 w 350"/>
                <a:gd name="T23" fmla="*/ 307 h 307"/>
                <a:gd name="T24" fmla="*/ 96 w 350"/>
                <a:gd name="T25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0" h="307">
                  <a:moveTo>
                    <a:pt x="96" y="307"/>
                  </a:moveTo>
                  <a:cubicBezTo>
                    <a:pt x="91" y="307"/>
                    <a:pt x="84" y="303"/>
                    <a:pt x="82" y="299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0" y="158"/>
                    <a:pt x="0" y="150"/>
                    <a:pt x="3" y="145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4" y="4"/>
                    <a:pt x="91" y="0"/>
                    <a:pt x="96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9" y="0"/>
                    <a:pt x="266" y="4"/>
                    <a:pt x="269" y="9"/>
                  </a:cubicBezTo>
                  <a:cubicBezTo>
                    <a:pt x="347" y="145"/>
                    <a:pt x="347" y="145"/>
                    <a:pt x="347" y="145"/>
                  </a:cubicBezTo>
                  <a:cubicBezTo>
                    <a:pt x="350" y="150"/>
                    <a:pt x="350" y="158"/>
                    <a:pt x="347" y="162"/>
                  </a:cubicBezTo>
                  <a:cubicBezTo>
                    <a:pt x="269" y="299"/>
                    <a:pt x="269" y="299"/>
                    <a:pt x="269" y="299"/>
                  </a:cubicBezTo>
                  <a:cubicBezTo>
                    <a:pt x="266" y="303"/>
                    <a:pt x="259" y="307"/>
                    <a:pt x="254" y="307"/>
                  </a:cubicBezTo>
                  <a:lnTo>
                    <a:pt x="96" y="30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671238AA-648F-9931-0110-05C8E230FB43}"/>
              </a:ext>
            </a:extLst>
          </p:cNvPr>
          <p:cNvGrpSpPr/>
          <p:nvPr/>
        </p:nvGrpSpPr>
        <p:grpSpPr>
          <a:xfrm>
            <a:off x="16515224" y="5578430"/>
            <a:ext cx="2618694" cy="2301277"/>
            <a:chOff x="8258175" y="2584450"/>
            <a:chExt cx="1309688" cy="1150938"/>
          </a:xfrm>
          <a:effectLst>
            <a:outerShdw blurRad="152400" dist="63500" dir="2700000" algn="tl" rotWithShape="0">
              <a:prstClr val="black">
                <a:alpha val="34000"/>
              </a:prstClr>
            </a:outerShdw>
          </a:effectLst>
        </p:grpSpPr>
        <p:sp>
          <p:nvSpPr>
            <p:cNvPr id="149" name="Freeform 174">
              <a:extLst>
                <a:ext uri="{FF2B5EF4-FFF2-40B4-BE49-F238E27FC236}">
                  <a16:creationId xmlns:a16="http://schemas.microsoft.com/office/drawing/2014/main" id="{8B90C3F4-0DBE-9B5E-140A-BA91EA6FC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175" y="2584450"/>
              <a:ext cx="1309688" cy="1150938"/>
            </a:xfrm>
            <a:custGeom>
              <a:avLst/>
              <a:gdLst>
                <a:gd name="T0" fmla="*/ 100 w 366"/>
                <a:gd name="T1" fmla="*/ 321 h 321"/>
                <a:gd name="T2" fmla="*/ 85 w 366"/>
                <a:gd name="T3" fmla="*/ 313 h 321"/>
                <a:gd name="T4" fmla="*/ 3 w 366"/>
                <a:gd name="T5" fmla="*/ 169 h 321"/>
                <a:gd name="T6" fmla="*/ 3 w 366"/>
                <a:gd name="T7" fmla="*/ 152 h 321"/>
                <a:gd name="T8" fmla="*/ 85 w 366"/>
                <a:gd name="T9" fmla="*/ 9 h 321"/>
                <a:gd name="T10" fmla="*/ 100 w 366"/>
                <a:gd name="T11" fmla="*/ 0 h 321"/>
                <a:gd name="T12" fmla="*/ 266 w 366"/>
                <a:gd name="T13" fmla="*/ 0 h 321"/>
                <a:gd name="T14" fmla="*/ 281 w 366"/>
                <a:gd name="T15" fmla="*/ 9 h 321"/>
                <a:gd name="T16" fmla="*/ 364 w 366"/>
                <a:gd name="T17" fmla="*/ 152 h 321"/>
                <a:gd name="T18" fmla="*/ 364 w 366"/>
                <a:gd name="T19" fmla="*/ 169 h 321"/>
                <a:gd name="T20" fmla="*/ 281 w 366"/>
                <a:gd name="T21" fmla="*/ 313 h 321"/>
                <a:gd name="T22" fmla="*/ 266 w 366"/>
                <a:gd name="T23" fmla="*/ 321 h 321"/>
                <a:gd name="T24" fmla="*/ 100 w 366"/>
                <a:gd name="T25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6" h="321">
                  <a:moveTo>
                    <a:pt x="100" y="321"/>
                  </a:moveTo>
                  <a:cubicBezTo>
                    <a:pt x="95" y="321"/>
                    <a:pt x="88" y="318"/>
                    <a:pt x="85" y="313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0" y="165"/>
                    <a:pt x="0" y="157"/>
                    <a:pt x="3" y="152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8" y="4"/>
                    <a:pt x="95" y="0"/>
                    <a:pt x="10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71" y="0"/>
                    <a:pt x="278" y="4"/>
                    <a:pt x="281" y="9"/>
                  </a:cubicBezTo>
                  <a:cubicBezTo>
                    <a:pt x="364" y="152"/>
                    <a:pt x="364" y="152"/>
                    <a:pt x="364" y="152"/>
                  </a:cubicBezTo>
                  <a:cubicBezTo>
                    <a:pt x="366" y="157"/>
                    <a:pt x="366" y="165"/>
                    <a:pt x="364" y="169"/>
                  </a:cubicBezTo>
                  <a:cubicBezTo>
                    <a:pt x="281" y="313"/>
                    <a:pt x="281" y="313"/>
                    <a:pt x="281" y="313"/>
                  </a:cubicBezTo>
                  <a:cubicBezTo>
                    <a:pt x="278" y="318"/>
                    <a:pt x="271" y="321"/>
                    <a:pt x="266" y="321"/>
                  </a:cubicBezTo>
                  <a:lnTo>
                    <a:pt x="100" y="321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75000"/>
                  </a:schemeClr>
                </a:gs>
                <a:gs pos="0">
                  <a:schemeClr val="accent4"/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50" name="Freeform 175">
              <a:extLst>
                <a:ext uri="{FF2B5EF4-FFF2-40B4-BE49-F238E27FC236}">
                  <a16:creationId xmlns:a16="http://schemas.microsoft.com/office/drawing/2014/main" id="{19AD08C7-1156-DBFC-6931-800BB5122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6750" y="2609850"/>
              <a:ext cx="1252538" cy="1100138"/>
            </a:xfrm>
            <a:custGeom>
              <a:avLst/>
              <a:gdLst>
                <a:gd name="T0" fmla="*/ 96 w 350"/>
                <a:gd name="T1" fmla="*/ 307 h 307"/>
                <a:gd name="T2" fmla="*/ 82 w 350"/>
                <a:gd name="T3" fmla="*/ 299 h 307"/>
                <a:gd name="T4" fmla="*/ 3 w 350"/>
                <a:gd name="T5" fmla="*/ 162 h 307"/>
                <a:gd name="T6" fmla="*/ 3 w 350"/>
                <a:gd name="T7" fmla="*/ 145 h 307"/>
                <a:gd name="T8" fmla="*/ 82 w 350"/>
                <a:gd name="T9" fmla="*/ 9 h 307"/>
                <a:gd name="T10" fmla="*/ 96 w 350"/>
                <a:gd name="T11" fmla="*/ 0 h 307"/>
                <a:gd name="T12" fmla="*/ 254 w 350"/>
                <a:gd name="T13" fmla="*/ 0 h 307"/>
                <a:gd name="T14" fmla="*/ 269 w 350"/>
                <a:gd name="T15" fmla="*/ 9 h 307"/>
                <a:gd name="T16" fmla="*/ 347 w 350"/>
                <a:gd name="T17" fmla="*/ 145 h 307"/>
                <a:gd name="T18" fmla="*/ 347 w 350"/>
                <a:gd name="T19" fmla="*/ 162 h 307"/>
                <a:gd name="T20" fmla="*/ 269 w 350"/>
                <a:gd name="T21" fmla="*/ 299 h 307"/>
                <a:gd name="T22" fmla="*/ 254 w 350"/>
                <a:gd name="T23" fmla="*/ 307 h 307"/>
                <a:gd name="T24" fmla="*/ 96 w 350"/>
                <a:gd name="T25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0" h="307">
                  <a:moveTo>
                    <a:pt x="96" y="307"/>
                  </a:moveTo>
                  <a:cubicBezTo>
                    <a:pt x="91" y="307"/>
                    <a:pt x="84" y="303"/>
                    <a:pt x="82" y="299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0" y="158"/>
                    <a:pt x="0" y="150"/>
                    <a:pt x="3" y="145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4" y="4"/>
                    <a:pt x="91" y="0"/>
                    <a:pt x="96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9" y="0"/>
                    <a:pt x="266" y="4"/>
                    <a:pt x="269" y="9"/>
                  </a:cubicBezTo>
                  <a:cubicBezTo>
                    <a:pt x="347" y="145"/>
                    <a:pt x="347" y="145"/>
                    <a:pt x="347" y="145"/>
                  </a:cubicBezTo>
                  <a:cubicBezTo>
                    <a:pt x="350" y="150"/>
                    <a:pt x="350" y="158"/>
                    <a:pt x="347" y="162"/>
                  </a:cubicBezTo>
                  <a:cubicBezTo>
                    <a:pt x="269" y="299"/>
                    <a:pt x="269" y="299"/>
                    <a:pt x="269" y="299"/>
                  </a:cubicBezTo>
                  <a:cubicBezTo>
                    <a:pt x="266" y="303"/>
                    <a:pt x="259" y="307"/>
                    <a:pt x="254" y="307"/>
                  </a:cubicBezTo>
                  <a:lnTo>
                    <a:pt x="96" y="30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E8DC4A99-41D3-EE47-7997-E3A3526046F2}"/>
              </a:ext>
            </a:extLst>
          </p:cNvPr>
          <p:cNvGrpSpPr/>
          <p:nvPr/>
        </p:nvGrpSpPr>
        <p:grpSpPr>
          <a:xfrm>
            <a:off x="8986085" y="5578430"/>
            <a:ext cx="2618694" cy="2301277"/>
            <a:chOff x="4492625" y="2584450"/>
            <a:chExt cx="1309688" cy="1150938"/>
          </a:xfrm>
          <a:effectLst>
            <a:outerShdw blurRad="152400" dist="63500" dir="2700000" algn="tl" rotWithShape="0">
              <a:prstClr val="black">
                <a:alpha val="34000"/>
              </a:prstClr>
            </a:outerShdw>
          </a:effectLst>
        </p:grpSpPr>
        <p:sp>
          <p:nvSpPr>
            <p:cNvPr id="152" name="Freeform 176">
              <a:extLst>
                <a:ext uri="{FF2B5EF4-FFF2-40B4-BE49-F238E27FC236}">
                  <a16:creationId xmlns:a16="http://schemas.microsoft.com/office/drawing/2014/main" id="{DEA3106B-472C-88DD-59EB-E51987FBC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2625" y="2584450"/>
              <a:ext cx="1309688" cy="1150938"/>
            </a:xfrm>
            <a:custGeom>
              <a:avLst/>
              <a:gdLst>
                <a:gd name="T0" fmla="*/ 100 w 366"/>
                <a:gd name="T1" fmla="*/ 321 h 321"/>
                <a:gd name="T2" fmla="*/ 85 w 366"/>
                <a:gd name="T3" fmla="*/ 313 h 321"/>
                <a:gd name="T4" fmla="*/ 2 w 366"/>
                <a:gd name="T5" fmla="*/ 169 h 321"/>
                <a:gd name="T6" fmla="*/ 2 w 366"/>
                <a:gd name="T7" fmla="*/ 152 h 321"/>
                <a:gd name="T8" fmla="*/ 85 w 366"/>
                <a:gd name="T9" fmla="*/ 9 h 321"/>
                <a:gd name="T10" fmla="*/ 100 w 366"/>
                <a:gd name="T11" fmla="*/ 0 h 321"/>
                <a:gd name="T12" fmla="*/ 266 w 366"/>
                <a:gd name="T13" fmla="*/ 0 h 321"/>
                <a:gd name="T14" fmla="*/ 281 w 366"/>
                <a:gd name="T15" fmla="*/ 9 h 321"/>
                <a:gd name="T16" fmla="*/ 364 w 366"/>
                <a:gd name="T17" fmla="*/ 152 h 321"/>
                <a:gd name="T18" fmla="*/ 364 w 366"/>
                <a:gd name="T19" fmla="*/ 169 h 321"/>
                <a:gd name="T20" fmla="*/ 281 w 366"/>
                <a:gd name="T21" fmla="*/ 313 h 321"/>
                <a:gd name="T22" fmla="*/ 266 w 366"/>
                <a:gd name="T23" fmla="*/ 321 h 321"/>
                <a:gd name="T24" fmla="*/ 100 w 366"/>
                <a:gd name="T25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6" h="321">
                  <a:moveTo>
                    <a:pt x="100" y="321"/>
                  </a:moveTo>
                  <a:cubicBezTo>
                    <a:pt x="95" y="321"/>
                    <a:pt x="88" y="318"/>
                    <a:pt x="85" y="313"/>
                  </a:cubicBezTo>
                  <a:cubicBezTo>
                    <a:pt x="2" y="169"/>
                    <a:pt x="2" y="169"/>
                    <a:pt x="2" y="169"/>
                  </a:cubicBezTo>
                  <a:cubicBezTo>
                    <a:pt x="0" y="165"/>
                    <a:pt x="0" y="157"/>
                    <a:pt x="2" y="152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8" y="4"/>
                    <a:pt x="95" y="0"/>
                    <a:pt x="10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71" y="0"/>
                    <a:pt x="278" y="4"/>
                    <a:pt x="281" y="9"/>
                  </a:cubicBezTo>
                  <a:cubicBezTo>
                    <a:pt x="364" y="152"/>
                    <a:pt x="364" y="152"/>
                    <a:pt x="364" y="152"/>
                  </a:cubicBezTo>
                  <a:cubicBezTo>
                    <a:pt x="366" y="157"/>
                    <a:pt x="366" y="165"/>
                    <a:pt x="364" y="169"/>
                  </a:cubicBezTo>
                  <a:cubicBezTo>
                    <a:pt x="281" y="313"/>
                    <a:pt x="281" y="313"/>
                    <a:pt x="281" y="313"/>
                  </a:cubicBezTo>
                  <a:cubicBezTo>
                    <a:pt x="278" y="318"/>
                    <a:pt x="271" y="321"/>
                    <a:pt x="266" y="321"/>
                  </a:cubicBezTo>
                  <a:lnTo>
                    <a:pt x="100" y="321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accent1">
                    <a:shade val="30000"/>
                    <a:satMod val="115000"/>
                  </a:schemeClr>
                </a:gs>
                <a:gs pos="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53" name="Freeform 177">
              <a:extLst>
                <a:ext uri="{FF2B5EF4-FFF2-40B4-BE49-F238E27FC236}">
                  <a16:creationId xmlns:a16="http://schemas.microsoft.com/office/drawing/2014/main" id="{C627A332-5DE6-EE86-ECCA-71557D760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1200" y="2609850"/>
              <a:ext cx="1252538" cy="1100138"/>
            </a:xfrm>
            <a:custGeom>
              <a:avLst/>
              <a:gdLst>
                <a:gd name="T0" fmla="*/ 96 w 350"/>
                <a:gd name="T1" fmla="*/ 307 h 307"/>
                <a:gd name="T2" fmla="*/ 81 w 350"/>
                <a:gd name="T3" fmla="*/ 299 h 307"/>
                <a:gd name="T4" fmla="*/ 3 w 350"/>
                <a:gd name="T5" fmla="*/ 162 h 307"/>
                <a:gd name="T6" fmla="*/ 3 w 350"/>
                <a:gd name="T7" fmla="*/ 145 h 307"/>
                <a:gd name="T8" fmla="*/ 81 w 350"/>
                <a:gd name="T9" fmla="*/ 9 h 307"/>
                <a:gd name="T10" fmla="*/ 96 w 350"/>
                <a:gd name="T11" fmla="*/ 0 h 307"/>
                <a:gd name="T12" fmla="*/ 254 w 350"/>
                <a:gd name="T13" fmla="*/ 0 h 307"/>
                <a:gd name="T14" fmla="*/ 268 w 350"/>
                <a:gd name="T15" fmla="*/ 9 h 307"/>
                <a:gd name="T16" fmla="*/ 347 w 350"/>
                <a:gd name="T17" fmla="*/ 145 h 307"/>
                <a:gd name="T18" fmla="*/ 347 w 350"/>
                <a:gd name="T19" fmla="*/ 162 h 307"/>
                <a:gd name="T20" fmla="*/ 268 w 350"/>
                <a:gd name="T21" fmla="*/ 299 h 307"/>
                <a:gd name="T22" fmla="*/ 254 w 350"/>
                <a:gd name="T23" fmla="*/ 307 h 307"/>
                <a:gd name="T24" fmla="*/ 96 w 350"/>
                <a:gd name="T25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0" h="307">
                  <a:moveTo>
                    <a:pt x="96" y="307"/>
                  </a:moveTo>
                  <a:cubicBezTo>
                    <a:pt x="91" y="307"/>
                    <a:pt x="84" y="303"/>
                    <a:pt x="81" y="299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0" y="158"/>
                    <a:pt x="0" y="150"/>
                    <a:pt x="3" y="145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4" y="4"/>
                    <a:pt x="91" y="0"/>
                    <a:pt x="96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9" y="0"/>
                    <a:pt x="266" y="4"/>
                    <a:pt x="268" y="9"/>
                  </a:cubicBezTo>
                  <a:cubicBezTo>
                    <a:pt x="347" y="145"/>
                    <a:pt x="347" y="145"/>
                    <a:pt x="347" y="145"/>
                  </a:cubicBezTo>
                  <a:cubicBezTo>
                    <a:pt x="350" y="150"/>
                    <a:pt x="350" y="158"/>
                    <a:pt x="347" y="162"/>
                  </a:cubicBezTo>
                  <a:cubicBezTo>
                    <a:pt x="268" y="299"/>
                    <a:pt x="268" y="299"/>
                    <a:pt x="268" y="299"/>
                  </a:cubicBezTo>
                  <a:cubicBezTo>
                    <a:pt x="266" y="303"/>
                    <a:pt x="259" y="307"/>
                    <a:pt x="254" y="307"/>
                  </a:cubicBezTo>
                  <a:lnTo>
                    <a:pt x="96" y="30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16B4BBBD-8730-219E-A723-72A0B02A5892}"/>
              </a:ext>
            </a:extLst>
          </p:cNvPr>
          <p:cNvGrpSpPr/>
          <p:nvPr/>
        </p:nvGrpSpPr>
        <p:grpSpPr>
          <a:xfrm>
            <a:off x="5205648" y="5578430"/>
            <a:ext cx="2621867" cy="2301277"/>
            <a:chOff x="2601913" y="2584450"/>
            <a:chExt cx="1311275" cy="1150938"/>
          </a:xfrm>
          <a:effectLst>
            <a:outerShdw blurRad="152400" dist="63500" dir="2700000" algn="tl" rotWithShape="0">
              <a:prstClr val="black">
                <a:alpha val="34000"/>
              </a:prstClr>
            </a:outerShdw>
          </a:effectLst>
        </p:grpSpPr>
        <p:sp>
          <p:nvSpPr>
            <p:cNvPr id="155" name="Freeform 178">
              <a:extLst>
                <a:ext uri="{FF2B5EF4-FFF2-40B4-BE49-F238E27FC236}">
                  <a16:creationId xmlns:a16="http://schemas.microsoft.com/office/drawing/2014/main" id="{1684E3A0-9DD0-A58A-E3A5-607AD9B5C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1913" y="2584450"/>
              <a:ext cx="1311275" cy="1150938"/>
            </a:xfrm>
            <a:custGeom>
              <a:avLst/>
              <a:gdLst>
                <a:gd name="T0" fmla="*/ 100 w 366"/>
                <a:gd name="T1" fmla="*/ 321 h 321"/>
                <a:gd name="T2" fmla="*/ 85 w 366"/>
                <a:gd name="T3" fmla="*/ 313 h 321"/>
                <a:gd name="T4" fmla="*/ 3 w 366"/>
                <a:gd name="T5" fmla="*/ 169 h 321"/>
                <a:gd name="T6" fmla="*/ 3 w 366"/>
                <a:gd name="T7" fmla="*/ 152 h 321"/>
                <a:gd name="T8" fmla="*/ 85 w 366"/>
                <a:gd name="T9" fmla="*/ 9 h 321"/>
                <a:gd name="T10" fmla="*/ 100 w 366"/>
                <a:gd name="T11" fmla="*/ 0 h 321"/>
                <a:gd name="T12" fmla="*/ 266 w 366"/>
                <a:gd name="T13" fmla="*/ 0 h 321"/>
                <a:gd name="T14" fmla="*/ 281 w 366"/>
                <a:gd name="T15" fmla="*/ 9 h 321"/>
                <a:gd name="T16" fmla="*/ 364 w 366"/>
                <a:gd name="T17" fmla="*/ 152 h 321"/>
                <a:gd name="T18" fmla="*/ 364 w 366"/>
                <a:gd name="T19" fmla="*/ 169 h 321"/>
                <a:gd name="T20" fmla="*/ 281 w 366"/>
                <a:gd name="T21" fmla="*/ 313 h 321"/>
                <a:gd name="T22" fmla="*/ 266 w 366"/>
                <a:gd name="T23" fmla="*/ 321 h 321"/>
                <a:gd name="T24" fmla="*/ 100 w 366"/>
                <a:gd name="T25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6" h="321">
                  <a:moveTo>
                    <a:pt x="100" y="321"/>
                  </a:moveTo>
                  <a:cubicBezTo>
                    <a:pt x="95" y="321"/>
                    <a:pt x="88" y="318"/>
                    <a:pt x="85" y="313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0" y="165"/>
                    <a:pt x="0" y="157"/>
                    <a:pt x="3" y="152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8" y="4"/>
                    <a:pt x="95" y="0"/>
                    <a:pt x="10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71" y="0"/>
                    <a:pt x="278" y="4"/>
                    <a:pt x="281" y="9"/>
                  </a:cubicBezTo>
                  <a:cubicBezTo>
                    <a:pt x="364" y="152"/>
                    <a:pt x="364" y="152"/>
                    <a:pt x="364" y="152"/>
                  </a:cubicBezTo>
                  <a:cubicBezTo>
                    <a:pt x="366" y="157"/>
                    <a:pt x="366" y="165"/>
                    <a:pt x="364" y="169"/>
                  </a:cubicBezTo>
                  <a:cubicBezTo>
                    <a:pt x="281" y="313"/>
                    <a:pt x="281" y="313"/>
                    <a:pt x="281" y="313"/>
                  </a:cubicBezTo>
                  <a:cubicBezTo>
                    <a:pt x="278" y="318"/>
                    <a:pt x="271" y="321"/>
                    <a:pt x="266" y="321"/>
                  </a:cubicBezTo>
                  <a:lnTo>
                    <a:pt x="100" y="321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accent6">
                    <a:shade val="30000"/>
                    <a:satMod val="115000"/>
                  </a:schemeClr>
                </a:gs>
                <a:gs pos="0">
                  <a:schemeClr val="accent6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56" name="Freeform 179">
              <a:extLst>
                <a:ext uri="{FF2B5EF4-FFF2-40B4-BE49-F238E27FC236}">
                  <a16:creationId xmlns:a16="http://schemas.microsoft.com/office/drawing/2014/main" id="{8F5D11C5-D12B-81EA-3B85-99101D581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0488" y="2609850"/>
              <a:ext cx="1252538" cy="1100138"/>
            </a:xfrm>
            <a:custGeom>
              <a:avLst/>
              <a:gdLst>
                <a:gd name="T0" fmla="*/ 96 w 350"/>
                <a:gd name="T1" fmla="*/ 307 h 307"/>
                <a:gd name="T2" fmla="*/ 82 w 350"/>
                <a:gd name="T3" fmla="*/ 299 h 307"/>
                <a:gd name="T4" fmla="*/ 3 w 350"/>
                <a:gd name="T5" fmla="*/ 162 h 307"/>
                <a:gd name="T6" fmla="*/ 3 w 350"/>
                <a:gd name="T7" fmla="*/ 145 h 307"/>
                <a:gd name="T8" fmla="*/ 82 w 350"/>
                <a:gd name="T9" fmla="*/ 9 h 307"/>
                <a:gd name="T10" fmla="*/ 96 w 350"/>
                <a:gd name="T11" fmla="*/ 0 h 307"/>
                <a:gd name="T12" fmla="*/ 254 w 350"/>
                <a:gd name="T13" fmla="*/ 0 h 307"/>
                <a:gd name="T14" fmla="*/ 269 w 350"/>
                <a:gd name="T15" fmla="*/ 9 h 307"/>
                <a:gd name="T16" fmla="*/ 347 w 350"/>
                <a:gd name="T17" fmla="*/ 145 h 307"/>
                <a:gd name="T18" fmla="*/ 347 w 350"/>
                <a:gd name="T19" fmla="*/ 162 h 307"/>
                <a:gd name="T20" fmla="*/ 269 w 350"/>
                <a:gd name="T21" fmla="*/ 299 h 307"/>
                <a:gd name="T22" fmla="*/ 254 w 350"/>
                <a:gd name="T23" fmla="*/ 307 h 307"/>
                <a:gd name="T24" fmla="*/ 96 w 350"/>
                <a:gd name="T25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0" h="307">
                  <a:moveTo>
                    <a:pt x="96" y="307"/>
                  </a:moveTo>
                  <a:cubicBezTo>
                    <a:pt x="91" y="307"/>
                    <a:pt x="84" y="303"/>
                    <a:pt x="82" y="299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0" y="158"/>
                    <a:pt x="0" y="150"/>
                    <a:pt x="3" y="145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4" y="4"/>
                    <a:pt x="91" y="0"/>
                    <a:pt x="96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9" y="0"/>
                    <a:pt x="266" y="4"/>
                    <a:pt x="269" y="9"/>
                  </a:cubicBezTo>
                  <a:cubicBezTo>
                    <a:pt x="347" y="145"/>
                    <a:pt x="347" y="145"/>
                    <a:pt x="347" y="145"/>
                  </a:cubicBezTo>
                  <a:cubicBezTo>
                    <a:pt x="350" y="150"/>
                    <a:pt x="350" y="158"/>
                    <a:pt x="347" y="162"/>
                  </a:cubicBezTo>
                  <a:cubicBezTo>
                    <a:pt x="269" y="299"/>
                    <a:pt x="269" y="299"/>
                    <a:pt x="269" y="299"/>
                  </a:cubicBezTo>
                  <a:cubicBezTo>
                    <a:pt x="266" y="303"/>
                    <a:pt x="259" y="307"/>
                    <a:pt x="254" y="307"/>
                  </a:cubicBezTo>
                  <a:lnTo>
                    <a:pt x="96" y="30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57" name="Rectangle 180">
            <a:extLst>
              <a:ext uri="{FF2B5EF4-FFF2-40B4-BE49-F238E27FC236}">
                <a16:creationId xmlns:a16="http://schemas.microsoft.com/office/drawing/2014/main" id="{A81548B6-16B1-0DFC-444A-006DDB1A7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1512" y="10010508"/>
            <a:ext cx="145552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en-US" altLang="ru-UA" sz="2800" b="1" dirty="0">
                <a:solidFill>
                  <a:schemeClr val="accent1"/>
                </a:solidFill>
                <a:latin typeface="+mj-lt"/>
              </a:rPr>
              <a:t>INFO</a:t>
            </a:r>
            <a:r>
              <a:rPr lang="ru-UA" altLang="ru-UA" sz="2800" b="1" dirty="0">
                <a:solidFill>
                  <a:schemeClr val="accent1"/>
                </a:solidFill>
                <a:latin typeface="+mj-lt"/>
              </a:rPr>
              <a:t> 01</a:t>
            </a:r>
            <a:endParaRPr lang="ru-UA" altLang="ru-UA" sz="2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8" name="Rectangle 181">
            <a:extLst>
              <a:ext uri="{FF2B5EF4-FFF2-40B4-BE49-F238E27FC236}">
                <a16:creationId xmlns:a16="http://schemas.microsoft.com/office/drawing/2014/main" id="{9A2386E1-C3CF-DC5C-867B-6F6726D15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58993" y="10010508"/>
            <a:ext cx="155972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en-US" altLang="ru-UA" sz="2800" b="1" dirty="0">
                <a:solidFill>
                  <a:schemeClr val="accent4"/>
                </a:solidFill>
                <a:latin typeface="+mj-lt"/>
              </a:rPr>
              <a:t>INFO</a:t>
            </a:r>
            <a:r>
              <a:rPr lang="ru-UA" altLang="ru-UA" sz="2800" b="1" dirty="0">
                <a:solidFill>
                  <a:schemeClr val="accent4"/>
                </a:solidFill>
                <a:latin typeface="+mj-lt"/>
              </a:rPr>
              <a:t> 04</a:t>
            </a:r>
            <a:endParaRPr lang="ru-UA" altLang="ru-UA" sz="24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59" name="Rectangle 182">
            <a:extLst>
              <a:ext uri="{FF2B5EF4-FFF2-40B4-BE49-F238E27FC236}">
                <a16:creationId xmlns:a16="http://schemas.microsoft.com/office/drawing/2014/main" id="{0E87CDA5-F644-78B3-431D-CA30C5709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04906" y="10010508"/>
            <a:ext cx="152605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en-US" altLang="ru-UA" sz="2800" b="1" dirty="0">
                <a:solidFill>
                  <a:schemeClr val="accent3"/>
                </a:solidFill>
                <a:latin typeface="+mj-lt"/>
              </a:rPr>
              <a:t>INFO</a:t>
            </a:r>
            <a:r>
              <a:rPr lang="ru-UA" altLang="ru-UA" sz="2800" b="1" dirty="0">
                <a:solidFill>
                  <a:schemeClr val="accent3"/>
                </a:solidFill>
                <a:latin typeface="+mj-lt"/>
              </a:rPr>
              <a:t> 03</a:t>
            </a:r>
            <a:endParaRPr lang="ru-UA" altLang="ru-UA" sz="24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60" name="Rectangle 183">
            <a:extLst>
              <a:ext uri="{FF2B5EF4-FFF2-40B4-BE49-F238E27FC236}">
                <a16:creationId xmlns:a16="http://schemas.microsoft.com/office/drawing/2014/main" id="{EE3B986F-909B-7CB1-E3D4-A8313E2B8A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1940" y="10010508"/>
            <a:ext cx="152285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en-US" altLang="ru-UA" sz="2800" b="1" dirty="0">
                <a:solidFill>
                  <a:schemeClr val="accent2"/>
                </a:solidFill>
                <a:latin typeface="+mj-lt"/>
              </a:rPr>
              <a:t>INFO</a:t>
            </a:r>
            <a:r>
              <a:rPr lang="ru-UA" altLang="ru-UA" sz="2800" b="1" dirty="0">
                <a:solidFill>
                  <a:schemeClr val="accent2"/>
                </a:solidFill>
                <a:latin typeface="+mj-lt"/>
              </a:rPr>
              <a:t> 02</a:t>
            </a:r>
            <a:endParaRPr lang="ru-UA" altLang="ru-UA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73" name="Text Placeholder 33">
            <a:extLst>
              <a:ext uri="{FF2B5EF4-FFF2-40B4-BE49-F238E27FC236}">
                <a16:creationId xmlns:a16="http://schemas.microsoft.com/office/drawing/2014/main" id="{7CEE3562-D8C7-3C80-8166-8BDE7038014B}"/>
              </a:ext>
            </a:extLst>
          </p:cNvPr>
          <p:cNvSpPr txBox="1">
            <a:spLocks/>
          </p:cNvSpPr>
          <p:nvPr/>
        </p:nvSpPr>
        <p:spPr>
          <a:xfrm>
            <a:off x="4756003" y="10595130"/>
            <a:ext cx="3546540" cy="1060174"/>
          </a:xfrm>
          <a:prstGeom prst="rect">
            <a:avLst/>
          </a:prstGeom>
        </p:spPr>
        <p:txBody>
          <a:bodyPr vert="horz" lIns="182832" tIns="91416" rIns="182832" bIns="9141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latin typeface="+mn-lt"/>
              </a:rPr>
              <a:t>Lorem ipsum dolor sit </a:t>
            </a:r>
            <a:r>
              <a:rPr lang="en-US" sz="2000" dirty="0" err="1">
                <a:latin typeface="+mn-lt"/>
              </a:rPr>
              <a:t>amet</a:t>
            </a:r>
            <a:r>
              <a:rPr lang="en-US" sz="2000" dirty="0">
                <a:latin typeface="+mn-lt"/>
              </a:rPr>
              <a:t>, </a:t>
            </a:r>
            <a:r>
              <a:rPr lang="en-US" sz="2000" dirty="0" err="1">
                <a:latin typeface="+mn-lt"/>
              </a:rPr>
              <a:t>consectetuer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adipiscing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elit</a:t>
            </a:r>
            <a:r>
              <a:rPr lang="en-US" sz="2000" dirty="0">
                <a:latin typeface="+mn-lt"/>
              </a:rPr>
              <a:t>. </a:t>
            </a:r>
          </a:p>
        </p:txBody>
      </p:sp>
      <p:sp>
        <p:nvSpPr>
          <p:cNvPr id="174" name="Text Placeholder 33">
            <a:extLst>
              <a:ext uri="{FF2B5EF4-FFF2-40B4-BE49-F238E27FC236}">
                <a16:creationId xmlns:a16="http://schemas.microsoft.com/office/drawing/2014/main" id="{D79D29AB-C7B2-B483-DAE1-26DC3B8795FC}"/>
              </a:ext>
            </a:extLst>
          </p:cNvPr>
          <p:cNvSpPr txBox="1">
            <a:spLocks/>
          </p:cNvSpPr>
          <p:nvPr/>
        </p:nvSpPr>
        <p:spPr>
          <a:xfrm>
            <a:off x="8531030" y="10595130"/>
            <a:ext cx="3546540" cy="1060174"/>
          </a:xfrm>
          <a:prstGeom prst="rect">
            <a:avLst/>
          </a:prstGeom>
        </p:spPr>
        <p:txBody>
          <a:bodyPr vert="horz" lIns="182832" tIns="91416" rIns="182832" bIns="9141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latin typeface="+mn-lt"/>
              </a:rPr>
              <a:t>Lorem ipsum dolor sit </a:t>
            </a:r>
            <a:r>
              <a:rPr lang="en-US" sz="2000" dirty="0" err="1">
                <a:latin typeface="+mn-lt"/>
              </a:rPr>
              <a:t>amet</a:t>
            </a:r>
            <a:r>
              <a:rPr lang="en-US" sz="2000" dirty="0">
                <a:latin typeface="+mn-lt"/>
              </a:rPr>
              <a:t>, </a:t>
            </a:r>
            <a:r>
              <a:rPr lang="en-US" sz="2000" dirty="0" err="1">
                <a:latin typeface="+mn-lt"/>
              </a:rPr>
              <a:t>consectetuer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adipiscing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elit</a:t>
            </a:r>
            <a:r>
              <a:rPr lang="en-US" sz="2000" dirty="0">
                <a:latin typeface="+mn-lt"/>
              </a:rPr>
              <a:t>. </a:t>
            </a:r>
          </a:p>
        </p:txBody>
      </p:sp>
      <p:sp>
        <p:nvSpPr>
          <p:cNvPr id="175" name="Text Placeholder 33">
            <a:extLst>
              <a:ext uri="{FF2B5EF4-FFF2-40B4-BE49-F238E27FC236}">
                <a16:creationId xmlns:a16="http://schemas.microsoft.com/office/drawing/2014/main" id="{5ECC0047-003C-5C31-53DB-F0E8907A7175}"/>
              </a:ext>
            </a:extLst>
          </p:cNvPr>
          <p:cNvSpPr txBox="1">
            <a:spLocks/>
          </p:cNvSpPr>
          <p:nvPr/>
        </p:nvSpPr>
        <p:spPr>
          <a:xfrm>
            <a:off x="12279751" y="10595130"/>
            <a:ext cx="3546540" cy="1060174"/>
          </a:xfrm>
          <a:prstGeom prst="rect">
            <a:avLst/>
          </a:prstGeom>
        </p:spPr>
        <p:txBody>
          <a:bodyPr vert="horz" lIns="182832" tIns="91416" rIns="182832" bIns="9141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latin typeface="+mn-lt"/>
              </a:rPr>
              <a:t>Lorem ipsum dolor sit </a:t>
            </a:r>
            <a:r>
              <a:rPr lang="en-US" sz="2000" dirty="0" err="1">
                <a:latin typeface="+mn-lt"/>
              </a:rPr>
              <a:t>amet</a:t>
            </a:r>
            <a:r>
              <a:rPr lang="en-US" sz="2000" dirty="0">
                <a:latin typeface="+mn-lt"/>
              </a:rPr>
              <a:t>, </a:t>
            </a:r>
            <a:r>
              <a:rPr lang="en-US" sz="2000" dirty="0" err="1">
                <a:latin typeface="+mn-lt"/>
              </a:rPr>
              <a:t>consectetuer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adipiscing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elit</a:t>
            </a:r>
            <a:r>
              <a:rPr lang="en-US" sz="2000" dirty="0">
                <a:latin typeface="+mn-lt"/>
              </a:rPr>
              <a:t>. </a:t>
            </a:r>
          </a:p>
        </p:txBody>
      </p:sp>
      <p:sp>
        <p:nvSpPr>
          <p:cNvPr id="176" name="Text Placeholder 33">
            <a:extLst>
              <a:ext uri="{FF2B5EF4-FFF2-40B4-BE49-F238E27FC236}">
                <a16:creationId xmlns:a16="http://schemas.microsoft.com/office/drawing/2014/main" id="{733C841A-1386-1AD6-7F30-3F6F5E19373B}"/>
              </a:ext>
            </a:extLst>
          </p:cNvPr>
          <p:cNvSpPr txBox="1">
            <a:spLocks/>
          </p:cNvSpPr>
          <p:nvPr/>
        </p:nvSpPr>
        <p:spPr>
          <a:xfrm>
            <a:off x="16133699" y="10595130"/>
            <a:ext cx="3546540" cy="1060174"/>
          </a:xfrm>
          <a:prstGeom prst="rect">
            <a:avLst/>
          </a:prstGeom>
        </p:spPr>
        <p:txBody>
          <a:bodyPr vert="horz" lIns="182832" tIns="91416" rIns="182832" bIns="9141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latin typeface="+mn-lt"/>
              </a:rPr>
              <a:t>Lorem ipsum dolor sit </a:t>
            </a:r>
            <a:r>
              <a:rPr lang="en-US" sz="2000" dirty="0" err="1">
                <a:latin typeface="+mn-lt"/>
              </a:rPr>
              <a:t>amet</a:t>
            </a:r>
            <a:r>
              <a:rPr lang="en-US" sz="2000" dirty="0">
                <a:latin typeface="+mn-lt"/>
              </a:rPr>
              <a:t>, </a:t>
            </a:r>
            <a:r>
              <a:rPr lang="en-US" sz="2000" dirty="0" err="1">
                <a:latin typeface="+mn-lt"/>
              </a:rPr>
              <a:t>consectetuer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adipiscing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elit</a:t>
            </a:r>
            <a:r>
              <a:rPr lang="en-US" sz="2000" dirty="0">
                <a:latin typeface="+mn-lt"/>
              </a:rPr>
              <a:t>. </a:t>
            </a:r>
          </a:p>
        </p:txBody>
      </p:sp>
      <p:pic>
        <p:nvPicPr>
          <p:cNvPr id="3" name="Graphic 2" descr="Binoculars outline">
            <a:extLst>
              <a:ext uri="{FF2B5EF4-FFF2-40B4-BE49-F238E27FC236}">
                <a16:creationId xmlns:a16="http://schemas.microsoft.com/office/drawing/2014/main" id="{6355F9C5-CCE7-3469-0FC3-AE867CFFE78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5896012" y="6147321"/>
            <a:ext cx="1266522" cy="1266522"/>
          </a:xfrm>
          <a:prstGeom prst="rect">
            <a:avLst/>
          </a:prstGeom>
        </p:spPr>
      </p:pic>
      <p:pic>
        <p:nvPicPr>
          <p:cNvPr id="6" name="Graphic 5" descr="Box outline">
            <a:extLst>
              <a:ext uri="{FF2B5EF4-FFF2-40B4-BE49-F238E27FC236}">
                <a16:creationId xmlns:a16="http://schemas.microsoft.com/office/drawing/2014/main" id="{C06893EE-1F02-C97E-47C5-10A504A48193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3419760" y="6119547"/>
            <a:ext cx="1266522" cy="1266522"/>
          </a:xfrm>
          <a:prstGeom prst="rect">
            <a:avLst/>
          </a:prstGeom>
        </p:spPr>
      </p:pic>
      <p:pic>
        <p:nvPicPr>
          <p:cNvPr id="10" name="Graphic 9" descr="Business Growth outline">
            <a:extLst>
              <a:ext uri="{FF2B5EF4-FFF2-40B4-BE49-F238E27FC236}">
                <a16:creationId xmlns:a16="http://schemas.microsoft.com/office/drawing/2014/main" id="{0FFC70E9-FED3-8F91-38E7-628AD9652208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9779378" y="6156931"/>
            <a:ext cx="1266522" cy="1266522"/>
          </a:xfrm>
          <a:prstGeom prst="rect">
            <a:avLst/>
          </a:prstGeom>
        </p:spPr>
      </p:pic>
      <p:pic>
        <p:nvPicPr>
          <p:cNvPr id="12" name="Graphic 11" descr="Chat bubble outline">
            <a:extLst>
              <a:ext uri="{FF2B5EF4-FFF2-40B4-BE49-F238E27FC236}">
                <a16:creationId xmlns:a16="http://schemas.microsoft.com/office/drawing/2014/main" id="{EB30B038-6027-6520-E0FC-AC665AE9607D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17221466" y="6113198"/>
            <a:ext cx="1266522" cy="1266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5501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4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7" presetID="2" presetClass="entr" presetSubtype="4" fill="hold" grpId="0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0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1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2" presetClass="entr" presetSubtype="4" fill="hold" grpId="0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13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14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5" presetID="2" presetClass="entr" presetSubtype="4" fill="hold" grpId="0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17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18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9" presetID="2" presetClass="entr" presetSubtype="4" fill="hold" grpId="0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21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22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3" presetID="2" presetClass="entr" presetSubtype="4" fill="hold" grpId="0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2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2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7" presetID="2" presetClass="entr" presetSubtype="4" fill="hold" grpId="0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29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3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2" presetClass="entr" presetSubtype="4" fill="hold" grpId="0" nodeType="withEffect" p14:presetBounceEnd="67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33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34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5" presetID="2" presetClass="entr" presetSubtype="4" fill="hold" grpId="0" nodeType="withEffect" p14:presetBounceEnd="67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37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38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9" presetID="53" presetClass="entr" presetSubtype="16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9" presetID="53" presetClass="entr" presetSubtype="16" fill="hold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3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4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57" grpId="0"/>
          <p:bldP spid="158" grpId="0"/>
          <p:bldP spid="159" grpId="0"/>
          <p:bldP spid="160" grpId="0"/>
          <p:bldP spid="173" grpId="0"/>
          <p:bldP spid="174" grpId="0"/>
          <p:bldP spid="175" grpId="0"/>
          <p:bldP spid="17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1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4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3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5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7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8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9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1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2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3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9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3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4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5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7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8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9" presetID="53" presetClass="entr" presetSubtype="16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3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4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9" presetID="53" presetClass="entr" presetSubtype="16" fill="hold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3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4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57" grpId="0"/>
          <p:bldP spid="158" grpId="0"/>
          <p:bldP spid="159" grpId="0"/>
          <p:bldP spid="160" grpId="0"/>
          <p:bldP spid="173" grpId="0"/>
          <p:bldP spid="174" grpId="0"/>
          <p:bldP spid="175" grpId="0"/>
          <p:bldP spid="176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1D7F15-FEB3-052F-A5C9-5BAC067D7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66C776A-273F-E2BB-7C0D-02C9C8C1E85D}"/>
              </a:ext>
            </a:extLst>
          </p:cNvPr>
          <p:cNvSpPr/>
          <p:nvPr/>
        </p:nvSpPr>
        <p:spPr>
          <a:xfrm>
            <a:off x="9038600" y="12335510"/>
            <a:ext cx="6306800" cy="1079500"/>
          </a:xfrm>
          <a:prstGeom prst="roundRect">
            <a:avLst>
              <a:gd name="adj" fmla="val 5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Manual Operation 8">
            <a:extLst>
              <a:ext uri="{FF2B5EF4-FFF2-40B4-BE49-F238E27FC236}">
                <a16:creationId xmlns:a16="http://schemas.microsoft.com/office/drawing/2014/main" id="{EE183E4F-17DF-F121-BEC0-AF60DA5EF09E}"/>
              </a:ext>
            </a:extLst>
          </p:cNvPr>
          <p:cNvSpPr/>
          <p:nvPr/>
        </p:nvSpPr>
        <p:spPr>
          <a:xfrm rot="10800000">
            <a:off x="10192946" y="12411710"/>
            <a:ext cx="1099403" cy="774700"/>
          </a:xfrm>
          <a:prstGeom prst="flowChartManualOperation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1DFCF6D-F7D7-88DF-AC84-AA8507F7848A}"/>
              </a:ext>
            </a:extLst>
          </p:cNvPr>
          <p:cNvSpPr/>
          <p:nvPr/>
        </p:nvSpPr>
        <p:spPr>
          <a:xfrm>
            <a:off x="10321523" y="12322810"/>
            <a:ext cx="842248" cy="13081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glow rad="127000">
              <a:schemeClr val="bg1">
                <a:alpha val="30000"/>
              </a:schemeClr>
            </a:glow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!!Icon01" descr="Kiosk outline">
            <a:hlinkClick r:id="rId2" action="ppaction://hlinksldjump"/>
            <a:extLst>
              <a:ext uri="{FF2B5EF4-FFF2-40B4-BE49-F238E27FC236}">
                <a16:creationId xmlns:a16="http://schemas.microsoft.com/office/drawing/2014/main" id="{D6C5E60E-4A59-90B8-A7CD-73A427E1C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86807" y="12600232"/>
            <a:ext cx="585142" cy="585142"/>
          </a:xfrm>
          <a:prstGeom prst="rect">
            <a:avLst/>
          </a:prstGeom>
        </p:spPr>
      </p:pic>
      <p:pic>
        <p:nvPicPr>
          <p:cNvPr id="21" name="!!Icon01" descr="Bullseye with solid fill">
            <a:extLst>
              <a:ext uri="{FF2B5EF4-FFF2-40B4-BE49-F238E27FC236}">
                <a16:creationId xmlns:a16="http://schemas.microsoft.com/office/drawing/2014/main" id="{D52450C0-68A6-FCE7-1C5E-8EF94E21A7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450077" y="12595786"/>
            <a:ext cx="585142" cy="585142"/>
          </a:xfrm>
          <a:prstGeom prst="rect">
            <a:avLst/>
          </a:prstGeom>
        </p:spPr>
      </p:pic>
      <p:sp>
        <p:nvSpPr>
          <p:cNvPr id="2" name="!!Icon_Label">
            <a:extLst>
              <a:ext uri="{FF2B5EF4-FFF2-40B4-BE49-F238E27FC236}">
                <a16:creationId xmlns:a16="http://schemas.microsoft.com/office/drawing/2014/main" id="{A309FDEE-2D75-0E68-0F17-0B41D6431D33}"/>
              </a:ext>
            </a:extLst>
          </p:cNvPr>
          <p:cNvSpPr txBox="1"/>
          <p:nvPr/>
        </p:nvSpPr>
        <p:spPr>
          <a:xfrm>
            <a:off x="10214114" y="12066236"/>
            <a:ext cx="10542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  <a:latin typeface="UTM Avo" panose="02040603050506020204" pitchFamily="18" charset="0"/>
              </a:rPr>
              <a:t>TARGET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E64661-5ED5-BA08-5D1E-A3592DDDAC31}"/>
              </a:ext>
            </a:extLst>
          </p:cNvPr>
          <p:cNvSpPr txBox="1"/>
          <p:nvPr/>
        </p:nvSpPr>
        <p:spPr>
          <a:xfrm>
            <a:off x="9929461" y="877659"/>
            <a:ext cx="45250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/>
              <a:t>SETTING </a:t>
            </a:r>
            <a:r>
              <a:rPr lang="en-US" sz="4400" b="1" dirty="0"/>
              <a:t>TARGET</a:t>
            </a:r>
          </a:p>
        </p:txBody>
      </p:sp>
      <p:sp>
        <p:nvSpPr>
          <p:cNvPr id="5" name="Oval 6">
            <a:extLst>
              <a:ext uri="{FF2B5EF4-FFF2-40B4-BE49-F238E27FC236}">
                <a16:creationId xmlns:a16="http://schemas.microsoft.com/office/drawing/2014/main" id="{E90F63CF-750C-C5C4-E440-BA430D2CB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0886" y="10517681"/>
            <a:ext cx="9081310" cy="815764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100000"/>
                  <a:alpha val="0"/>
                </a:schemeClr>
              </a:gs>
              <a:gs pos="0">
                <a:schemeClr val="bg2">
                  <a:lumMod val="4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F4C3696-7FC9-ABD6-D33B-6ECF85FFFC60}"/>
              </a:ext>
            </a:extLst>
          </p:cNvPr>
          <p:cNvGrpSpPr/>
          <p:nvPr/>
        </p:nvGrpSpPr>
        <p:grpSpPr>
          <a:xfrm>
            <a:off x="3894712" y="4623243"/>
            <a:ext cx="6691157" cy="6519752"/>
            <a:chOff x="1946275" y="2789238"/>
            <a:chExt cx="3346450" cy="326072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62802AD-FFD6-3B55-F136-76AAD3AFA04C}"/>
                </a:ext>
              </a:extLst>
            </p:cNvPr>
            <p:cNvGrpSpPr/>
            <p:nvPr/>
          </p:nvGrpSpPr>
          <p:grpSpPr>
            <a:xfrm>
              <a:off x="1946275" y="2789238"/>
              <a:ext cx="3346450" cy="3260725"/>
              <a:chOff x="1879600" y="2446338"/>
              <a:chExt cx="3346450" cy="3260725"/>
            </a:xfrm>
          </p:grpSpPr>
          <p:sp>
            <p:nvSpPr>
              <p:cNvPr id="14" name="Freeform 15">
                <a:extLst>
                  <a:ext uri="{FF2B5EF4-FFF2-40B4-BE49-F238E27FC236}">
                    <a16:creationId xmlns:a16="http://schemas.microsoft.com/office/drawing/2014/main" id="{B48422AA-1195-A3FA-1CEA-DFDCAD2DFA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9600" y="3033713"/>
                <a:ext cx="2905125" cy="2673350"/>
              </a:xfrm>
              <a:custGeom>
                <a:avLst/>
                <a:gdLst>
                  <a:gd name="T0" fmla="*/ 762 w 762"/>
                  <a:gd name="T1" fmla="*/ 510 h 701"/>
                  <a:gd name="T2" fmla="*/ 732 w 762"/>
                  <a:gd name="T3" fmla="*/ 548 h 701"/>
                  <a:gd name="T4" fmla="*/ 521 w 762"/>
                  <a:gd name="T5" fmla="*/ 668 h 701"/>
                  <a:gd name="T6" fmla="*/ 35 w 762"/>
                  <a:gd name="T7" fmla="*/ 352 h 701"/>
                  <a:gd name="T8" fmla="*/ 90 w 762"/>
                  <a:gd name="T9" fmla="*/ 37 h 701"/>
                  <a:gd name="T10" fmla="*/ 120 w 762"/>
                  <a:gd name="T11" fmla="*/ 0 h 701"/>
                  <a:gd name="T12" fmla="*/ 65 w 762"/>
                  <a:gd name="T13" fmla="*/ 314 h 701"/>
                  <a:gd name="T14" fmla="*/ 551 w 762"/>
                  <a:gd name="T15" fmla="*/ 630 h 701"/>
                  <a:gd name="T16" fmla="*/ 762 w 762"/>
                  <a:gd name="T17" fmla="*/ 510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2" h="701">
                    <a:moveTo>
                      <a:pt x="762" y="510"/>
                    </a:moveTo>
                    <a:cubicBezTo>
                      <a:pt x="732" y="548"/>
                      <a:pt x="732" y="548"/>
                      <a:pt x="732" y="548"/>
                    </a:cubicBezTo>
                    <a:cubicBezTo>
                      <a:pt x="683" y="610"/>
                      <a:pt x="610" y="654"/>
                      <a:pt x="521" y="668"/>
                    </a:cubicBezTo>
                    <a:cubicBezTo>
                      <a:pt x="314" y="701"/>
                      <a:pt x="96" y="559"/>
                      <a:pt x="35" y="352"/>
                    </a:cubicBezTo>
                    <a:cubicBezTo>
                      <a:pt x="0" y="234"/>
                      <a:pt x="24" y="120"/>
                      <a:pt x="90" y="37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54" y="82"/>
                      <a:pt x="30" y="196"/>
                      <a:pt x="65" y="314"/>
                    </a:cubicBezTo>
                    <a:cubicBezTo>
                      <a:pt x="126" y="521"/>
                      <a:pt x="344" y="663"/>
                      <a:pt x="551" y="630"/>
                    </a:cubicBezTo>
                    <a:cubicBezTo>
                      <a:pt x="640" y="616"/>
                      <a:pt x="713" y="572"/>
                      <a:pt x="762" y="51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5" name="Freeform 16">
                <a:extLst>
                  <a:ext uri="{FF2B5EF4-FFF2-40B4-BE49-F238E27FC236}">
                    <a16:creationId xmlns:a16="http://schemas.microsoft.com/office/drawing/2014/main" id="{14E203E7-D6A1-2F54-2607-3533470CD9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95475" y="2446338"/>
                <a:ext cx="3330575" cy="3116263"/>
              </a:xfrm>
              <a:custGeom>
                <a:avLst/>
                <a:gdLst>
                  <a:gd name="T0" fmla="*/ 327 w 874"/>
                  <a:gd name="T1" fmla="*/ 33 h 817"/>
                  <a:gd name="T2" fmla="*/ 813 w 874"/>
                  <a:gd name="T3" fmla="*/ 349 h 817"/>
                  <a:gd name="T4" fmla="*/ 547 w 874"/>
                  <a:gd name="T5" fmla="*/ 784 h 817"/>
                  <a:gd name="T6" fmla="*/ 61 w 874"/>
                  <a:gd name="T7" fmla="*/ 468 h 817"/>
                  <a:gd name="T8" fmla="*/ 327 w 874"/>
                  <a:gd name="T9" fmla="*/ 33 h 817"/>
                  <a:gd name="T10" fmla="*/ 526 w 874"/>
                  <a:gd name="T11" fmla="*/ 713 h 817"/>
                  <a:gd name="T12" fmla="*/ 742 w 874"/>
                  <a:gd name="T13" fmla="*/ 360 h 817"/>
                  <a:gd name="T14" fmla="*/ 348 w 874"/>
                  <a:gd name="T15" fmla="*/ 105 h 817"/>
                  <a:gd name="T16" fmla="*/ 133 w 874"/>
                  <a:gd name="T17" fmla="*/ 457 h 817"/>
                  <a:gd name="T18" fmla="*/ 526 w 874"/>
                  <a:gd name="T19" fmla="*/ 713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4" h="817">
                    <a:moveTo>
                      <a:pt x="327" y="33"/>
                    </a:moveTo>
                    <a:cubicBezTo>
                      <a:pt x="534" y="0"/>
                      <a:pt x="752" y="142"/>
                      <a:pt x="813" y="349"/>
                    </a:cubicBezTo>
                    <a:cubicBezTo>
                      <a:pt x="874" y="556"/>
                      <a:pt x="754" y="751"/>
                      <a:pt x="547" y="784"/>
                    </a:cubicBezTo>
                    <a:cubicBezTo>
                      <a:pt x="340" y="817"/>
                      <a:pt x="122" y="675"/>
                      <a:pt x="61" y="468"/>
                    </a:cubicBezTo>
                    <a:cubicBezTo>
                      <a:pt x="0" y="261"/>
                      <a:pt x="120" y="66"/>
                      <a:pt x="327" y="33"/>
                    </a:cubicBezTo>
                    <a:close/>
                    <a:moveTo>
                      <a:pt x="526" y="713"/>
                    </a:moveTo>
                    <a:cubicBezTo>
                      <a:pt x="694" y="686"/>
                      <a:pt x="791" y="528"/>
                      <a:pt x="742" y="360"/>
                    </a:cubicBezTo>
                    <a:cubicBezTo>
                      <a:pt x="692" y="193"/>
                      <a:pt x="516" y="78"/>
                      <a:pt x="348" y="105"/>
                    </a:cubicBezTo>
                    <a:cubicBezTo>
                      <a:pt x="180" y="131"/>
                      <a:pt x="83" y="289"/>
                      <a:pt x="133" y="457"/>
                    </a:cubicBezTo>
                    <a:cubicBezTo>
                      <a:pt x="182" y="625"/>
                      <a:pt x="358" y="739"/>
                      <a:pt x="526" y="713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B980D702-EDD4-C35E-A110-945A474096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3975" y="3379788"/>
              <a:ext cx="2066925" cy="1935163"/>
            </a:xfrm>
            <a:custGeom>
              <a:avLst/>
              <a:gdLst>
                <a:gd name="T0" fmla="*/ 203 w 542"/>
                <a:gd name="T1" fmla="*/ 21 h 507"/>
                <a:gd name="T2" fmla="*/ 504 w 542"/>
                <a:gd name="T3" fmla="*/ 217 h 507"/>
                <a:gd name="T4" fmla="*/ 339 w 542"/>
                <a:gd name="T5" fmla="*/ 487 h 507"/>
                <a:gd name="T6" fmla="*/ 38 w 542"/>
                <a:gd name="T7" fmla="*/ 291 h 507"/>
                <a:gd name="T8" fmla="*/ 203 w 542"/>
                <a:gd name="T9" fmla="*/ 21 h 507"/>
                <a:gd name="T10" fmla="*/ 318 w 542"/>
                <a:gd name="T11" fmla="*/ 415 h 507"/>
                <a:gd name="T12" fmla="*/ 433 w 542"/>
                <a:gd name="T13" fmla="*/ 228 h 507"/>
                <a:gd name="T14" fmla="*/ 224 w 542"/>
                <a:gd name="T15" fmla="*/ 92 h 507"/>
                <a:gd name="T16" fmla="*/ 109 w 542"/>
                <a:gd name="T17" fmla="*/ 279 h 507"/>
                <a:gd name="T18" fmla="*/ 318 w 542"/>
                <a:gd name="T19" fmla="*/ 415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2" h="507">
                  <a:moveTo>
                    <a:pt x="203" y="21"/>
                  </a:moveTo>
                  <a:cubicBezTo>
                    <a:pt x="331" y="0"/>
                    <a:pt x="466" y="88"/>
                    <a:pt x="504" y="217"/>
                  </a:cubicBezTo>
                  <a:cubicBezTo>
                    <a:pt x="542" y="345"/>
                    <a:pt x="468" y="466"/>
                    <a:pt x="339" y="487"/>
                  </a:cubicBezTo>
                  <a:cubicBezTo>
                    <a:pt x="211" y="507"/>
                    <a:pt x="76" y="419"/>
                    <a:pt x="38" y="291"/>
                  </a:cubicBezTo>
                  <a:cubicBezTo>
                    <a:pt x="0" y="162"/>
                    <a:pt x="74" y="41"/>
                    <a:pt x="203" y="21"/>
                  </a:cubicBezTo>
                  <a:close/>
                  <a:moveTo>
                    <a:pt x="318" y="415"/>
                  </a:moveTo>
                  <a:cubicBezTo>
                    <a:pt x="408" y="401"/>
                    <a:pt x="459" y="317"/>
                    <a:pt x="433" y="228"/>
                  </a:cubicBezTo>
                  <a:cubicBezTo>
                    <a:pt x="407" y="139"/>
                    <a:pt x="313" y="78"/>
                    <a:pt x="224" y="92"/>
                  </a:cubicBezTo>
                  <a:cubicBezTo>
                    <a:pt x="134" y="106"/>
                    <a:pt x="83" y="190"/>
                    <a:pt x="109" y="279"/>
                  </a:cubicBezTo>
                  <a:cubicBezTo>
                    <a:pt x="135" y="368"/>
                    <a:pt x="229" y="429"/>
                    <a:pt x="318" y="415"/>
                  </a:cubicBezTo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35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CFE4C80B-B277-66EF-2BC9-FD544CDDE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4538" y="4029075"/>
              <a:ext cx="685800" cy="639763"/>
            </a:xfrm>
            <a:custGeom>
              <a:avLst/>
              <a:gdLst>
                <a:gd name="T0" fmla="*/ 67 w 180"/>
                <a:gd name="T1" fmla="*/ 7 h 168"/>
                <a:gd name="T2" fmla="*/ 167 w 180"/>
                <a:gd name="T3" fmla="*/ 71 h 168"/>
                <a:gd name="T4" fmla="*/ 113 w 180"/>
                <a:gd name="T5" fmla="*/ 161 h 168"/>
                <a:gd name="T6" fmla="*/ 13 w 180"/>
                <a:gd name="T7" fmla="*/ 96 h 168"/>
                <a:gd name="T8" fmla="*/ 67 w 180"/>
                <a:gd name="T9" fmla="*/ 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68">
                  <a:moveTo>
                    <a:pt x="67" y="7"/>
                  </a:moveTo>
                  <a:cubicBezTo>
                    <a:pt x="110" y="0"/>
                    <a:pt x="155" y="29"/>
                    <a:pt x="167" y="71"/>
                  </a:cubicBezTo>
                  <a:cubicBezTo>
                    <a:pt x="180" y="114"/>
                    <a:pt x="155" y="154"/>
                    <a:pt x="113" y="161"/>
                  </a:cubicBezTo>
                  <a:cubicBezTo>
                    <a:pt x="70" y="168"/>
                    <a:pt x="25" y="138"/>
                    <a:pt x="13" y="96"/>
                  </a:cubicBezTo>
                  <a:cubicBezTo>
                    <a:pt x="0" y="53"/>
                    <a:pt x="25" y="13"/>
                    <a:pt x="67" y="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35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5F9D85FB-7110-C351-B487-D11C3C90FB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8063" y="3086100"/>
              <a:ext cx="2698750" cy="2522538"/>
            </a:xfrm>
            <a:custGeom>
              <a:avLst/>
              <a:gdLst>
                <a:gd name="T0" fmla="*/ 265 w 708"/>
                <a:gd name="T1" fmla="*/ 27 h 661"/>
                <a:gd name="T2" fmla="*/ 659 w 708"/>
                <a:gd name="T3" fmla="*/ 282 h 661"/>
                <a:gd name="T4" fmla="*/ 443 w 708"/>
                <a:gd name="T5" fmla="*/ 635 h 661"/>
                <a:gd name="T6" fmla="*/ 50 w 708"/>
                <a:gd name="T7" fmla="*/ 379 h 661"/>
                <a:gd name="T8" fmla="*/ 265 w 708"/>
                <a:gd name="T9" fmla="*/ 27 h 661"/>
                <a:gd name="T10" fmla="*/ 422 w 708"/>
                <a:gd name="T11" fmla="*/ 564 h 661"/>
                <a:gd name="T12" fmla="*/ 587 w 708"/>
                <a:gd name="T13" fmla="*/ 294 h 661"/>
                <a:gd name="T14" fmla="*/ 286 w 708"/>
                <a:gd name="T15" fmla="*/ 98 h 661"/>
                <a:gd name="T16" fmla="*/ 121 w 708"/>
                <a:gd name="T17" fmla="*/ 368 h 661"/>
                <a:gd name="T18" fmla="*/ 422 w 708"/>
                <a:gd name="T19" fmla="*/ 564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8" h="661">
                  <a:moveTo>
                    <a:pt x="265" y="27"/>
                  </a:moveTo>
                  <a:cubicBezTo>
                    <a:pt x="433" y="0"/>
                    <a:pt x="609" y="115"/>
                    <a:pt x="659" y="282"/>
                  </a:cubicBezTo>
                  <a:cubicBezTo>
                    <a:pt x="708" y="450"/>
                    <a:pt x="611" y="608"/>
                    <a:pt x="443" y="635"/>
                  </a:cubicBezTo>
                  <a:cubicBezTo>
                    <a:pt x="275" y="661"/>
                    <a:pt x="99" y="547"/>
                    <a:pt x="50" y="379"/>
                  </a:cubicBezTo>
                  <a:cubicBezTo>
                    <a:pt x="0" y="211"/>
                    <a:pt x="97" y="53"/>
                    <a:pt x="265" y="27"/>
                  </a:cubicBezTo>
                  <a:close/>
                  <a:moveTo>
                    <a:pt x="422" y="564"/>
                  </a:moveTo>
                  <a:cubicBezTo>
                    <a:pt x="551" y="543"/>
                    <a:pt x="625" y="422"/>
                    <a:pt x="587" y="294"/>
                  </a:cubicBezTo>
                  <a:cubicBezTo>
                    <a:pt x="549" y="165"/>
                    <a:pt x="414" y="77"/>
                    <a:pt x="286" y="98"/>
                  </a:cubicBezTo>
                  <a:cubicBezTo>
                    <a:pt x="157" y="118"/>
                    <a:pt x="83" y="239"/>
                    <a:pt x="121" y="368"/>
                  </a:cubicBezTo>
                  <a:cubicBezTo>
                    <a:pt x="159" y="496"/>
                    <a:pt x="294" y="584"/>
                    <a:pt x="422" y="564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BF75DF60-178F-5B04-0E4C-233D41DF63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1475" y="3676650"/>
              <a:ext cx="1431925" cy="1339850"/>
            </a:xfrm>
            <a:custGeom>
              <a:avLst/>
              <a:gdLst>
                <a:gd name="T0" fmla="*/ 141 w 376"/>
                <a:gd name="T1" fmla="*/ 14 h 351"/>
                <a:gd name="T2" fmla="*/ 350 w 376"/>
                <a:gd name="T3" fmla="*/ 150 h 351"/>
                <a:gd name="T4" fmla="*/ 235 w 376"/>
                <a:gd name="T5" fmla="*/ 337 h 351"/>
                <a:gd name="T6" fmla="*/ 26 w 376"/>
                <a:gd name="T7" fmla="*/ 201 h 351"/>
                <a:gd name="T8" fmla="*/ 141 w 376"/>
                <a:gd name="T9" fmla="*/ 14 h 351"/>
                <a:gd name="T10" fmla="*/ 211 w 376"/>
                <a:gd name="T11" fmla="*/ 253 h 351"/>
                <a:gd name="T12" fmla="*/ 265 w 376"/>
                <a:gd name="T13" fmla="*/ 163 h 351"/>
                <a:gd name="T14" fmla="*/ 165 w 376"/>
                <a:gd name="T15" fmla="*/ 99 h 351"/>
                <a:gd name="T16" fmla="*/ 111 w 376"/>
                <a:gd name="T17" fmla="*/ 188 h 351"/>
                <a:gd name="T18" fmla="*/ 211 w 376"/>
                <a:gd name="T19" fmla="*/ 253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6" h="351">
                  <a:moveTo>
                    <a:pt x="141" y="14"/>
                  </a:moveTo>
                  <a:cubicBezTo>
                    <a:pt x="230" y="0"/>
                    <a:pt x="324" y="61"/>
                    <a:pt x="350" y="150"/>
                  </a:cubicBezTo>
                  <a:cubicBezTo>
                    <a:pt x="376" y="239"/>
                    <a:pt x="325" y="323"/>
                    <a:pt x="235" y="337"/>
                  </a:cubicBezTo>
                  <a:cubicBezTo>
                    <a:pt x="146" y="351"/>
                    <a:pt x="52" y="290"/>
                    <a:pt x="26" y="201"/>
                  </a:cubicBezTo>
                  <a:cubicBezTo>
                    <a:pt x="0" y="112"/>
                    <a:pt x="51" y="28"/>
                    <a:pt x="141" y="14"/>
                  </a:cubicBezTo>
                  <a:close/>
                  <a:moveTo>
                    <a:pt x="211" y="253"/>
                  </a:moveTo>
                  <a:cubicBezTo>
                    <a:pt x="253" y="246"/>
                    <a:pt x="278" y="206"/>
                    <a:pt x="265" y="163"/>
                  </a:cubicBezTo>
                  <a:cubicBezTo>
                    <a:pt x="253" y="121"/>
                    <a:pt x="208" y="92"/>
                    <a:pt x="165" y="99"/>
                  </a:cubicBezTo>
                  <a:cubicBezTo>
                    <a:pt x="123" y="105"/>
                    <a:pt x="98" y="145"/>
                    <a:pt x="111" y="188"/>
                  </a:cubicBezTo>
                  <a:cubicBezTo>
                    <a:pt x="123" y="230"/>
                    <a:pt x="168" y="260"/>
                    <a:pt x="211" y="253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6" name="Freeform 17">
            <a:extLst>
              <a:ext uri="{FF2B5EF4-FFF2-40B4-BE49-F238E27FC236}">
                <a16:creationId xmlns:a16="http://schemas.microsoft.com/office/drawing/2014/main" id="{F9C4B37A-9D67-25A2-41D8-8BAEA70381DD}"/>
              </a:ext>
            </a:extLst>
          </p:cNvPr>
          <p:cNvSpPr>
            <a:spLocks/>
          </p:cNvSpPr>
          <p:nvPr/>
        </p:nvSpPr>
        <p:spPr bwMode="auto">
          <a:xfrm>
            <a:off x="7202202" y="7702191"/>
            <a:ext cx="2507597" cy="2145741"/>
          </a:xfrm>
          <a:custGeom>
            <a:avLst/>
            <a:gdLst>
              <a:gd name="T0" fmla="*/ 6 w 329"/>
              <a:gd name="T1" fmla="*/ 0 h 281"/>
              <a:gd name="T2" fmla="*/ 0 w 329"/>
              <a:gd name="T3" fmla="*/ 6 h 281"/>
              <a:gd name="T4" fmla="*/ 310 w 329"/>
              <a:gd name="T5" fmla="*/ 281 h 281"/>
              <a:gd name="T6" fmla="*/ 329 w 329"/>
              <a:gd name="T7" fmla="*/ 259 h 281"/>
              <a:gd name="T8" fmla="*/ 6 w 329"/>
              <a:gd name="T9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9" h="281">
                <a:moveTo>
                  <a:pt x="6" y="0"/>
                </a:moveTo>
                <a:cubicBezTo>
                  <a:pt x="0" y="6"/>
                  <a:pt x="0" y="6"/>
                  <a:pt x="0" y="6"/>
                </a:cubicBezTo>
                <a:cubicBezTo>
                  <a:pt x="310" y="281"/>
                  <a:pt x="310" y="281"/>
                  <a:pt x="310" y="281"/>
                </a:cubicBezTo>
                <a:cubicBezTo>
                  <a:pt x="317" y="274"/>
                  <a:pt x="323" y="266"/>
                  <a:pt x="329" y="259"/>
                </a:cubicBezTo>
                <a:lnTo>
                  <a:pt x="6" y="0"/>
                </a:lnTo>
                <a:close/>
              </a:path>
            </a:pathLst>
          </a:custGeom>
          <a:solidFill>
            <a:srgbClr val="000000">
              <a:alpha val="1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4410FF47-CF6F-5955-3D86-D9C8FA72D604}"/>
              </a:ext>
            </a:extLst>
          </p:cNvPr>
          <p:cNvSpPr>
            <a:spLocks/>
          </p:cNvSpPr>
          <p:nvPr/>
        </p:nvSpPr>
        <p:spPr bwMode="auto">
          <a:xfrm>
            <a:off x="6767339" y="13722348"/>
            <a:ext cx="10842976" cy="0"/>
          </a:xfrm>
          <a:custGeom>
            <a:avLst/>
            <a:gdLst>
              <a:gd name="T0" fmla="*/ 3416 w 3416"/>
              <a:gd name="T1" fmla="*/ 0 w 3416"/>
              <a:gd name="T2" fmla="*/ 3416 w 341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416">
                <a:moveTo>
                  <a:pt x="3416" y="0"/>
                </a:moveTo>
                <a:lnTo>
                  <a:pt x="0" y="0"/>
                </a:lnTo>
                <a:lnTo>
                  <a:pt x="3416" y="0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54D855CB-89FF-5447-2EE8-9709E2C4F48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67339" y="13722348"/>
            <a:ext cx="10842976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id="{DDE113CF-688B-A11F-1061-DA5DFC07685B}"/>
              </a:ext>
            </a:extLst>
          </p:cNvPr>
          <p:cNvSpPr>
            <a:spLocks/>
          </p:cNvSpPr>
          <p:nvPr/>
        </p:nvSpPr>
        <p:spPr bwMode="auto">
          <a:xfrm>
            <a:off x="14290130" y="6537269"/>
            <a:ext cx="6046801" cy="2021949"/>
          </a:xfrm>
          <a:custGeom>
            <a:avLst/>
            <a:gdLst>
              <a:gd name="T0" fmla="*/ 661 w 794"/>
              <a:gd name="T1" fmla="*/ 265 h 265"/>
              <a:gd name="T2" fmla="*/ 133 w 794"/>
              <a:gd name="T3" fmla="*/ 265 h 265"/>
              <a:gd name="T4" fmla="*/ 0 w 794"/>
              <a:gd name="T5" fmla="*/ 133 h 265"/>
              <a:gd name="T6" fmla="*/ 133 w 794"/>
              <a:gd name="T7" fmla="*/ 0 h 265"/>
              <a:gd name="T8" fmla="*/ 661 w 794"/>
              <a:gd name="T9" fmla="*/ 0 h 265"/>
              <a:gd name="T10" fmla="*/ 794 w 794"/>
              <a:gd name="T11" fmla="*/ 133 h 265"/>
              <a:gd name="T12" fmla="*/ 661 w 794"/>
              <a:gd name="T13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94" h="265">
                <a:moveTo>
                  <a:pt x="661" y="265"/>
                </a:moveTo>
                <a:cubicBezTo>
                  <a:pt x="133" y="265"/>
                  <a:pt x="133" y="265"/>
                  <a:pt x="133" y="265"/>
                </a:cubicBezTo>
                <a:cubicBezTo>
                  <a:pt x="60" y="265"/>
                  <a:pt x="0" y="206"/>
                  <a:pt x="0" y="133"/>
                </a:cubicBezTo>
                <a:cubicBezTo>
                  <a:pt x="0" y="60"/>
                  <a:pt x="60" y="0"/>
                  <a:pt x="133" y="0"/>
                </a:cubicBezTo>
                <a:cubicBezTo>
                  <a:pt x="661" y="0"/>
                  <a:pt x="661" y="0"/>
                  <a:pt x="661" y="0"/>
                </a:cubicBezTo>
                <a:cubicBezTo>
                  <a:pt x="734" y="0"/>
                  <a:pt x="794" y="60"/>
                  <a:pt x="794" y="133"/>
                </a:cubicBezTo>
                <a:cubicBezTo>
                  <a:pt x="794" y="206"/>
                  <a:pt x="734" y="265"/>
                  <a:pt x="661" y="26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" name="Freeform 17">
            <a:extLst>
              <a:ext uri="{FF2B5EF4-FFF2-40B4-BE49-F238E27FC236}">
                <a16:creationId xmlns:a16="http://schemas.microsoft.com/office/drawing/2014/main" id="{5373656E-70D9-3FA0-C1E1-A4514C72CD43}"/>
              </a:ext>
            </a:extLst>
          </p:cNvPr>
          <p:cNvSpPr>
            <a:spLocks/>
          </p:cNvSpPr>
          <p:nvPr/>
        </p:nvSpPr>
        <p:spPr bwMode="auto">
          <a:xfrm>
            <a:off x="14290130" y="3588462"/>
            <a:ext cx="6046801" cy="2018774"/>
          </a:xfrm>
          <a:custGeom>
            <a:avLst/>
            <a:gdLst>
              <a:gd name="T0" fmla="*/ 661 w 794"/>
              <a:gd name="T1" fmla="*/ 265 h 265"/>
              <a:gd name="T2" fmla="*/ 133 w 794"/>
              <a:gd name="T3" fmla="*/ 265 h 265"/>
              <a:gd name="T4" fmla="*/ 0 w 794"/>
              <a:gd name="T5" fmla="*/ 132 h 265"/>
              <a:gd name="T6" fmla="*/ 0 w 794"/>
              <a:gd name="T7" fmla="*/ 132 h 265"/>
              <a:gd name="T8" fmla="*/ 133 w 794"/>
              <a:gd name="T9" fmla="*/ 0 h 265"/>
              <a:gd name="T10" fmla="*/ 661 w 794"/>
              <a:gd name="T11" fmla="*/ 0 h 265"/>
              <a:gd name="T12" fmla="*/ 794 w 794"/>
              <a:gd name="T13" fmla="*/ 132 h 265"/>
              <a:gd name="T14" fmla="*/ 794 w 794"/>
              <a:gd name="T15" fmla="*/ 132 h 265"/>
              <a:gd name="T16" fmla="*/ 661 w 794"/>
              <a:gd name="T17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94" h="265">
                <a:moveTo>
                  <a:pt x="661" y="265"/>
                </a:moveTo>
                <a:cubicBezTo>
                  <a:pt x="133" y="265"/>
                  <a:pt x="133" y="265"/>
                  <a:pt x="133" y="265"/>
                </a:cubicBezTo>
                <a:cubicBezTo>
                  <a:pt x="60" y="265"/>
                  <a:pt x="0" y="205"/>
                  <a:pt x="0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59"/>
                  <a:pt x="60" y="0"/>
                  <a:pt x="133" y="0"/>
                </a:cubicBezTo>
                <a:cubicBezTo>
                  <a:pt x="661" y="0"/>
                  <a:pt x="661" y="0"/>
                  <a:pt x="661" y="0"/>
                </a:cubicBezTo>
                <a:cubicBezTo>
                  <a:pt x="734" y="0"/>
                  <a:pt x="794" y="59"/>
                  <a:pt x="794" y="132"/>
                </a:cubicBezTo>
                <a:cubicBezTo>
                  <a:pt x="794" y="132"/>
                  <a:pt x="794" y="132"/>
                  <a:pt x="794" y="132"/>
                </a:cubicBezTo>
                <a:cubicBezTo>
                  <a:pt x="794" y="205"/>
                  <a:pt x="734" y="265"/>
                  <a:pt x="661" y="26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0800000" scaled="0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" name="Freeform 18">
            <a:extLst>
              <a:ext uri="{FF2B5EF4-FFF2-40B4-BE49-F238E27FC236}">
                <a16:creationId xmlns:a16="http://schemas.microsoft.com/office/drawing/2014/main" id="{C945A4B4-B69F-FC77-C133-7407F198B4C5}"/>
              </a:ext>
            </a:extLst>
          </p:cNvPr>
          <p:cNvSpPr>
            <a:spLocks/>
          </p:cNvSpPr>
          <p:nvPr/>
        </p:nvSpPr>
        <p:spPr bwMode="auto">
          <a:xfrm>
            <a:off x="14290130" y="9495597"/>
            <a:ext cx="6046801" cy="2018774"/>
          </a:xfrm>
          <a:custGeom>
            <a:avLst/>
            <a:gdLst>
              <a:gd name="T0" fmla="*/ 661 w 794"/>
              <a:gd name="T1" fmla="*/ 265 h 265"/>
              <a:gd name="T2" fmla="*/ 133 w 794"/>
              <a:gd name="T3" fmla="*/ 265 h 265"/>
              <a:gd name="T4" fmla="*/ 0 w 794"/>
              <a:gd name="T5" fmla="*/ 132 h 265"/>
              <a:gd name="T6" fmla="*/ 133 w 794"/>
              <a:gd name="T7" fmla="*/ 0 h 265"/>
              <a:gd name="T8" fmla="*/ 661 w 794"/>
              <a:gd name="T9" fmla="*/ 0 h 265"/>
              <a:gd name="T10" fmla="*/ 794 w 794"/>
              <a:gd name="T11" fmla="*/ 132 h 265"/>
              <a:gd name="T12" fmla="*/ 661 w 794"/>
              <a:gd name="T13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94" h="265">
                <a:moveTo>
                  <a:pt x="661" y="265"/>
                </a:moveTo>
                <a:cubicBezTo>
                  <a:pt x="133" y="265"/>
                  <a:pt x="133" y="265"/>
                  <a:pt x="133" y="265"/>
                </a:cubicBezTo>
                <a:cubicBezTo>
                  <a:pt x="60" y="265"/>
                  <a:pt x="0" y="205"/>
                  <a:pt x="0" y="132"/>
                </a:cubicBezTo>
                <a:cubicBezTo>
                  <a:pt x="0" y="59"/>
                  <a:pt x="60" y="0"/>
                  <a:pt x="133" y="0"/>
                </a:cubicBezTo>
                <a:cubicBezTo>
                  <a:pt x="661" y="0"/>
                  <a:pt x="661" y="0"/>
                  <a:pt x="661" y="0"/>
                </a:cubicBezTo>
                <a:cubicBezTo>
                  <a:pt x="734" y="0"/>
                  <a:pt x="794" y="59"/>
                  <a:pt x="794" y="132"/>
                </a:cubicBezTo>
                <a:cubicBezTo>
                  <a:pt x="794" y="205"/>
                  <a:pt x="734" y="265"/>
                  <a:pt x="661" y="26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A6C4EA6-A17E-0BBE-1C1F-2324E315EA4A}"/>
              </a:ext>
            </a:extLst>
          </p:cNvPr>
          <p:cNvGrpSpPr/>
          <p:nvPr/>
        </p:nvGrpSpPr>
        <p:grpSpPr>
          <a:xfrm>
            <a:off x="15762947" y="-5871167"/>
            <a:ext cx="4573985" cy="4894575"/>
            <a:chOff x="3592513" y="1927225"/>
            <a:chExt cx="2287588" cy="2447925"/>
          </a:xfrm>
        </p:grpSpPr>
        <p:sp>
          <p:nvSpPr>
            <p:cNvPr id="26" name="Freeform 38">
              <a:extLst>
                <a:ext uri="{FF2B5EF4-FFF2-40B4-BE49-F238E27FC236}">
                  <a16:creationId xmlns:a16="http://schemas.microsoft.com/office/drawing/2014/main" id="{F4A78C56-7EA6-A313-0E50-19F29143F8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9013" y="2422525"/>
              <a:ext cx="1081088" cy="660400"/>
            </a:xfrm>
            <a:custGeom>
              <a:avLst/>
              <a:gdLst>
                <a:gd name="T0" fmla="*/ 0 w 284"/>
                <a:gd name="T1" fmla="*/ 173 h 173"/>
                <a:gd name="T2" fmla="*/ 284 w 284"/>
                <a:gd name="T3" fmla="*/ 17 h 173"/>
                <a:gd name="T4" fmla="*/ 160 w 284"/>
                <a:gd name="T5" fmla="*/ 0 h 173"/>
                <a:gd name="T6" fmla="*/ 0 w 284"/>
                <a:gd name="T7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4" h="173">
                  <a:moveTo>
                    <a:pt x="0" y="173"/>
                  </a:moveTo>
                  <a:cubicBezTo>
                    <a:pt x="47" y="170"/>
                    <a:pt x="221" y="118"/>
                    <a:pt x="284" y="17"/>
                  </a:cubicBezTo>
                  <a:cubicBezTo>
                    <a:pt x="230" y="14"/>
                    <a:pt x="160" y="0"/>
                    <a:pt x="160" y="0"/>
                  </a:cubicBezTo>
                  <a:lnTo>
                    <a:pt x="0" y="17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96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8" name="Freeform 39">
              <a:extLst>
                <a:ext uri="{FF2B5EF4-FFF2-40B4-BE49-F238E27FC236}">
                  <a16:creationId xmlns:a16="http://schemas.microsoft.com/office/drawing/2014/main" id="{20494F05-536D-668D-4AD3-1E0BEB4D6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025" y="1927225"/>
              <a:ext cx="609600" cy="1131888"/>
            </a:xfrm>
            <a:custGeom>
              <a:avLst/>
              <a:gdLst>
                <a:gd name="T0" fmla="*/ 2 w 160"/>
                <a:gd name="T1" fmla="*/ 297 h 297"/>
                <a:gd name="T2" fmla="*/ 132 w 160"/>
                <a:gd name="T3" fmla="*/ 0 h 297"/>
                <a:gd name="T4" fmla="*/ 160 w 160"/>
                <a:gd name="T5" fmla="*/ 122 h 297"/>
                <a:gd name="T6" fmla="*/ 2 w 160"/>
                <a:gd name="T7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297">
                  <a:moveTo>
                    <a:pt x="2" y="297"/>
                  </a:moveTo>
                  <a:cubicBezTo>
                    <a:pt x="0" y="250"/>
                    <a:pt x="36" y="71"/>
                    <a:pt x="132" y="0"/>
                  </a:cubicBezTo>
                  <a:cubicBezTo>
                    <a:pt x="140" y="53"/>
                    <a:pt x="160" y="122"/>
                    <a:pt x="160" y="122"/>
                  </a:cubicBezTo>
                  <a:lnTo>
                    <a:pt x="2" y="2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96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9" name="Freeform 40">
              <a:extLst>
                <a:ext uri="{FF2B5EF4-FFF2-40B4-BE49-F238E27FC236}">
                  <a16:creationId xmlns:a16="http://schemas.microsoft.com/office/drawing/2014/main" id="{F15200A6-13C2-8B8D-5CA1-AB0C48EAE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2513" y="3082925"/>
              <a:ext cx="1190625" cy="1292225"/>
            </a:xfrm>
            <a:custGeom>
              <a:avLst/>
              <a:gdLst>
                <a:gd name="T0" fmla="*/ 11 w 313"/>
                <a:gd name="T1" fmla="*/ 339 h 339"/>
                <a:gd name="T2" fmla="*/ 4 w 313"/>
                <a:gd name="T3" fmla="*/ 336 h 339"/>
                <a:gd name="T4" fmla="*/ 4 w 313"/>
                <a:gd name="T5" fmla="*/ 323 h 339"/>
                <a:gd name="T6" fmla="*/ 295 w 313"/>
                <a:gd name="T7" fmla="*/ 4 h 339"/>
                <a:gd name="T8" fmla="*/ 309 w 313"/>
                <a:gd name="T9" fmla="*/ 3 h 339"/>
                <a:gd name="T10" fmla="*/ 309 w 313"/>
                <a:gd name="T11" fmla="*/ 16 h 339"/>
                <a:gd name="T12" fmla="*/ 18 w 313"/>
                <a:gd name="T13" fmla="*/ 336 h 339"/>
                <a:gd name="T14" fmla="*/ 11 w 313"/>
                <a:gd name="T15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3" h="339">
                  <a:moveTo>
                    <a:pt x="11" y="339"/>
                  </a:moveTo>
                  <a:cubicBezTo>
                    <a:pt x="8" y="339"/>
                    <a:pt x="6" y="338"/>
                    <a:pt x="4" y="336"/>
                  </a:cubicBezTo>
                  <a:cubicBezTo>
                    <a:pt x="0" y="333"/>
                    <a:pt x="0" y="327"/>
                    <a:pt x="4" y="323"/>
                  </a:cubicBezTo>
                  <a:cubicBezTo>
                    <a:pt x="295" y="4"/>
                    <a:pt x="295" y="4"/>
                    <a:pt x="295" y="4"/>
                  </a:cubicBezTo>
                  <a:cubicBezTo>
                    <a:pt x="299" y="0"/>
                    <a:pt x="305" y="0"/>
                    <a:pt x="309" y="3"/>
                  </a:cubicBezTo>
                  <a:cubicBezTo>
                    <a:pt x="313" y="7"/>
                    <a:pt x="313" y="13"/>
                    <a:pt x="309" y="16"/>
                  </a:cubicBezTo>
                  <a:cubicBezTo>
                    <a:pt x="18" y="336"/>
                    <a:pt x="18" y="336"/>
                    <a:pt x="18" y="336"/>
                  </a:cubicBezTo>
                  <a:cubicBezTo>
                    <a:pt x="16" y="338"/>
                    <a:pt x="13" y="339"/>
                    <a:pt x="11" y="339"/>
                  </a:cubicBezTo>
                  <a:close/>
                </a:path>
              </a:pathLst>
            </a:custGeom>
            <a:gradFill flip="none" rotWithShape="1">
              <a:gsLst>
                <a:gs pos="55000">
                  <a:srgbClr val="080808"/>
                </a:gs>
                <a:gs pos="49000">
                  <a:srgbClr val="969696"/>
                </a:gs>
              </a:gsLst>
              <a:lin ang="252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0" name="Freeform 41">
              <a:extLst>
                <a:ext uri="{FF2B5EF4-FFF2-40B4-BE49-F238E27FC236}">
                  <a16:creationId xmlns:a16="http://schemas.microsoft.com/office/drawing/2014/main" id="{20CCEB94-D1B9-365F-CD92-D40BBF023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3" y="2327275"/>
              <a:ext cx="765175" cy="831850"/>
            </a:xfrm>
            <a:custGeom>
              <a:avLst/>
              <a:gdLst>
                <a:gd name="T0" fmla="*/ 10 w 201"/>
                <a:gd name="T1" fmla="*/ 218 h 218"/>
                <a:gd name="T2" fmla="*/ 4 w 201"/>
                <a:gd name="T3" fmla="*/ 215 h 218"/>
                <a:gd name="T4" fmla="*/ 3 w 201"/>
                <a:gd name="T5" fmla="*/ 202 h 218"/>
                <a:gd name="T6" fmla="*/ 183 w 201"/>
                <a:gd name="T7" fmla="*/ 5 h 218"/>
                <a:gd name="T8" fmla="*/ 197 w 201"/>
                <a:gd name="T9" fmla="*/ 4 h 218"/>
                <a:gd name="T10" fmla="*/ 197 w 201"/>
                <a:gd name="T11" fmla="*/ 17 h 218"/>
                <a:gd name="T12" fmla="*/ 17 w 201"/>
                <a:gd name="T13" fmla="*/ 214 h 218"/>
                <a:gd name="T14" fmla="*/ 10 w 201"/>
                <a:gd name="T15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218">
                  <a:moveTo>
                    <a:pt x="10" y="218"/>
                  </a:moveTo>
                  <a:cubicBezTo>
                    <a:pt x="8" y="218"/>
                    <a:pt x="6" y="217"/>
                    <a:pt x="4" y="215"/>
                  </a:cubicBezTo>
                  <a:cubicBezTo>
                    <a:pt x="0" y="212"/>
                    <a:pt x="0" y="206"/>
                    <a:pt x="3" y="202"/>
                  </a:cubicBezTo>
                  <a:cubicBezTo>
                    <a:pt x="183" y="5"/>
                    <a:pt x="183" y="5"/>
                    <a:pt x="183" y="5"/>
                  </a:cubicBezTo>
                  <a:cubicBezTo>
                    <a:pt x="187" y="1"/>
                    <a:pt x="193" y="0"/>
                    <a:pt x="197" y="4"/>
                  </a:cubicBezTo>
                  <a:cubicBezTo>
                    <a:pt x="201" y="8"/>
                    <a:pt x="201" y="13"/>
                    <a:pt x="197" y="17"/>
                  </a:cubicBezTo>
                  <a:cubicBezTo>
                    <a:pt x="17" y="214"/>
                    <a:pt x="17" y="214"/>
                    <a:pt x="17" y="214"/>
                  </a:cubicBezTo>
                  <a:cubicBezTo>
                    <a:pt x="15" y="217"/>
                    <a:pt x="13" y="218"/>
                    <a:pt x="10" y="218"/>
                  </a:cubicBezTo>
                  <a:close/>
                </a:path>
              </a:pathLst>
            </a:custGeom>
            <a:gradFill flip="none" rotWithShape="1">
              <a:gsLst>
                <a:gs pos="57000">
                  <a:schemeClr val="accent3">
                    <a:lumMod val="75000"/>
                  </a:schemeClr>
                </a:gs>
                <a:gs pos="47000">
                  <a:schemeClr val="accent3">
                    <a:lumMod val="60000"/>
                    <a:lumOff val="40000"/>
                  </a:schemeClr>
                </a:gs>
              </a:gsLst>
              <a:lin ang="252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31" name="Line 45">
            <a:extLst>
              <a:ext uri="{FF2B5EF4-FFF2-40B4-BE49-F238E27FC236}">
                <a16:creationId xmlns:a16="http://schemas.microsoft.com/office/drawing/2014/main" id="{3B1538CF-DA9F-09CC-5F74-C8F30F4F8366}"/>
              </a:ext>
            </a:extLst>
          </p:cNvPr>
          <p:cNvSpPr>
            <a:spLocks noChangeShapeType="1"/>
          </p:cNvSpPr>
          <p:nvPr/>
        </p:nvSpPr>
        <p:spPr bwMode="auto">
          <a:xfrm>
            <a:off x="10462078" y="7597443"/>
            <a:ext cx="3815356" cy="0"/>
          </a:xfrm>
          <a:prstGeom prst="line">
            <a:avLst/>
          </a:prstGeom>
          <a:noFill/>
          <a:ln w="22225" cap="rnd">
            <a:gradFill>
              <a:gsLst>
                <a:gs pos="0">
                  <a:schemeClr val="accent2">
                    <a:alpha val="0"/>
                  </a:schemeClr>
                </a:gs>
                <a:gs pos="100000">
                  <a:schemeClr val="accent2"/>
                </a:gs>
              </a:gsLst>
              <a:lin ang="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 46">
            <a:extLst>
              <a:ext uri="{FF2B5EF4-FFF2-40B4-BE49-F238E27FC236}">
                <a16:creationId xmlns:a16="http://schemas.microsoft.com/office/drawing/2014/main" id="{B61CB4A9-5BC6-BA36-1850-562D04C47701}"/>
              </a:ext>
            </a:extLst>
          </p:cNvPr>
          <p:cNvSpPr>
            <a:spLocks/>
          </p:cNvSpPr>
          <p:nvPr/>
        </p:nvSpPr>
        <p:spPr bwMode="auto">
          <a:xfrm>
            <a:off x="10462078" y="4524844"/>
            <a:ext cx="3815356" cy="3072600"/>
          </a:xfrm>
          <a:custGeom>
            <a:avLst/>
            <a:gdLst>
              <a:gd name="T0" fmla="*/ 0 w 481"/>
              <a:gd name="T1" fmla="*/ 388 h 388"/>
              <a:gd name="T2" fmla="*/ 481 w 481"/>
              <a:gd name="T3" fmla="*/ 0 h 38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81" h="388">
                <a:moveTo>
                  <a:pt x="0" y="388"/>
                </a:moveTo>
                <a:cubicBezTo>
                  <a:pt x="291" y="388"/>
                  <a:pt x="264" y="0"/>
                  <a:pt x="481" y="0"/>
                </a:cubicBezTo>
              </a:path>
            </a:pathLst>
          </a:custGeom>
          <a:noFill/>
          <a:ln w="22225" cap="rnd">
            <a:gradFill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" name="Freeform 47">
            <a:extLst>
              <a:ext uri="{FF2B5EF4-FFF2-40B4-BE49-F238E27FC236}">
                <a16:creationId xmlns:a16="http://schemas.microsoft.com/office/drawing/2014/main" id="{C87B5820-148A-D69D-3FA9-36BF12444E91}"/>
              </a:ext>
            </a:extLst>
          </p:cNvPr>
          <p:cNvSpPr>
            <a:spLocks/>
          </p:cNvSpPr>
          <p:nvPr/>
        </p:nvSpPr>
        <p:spPr bwMode="auto">
          <a:xfrm>
            <a:off x="10462078" y="7597444"/>
            <a:ext cx="3815356" cy="3063078"/>
          </a:xfrm>
          <a:custGeom>
            <a:avLst/>
            <a:gdLst>
              <a:gd name="T0" fmla="*/ 0 w 481"/>
              <a:gd name="T1" fmla="*/ 0 h 387"/>
              <a:gd name="T2" fmla="*/ 481 w 481"/>
              <a:gd name="T3" fmla="*/ 387 h 38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81" h="387">
                <a:moveTo>
                  <a:pt x="0" y="0"/>
                </a:moveTo>
                <a:cubicBezTo>
                  <a:pt x="291" y="0"/>
                  <a:pt x="264" y="387"/>
                  <a:pt x="481" y="387"/>
                </a:cubicBezTo>
              </a:path>
            </a:pathLst>
          </a:custGeom>
          <a:noFill/>
          <a:ln w="22225" cap="rnd">
            <a:gradFill>
              <a:gsLst>
                <a:gs pos="0">
                  <a:schemeClr val="accent3">
                    <a:alpha val="0"/>
                  </a:schemeClr>
                </a:gs>
                <a:gs pos="100000">
                  <a:schemeClr val="accent3"/>
                </a:gs>
              </a:gsLst>
              <a:lin ang="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" name="Freeform 50">
            <a:extLst>
              <a:ext uri="{FF2B5EF4-FFF2-40B4-BE49-F238E27FC236}">
                <a16:creationId xmlns:a16="http://schemas.microsoft.com/office/drawing/2014/main" id="{A485D838-2802-E631-681C-8BB99155D866}"/>
              </a:ext>
            </a:extLst>
          </p:cNvPr>
          <p:cNvSpPr>
            <a:spLocks noEditPoints="1"/>
          </p:cNvSpPr>
          <p:nvPr/>
        </p:nvSpPr>
        <p:spPr bwMode="auto">
          <a:xfrm>
            <a:off x="19054559" y="4334392"/>
            <a:ext cx="531524" cy="561288"/>
          </a:xfrm>
          <a:custGeom>
            <a:avLst/>
            <a:gdLst>
              <a:gd name="T0" fmla="*/ 45 w 52"/>
              <a:gd name="T1" fmla="*/ 31 h 55"/>
              <a:gd name="T2" fmla="*/ 52 w 52"/>
              <a:gd name="T3" fmla="*/ 38 h 55"/>
              <a:gd name="T4" fmla="*/ 48 w 52"/>
              <a:gd name="T5" fmla="*/ 45 h 55"/>
              <a:gd name="T6" fmla="*/ 39 w 52"/>
              <a:gd name="T7" fmla="*/ 43 h 55"/>
              <a:gd name="T8" fmla="*/ 32 w 52"/>
              <a:gd name="T9" fmla="*/ 46 h 55"/>
              <a:gd name="T10" fmla="*/ 30 w 52"/>
              <a:gd name="T11" fmla="*/ 55 h 55"/>
              <a:gd name="T12" fmla="*/ 22 w 52"/>
              <a:gd name="T13" fmla="*/ 55 h 55"/>
              <a:gd name="T14" fmla="*/ 19 w 52"/>
              <a:gd name="T15" fmla="*/ 46 h 55"/>
              <a:gd name="T16" fmla="*/ 13 w 52"/>
              <a:gd name="T17" fmla="*/ 43 h 55"/>
              <a:gd name="T18" fmla="*/ 4 w 52"/>
              <a:gd name="T19" fmla="*/ 45 h 55"/>
              <a:gd name="T20" fmla="*/ 0 w 52"/>
              <a:gd name="T21" fmla="*/ 38 h 55"/>
              <a:gd name="T22" fmla="*/ 6 w 52"/>
              <a:gd name="T23" fmla="*/ 31 h 55"/>
              <a:gd name="T24" fmla="*/ 6 w 52"/>
              <a:gd name="T25" fmla="*/ 27 h 55"/>
              <a:gd name="T26" fmla="*/ 6 w 52"/>
              <a:gd name="T27" fmla="*/ 24 h 55"/>
              <a:gd name="T28" fmla="*/ 0 w 52"/>
              <a:gd name="T29" fmla="*/ 17 h 55"/>
              <a:gd name="T30" fmla="*/ 4 w 52"/>
              <a:gd name="T31" fmla="*/ 10 h 55"/>
              <a:gd name="T32" fmla="*/ 13 w 52"/>
              <a:gd name="T33" fmla="*/ 12 h 55"/>
              <a:gd name="T34" fmla="*/ 19 w 52"/>
              <a:gd name="T35" fmla="*/ 8 h 55"/>
              <a:gd name="T36" fmla="*/ 22 w 52"/>
              <a:gd name="T37" fmla="*/ 0 h 55"/>
              <a:gd name="T38" fmla="*/ 30 w 52"/>
              <a:gd name="T39" fmla="*/ 0 h 55"/>
              <a:gd name="T40" fmla="*/ 32 w 52"/>
              <a:gd name="T41" fmla="*/ 8 h 55"/>
              <a:gd name="T42" fmla="*/ 39 w 52"/>
              <a:gd name="T43" fmla="*/ 12 h 55"/>
              <a:gd name="T44" fmla="*/ 48 w 52"/>
              <a:gd name="T45" fmla="*/ 10 h 55"/>
              <a:gd name="T46" fmla="*/ 52 w 52"/>
              <a:gd name="T47" fmla="*/ 17 h 55"/>
              <a:gd name="T48" fmla="*/ 45 w 52"/>
              <a:gd name="T49" fmla="*/ 24 h 55"/>
              <a:gd name="T50" fmla="*/ 46 w 52"/>
              <a:gd name="T51" fmla="*/ 27 h 55"/>
              <a:gd name="T52" fmla="*/ 45 w 52"/>
              <a:gd name="T53" fmla="*/ 31 h 55"/>
              <a:gd name="T54" fmla="*/ 26 w 52"/>
              <a:gd name="T55" fmla="*/ 18 h 55"/>
              <a:gd name="T56" fmla="*/ 16 w 52"/>
              <a:gd name="T57" fmla="*/ 27 h 55"/>
              <a:gd name="T58" fmla="*/ 26 w 52"/>
              <a:gd name="T59" fmla="*/ 37 h 55"/>
              <a:gd name="T60" fmla="*/ 35 w 52"/>
              <a:gd name="T61" fmla="*/ 27 h 55"/>
              <a:gd name="T62" fmla="*/ 26 w 52"/>
              <a:gd name="T63" fmla="*/ 1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2" h="55">
                <a:moveTo>
                  <a:pt x="45" y="31"/>
                </a:moveTo>
                <a:cubicBezTo>
                  <a:pt x="52" y="38"/>
                  <a:pt x="52" y="38"/>
                  <a:pt x="52" y="38"/>
                </a:cubicBezTo>
                <a:cubicBezTo>
                  <a:pt x="48" y="45"/>
                  <a:pt x="48" y="45"/>
                  <a:pt x="48" y="45"/>
                </a:cubicBezTo>
                <a:cubicBezTo>
                  <a:pt x="39" y="43"/>
                  <a:pt x="39" y="43"/>
                  <a:pt x="39" y="43"/>
                </a:cubicBezTo>
                <a:cubicBezTo>
                  <a:pt x="37" y="44"/>
                  <a:pt x="35" y="46"/>
                  <a:pt x="32" y="46"/>
                </a:cubicBezTo>
                <a:cubicBezTo>
                  <a:pt x="30" y="55"/>
                  <a:pt x="30" y="55"/>
                  <a:pt x="30" y="55"/>
                </a:cubicBezTo>
                <a:cubicBezTo>
                  <a:pt x="22" y="55"/>
                  <a:pt x="22" y="55"/>
                  <a:pt x="22" y="55"/>
                </a:cubicBezTo>
                <a:cubicBezTo>
                  <a:pt x="19" y="46"/>
                  <a:pt x="19" y="46"/>
                  <a:pt x="19" y="46"/>
                </a:cubicBezTo>
                <a:cubicBezTo>
                  <a:pt x="17" y="46"/>
                  <a:pt x="14" y="44"/>
                  <a:pt x="13" y="43"/>
                </a:cubicBezTo>
                <a:cubicBezTo>
                  <a:pt x="4" y="45"/>
                  <a:pt x="4" y="45"/>
                  <a:pt x="4" y="45"/>
                </a:cubicBezTo>
                <a:cubicBezTo>
                  <a:pt x="0" y="38"/>
                  <a:pt x="0" y="38"/>
                  <a:pt x="0" y="38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0"/>
                  <a:pt x="6" y="29"/>
                  <a:pt x="6" y="27"/>
                </a:cubicBezTo>
                <a:cubicBezTo>
                  <a:pt x="6" y="26"/>
                  <a:pt x="6" y="25"/>
                  <a:pt x="6" y="24"/>
                </a:cubicBezTo>
                <a:cubicBezTo>
                  <a:pt x="0" y="17"/>
                  <a:pt x="0" y="17"/>
                  <a:pt x="0" y="17"/>
                </a:cubicBezTo>
                <a:cubicBezTo>
                  <a:pt x="4" y="10"/>
                  <a:pt x="4" y="10"/>
                  <a:pt x="4" y="10"/>
                </a:cubicBezTo>
                <a:cubicBezTo>
                  <a:pt x="13" y="12"/>
                  <a:pt x="13" y="12"/>
                  <a:pt x="13" y="12"/>
                </a:cubicBezTo>
                <a:cubicBezTo>
                  <a:pt x="14" y="11"/>
                  <a:pt x="17" y="9"/>
                  <a:pt x="19" y="8"/>
                </a:cubicBezTo>
                <a:cubicBezTo>
                  <a:pt x="22" y="0"/>
                  <a:pt x="22" y="0"/>
                  <a:pt x="22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2" y="8"/>
                  <a:pt x="32" y="8"/>
                  <a:pt x="32" y="8"/>
                </a:cubicBezTo>
                <a:cubicBezTo>
                  <a:pt x="35" y="9"/>
                  <a:pt x="37" y="11"/>
                  <a:pt x="39" y="12"/>
                </a:cubicBezTo>
                <a:cubicBezTo>
                  <a:pt x="48" y="10"/>
                  <a:pt x="48" y="10"/>
                  <a:pt x="48" y="10"/>
                </a:cubicBezTo>
                <a:cubicBezTo>
                  <a:pt x="52" y="17"/>
                  <a:pt x="52" y="17"/>
                  <a:pt x="52" y="17"/>
                </a:cubicBezTo>
                <a:cubicBezTo>
                  <a:pt x="45" y="24"/>
                  <a:pt x="45" y="24"/>
                  <a:pt x="45" y="24"/>
                </a:cubicBezTo>
                <a:cubicBezTo>
                  <a:pt x="46" y="25"/>
                  <a:pt x="46" y="26"/>
                  <a:pt x="46" y="27"/>
                </a:cubicBezTo>
                <a:cubicBezTo>
                  <a:pt x="46" y="29"/>
                  <a:pt x="46" y="30"/>
                  <a:pt x="45" y="31"/>
                </a:cubicBezTo>
                <a:close/>
                <a:moveTo>
                  <a:pt x="26" y="18"/>
                </a:moveTo>
                <a:cubicBezTo>
                  <a:pt x="20" y="18"/>
                  <a:pt x="16" y="22"/>
                  <a:pt x="16" y="27"/>
                </a:cubicBezTo>
                <a:cubicBezTo>
                  <a:pt x="16" y="33"/>
                  <a:pt x="20" y="37"/>
                  <a:pt x="26" y="37"/>
                </a:cubicBezTo>
                <a:cubicBezTo>
                  <a:pt x="31" y="37"/>
                  <a:pt x="35" y="33"/>
                  <a:pt x="35" y="27"/>
                </a:cubicBezTo>
                <a:cubicBezTo>
                  <a:pt x="35" y="22"/>
                  <a:pt x="31" y="18"/>
                  <a:pt x="26" y="18"/>
                </a:cubicBezTo>
                <a:close/>
              </a:path>
            </a:pathLst>
          </a:custGeom>
          <a:noFill/>
          <a:ln w="19050" cap="rnd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" name="Freeform 52">
            <a:extLst>
              <a:ext uri="{FF2B5EF4-FFF2-40B4-BE49-F238E27FC236}">
                <a16:creationId xmlns:a16="http://schemas.microsoft.com/office/drawing/2014/main" id="{5577E0D0-FAFD-B302-0ABA-A3C5FCBEFAAD}"/>
              </a:ext>
            </a:extLst>
          </p:cNvPr>
          <p:cNvSpPr>
            <a:spLocks noEditPoints="1"/>
          </p:cNvSpPr>
          <p:nvPr/>
        </p:nvSpPr>
        <p:spPr bwMode="auto">
          <a:xfrm>
            <a:off x="19048213" y="7302243"/>
            <a:ext cx="561288" cy="561288"/>
          </a:xfrm>
          <a:custGeom>
            <a:avLst/>
            <a:gdLst>
              <a:gd name="T0" fmla="*/ 28 w 55"/>
              <a:gd name="T1" fmla="*/ 28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  <a:gd name="T10" fmla="*/ 28 w 55"/>
              <a:gd name="T11" fmla="*/ 28 h 55"/>
              <a:gd name="T12" fmla="*/ 54 w 55"/>
              <a:gd name="T13" fmla="*/ 19 h 55"/>
              <a:gd name="T14" fmla="*/ 37 w 55"/>
              <a:gd name="T15" fmla="*/ 1 h 55"/>
              <a:gd name="T16" fmla="*/ 37 w 55"/>
              <a:gd name="T17" fmla="*/ 19 h 55"/>
              <a:gd name="T18" fmla="*/ 54 w 55"/>
              <a:gd name="T19" fmla="*/ 19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" h="55">
                <a:moveTo>
                  <a:pt x="28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55" y="43"/>
                  <a:pt x="43" y="55"/>
                  <a:pt x="28" y="55"/>
                </a:cubicBezTo>
                <a:cubicBezTo>
                  <a:pt x="13" y="55"/>
                  <a:pt x="0" y="43"/>
                  <a:pt x="0" y="28"/>
                </a:cubicBezTo>
                <a:cubicBezTo>
                  <a:pt x="0" y="12"/>
                  <a:pt x="13" y="0"/>
                  <a:pt x="28" y="0"/>
                </a:cubicBezTo>
                <a:lnTo>
                  <a:pt x="28" y="28"/>
                </a:lnTo>
                <a:close/>
                <a:moveTo>
                  <a:pt x="54" y="19"/>
                </a:moveTo>
                <a:cubicBezTo>
                  <a:pt x="52" y="10"/>
                  <a:pt x="45" y="3"/>
                  <a:pt x="37" y="1"/>
                </a:cubicBezTo>
                <a:cubicBezTo>
                  <a:pt x="37" y="19"/>
                  <a:pt x="37" y="19"/>
                  <a:pt x="37" y="19"/>
                </a:cubicBezTo>
                <a:lnTo>
                  <a:pt x="54" y="19"/>
                </a:lnTo>
                <a:close/>
              </a:path>
            </a:pathLst>
          </a:custGeom>
          <a:noFill/>
          <a:ln w="19050" cap="rnd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53">
            <a:extLst>
              <a:ext uri="{FF2B5EF4-FFF2-40B4-BE49-F238E27FC236}">
                <a16:creationId xmlns:a16="http://schemas.microsoft.com/office/drawing/2014/main" id="{2BD636AD-E7D4-CBA7-6ACD-7AC4FA581624}"/>
              </a:ext>
            </a:extLst>
          </p:cNvPr>
          <p:cNvSpPr>
            <a:spLocks noEditPoints="1"/>
          </p:cNvSpPr>
          <p:nvPr/>
        </p:nvSpPr>
        <p:spPr bwMode="auto">
          <a:xfrm>
            <a:off x="18899027" y="10276446"/>
            <a:ext cx="578295" cy="450731"/>
          </a:xfrm>
          <a:custGeom>
            <a:avLst/>
            <a:gdLst>
              <a:gd name="T0" fmla="*/ 0 w 136"/>
              <a:gd name="T1" fmla="*/ 106 h 106"/>
              <a:gd name="T2" fmla="*/ 136 w 136"/>
              <a:gd name="T3" fmla="*/ 106 h 106"/>
              <a:gd name="T4" fmla="*/ 38 w 136"/>
              <a:gd name="T5" fmla="*/ 62 h 106"/>
              <a:gd name="T6" fmla="*/ 14 w 136"/>
              <a:gd name="T7" fmla="*/ 62 h 106"/>
              <a:gd name="T8" fmla="*/ 14 w 136"/>
              <a:gd name="T9" fmla="*/ 106 h 106"/>
              <a:gd name="T10" fmla="*/ 38 w 136"/>
              <a:gd name="T11" fmla="*/ 106 h 106"/>
              <a:gd name="T12" fmla="*/ 38 w 136"/>
              <a:gd name="T13" fmla="*/ 62 h 106"/>
              <a:gd name="T14" fmla="*/ 81 w 136"/>
              <a:gd name="T15" fmla="*/ 34 h 106"/>
              <a:gd name="T16" fmla="*/ 57 w 136"/>
              <a:gd name="T17" fmla="*/ 34 h 106"/>
              <a:gd name="T18" fmla="*/ 57 w 136"/>
              <a:gd name="T19" fmla="*/ 106 h 106"/>
              <a:gd name="T20" fmla="*/ 81 w 136"/>
              <a:gd name="T21" fmla="*/ 106 h 106"/>
              <a:gd name="T22" fmla="*/ 81 w 136"/>
              <a:gd name="T23" fmla="*/ 34 h 106"/>
              <a:gd name="T24" fmla="*/ 122 w 136"/>
              <a:gd name="T25" fmla="*/ 50 h 106"/>
              <a:gd name="T26" fmla="*/ 100 w 136"/>
              <a:gd name="T27" fmla="*/ 50 h 106"/>
              <a:gd name="T28" fmla="*/ 100 w 136"/>
              <a:gd name="T29" fmla="*/ 106 h 106"/>
              <a:gd name="T30" fmla="*/ 122 w 136"/>
              <a:gd name="T31" fmla="*/ 106 h 106"/>
              <a:gd name="T32" fmla="*/ 122 w 136"/>
              <a:gd name="T33" fmla="*/ 50 h 106"/>
              <a:gd name="T34" fmla="*/ 134 w 136"/>
              <a:gd name="T35" fmla="*/ 5 h 106"/>
              <a:gd name="T36" fmla="*/ 110 w 136"/>
              <a:gd name="T37" fmla="*/ 29 h 106"/>
              <a:gd name="T38" fmla="*/ 69 w 136"/>
              <a:gd name="T39" fmla="*/ 0 h 106"/>
              <a:gd name="T40" fmla="*/ 12 w 136"/>
              <a:gd name="T41" fmla="*/ 38 h 106"/>
              <a:gd name="T42" fmla="*/ 134 w 136"/>
              <a:gd name="T43" fmla="*/ 26 h 106"/>
              <a:gd name="T44" fmla="*/ 134 w 136"/>
              <a:gd name="T45" fmla="*/ 5 h 106"/>
              <a:gd name="T46" fmla="*/ 110 w 136"/>
              <a:gd name="T47" fmla="*/ 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6" h="106">
                <a:moveTo>
                  <a:pt x="0" y="106"/>
                </a:moveTo>
                <a:lnTo>
                  <a:pt x="136" y="106"/>
                </a:lnTo>
                <a:moveTo>
                  <a:pt x="38" y="62"/>
                </a:moveTo>
                <a:lnTo>
                  <a:pt x="14" y="62"/>
                </a:lnTo>
                <a:lnTo>
                  <a:pt x="14" y="106"/>
                </a:lnTo>
                <a:lnTo>
                  <a:pt x="38" y="106"/>
                </a:lnTo>
                <a:lnTo>
                  <a:pt x="38" y="62"/>
                </a:lnTo>
                <a:moveTo>
                  <a:pt x="81" y="34"/>
                </a:moveTo>
                <a:lnTo>
                  <a:pt x="57" y="34"/>
                </a:lnTo>
                <a:lnTo>
                  <a:pt x="57" y="106"/>
                </a:lnTo>
                <a:lnTo>
                  <a:pt x="81" y="106"/>
                </a:lnTo>
                <a:lnTo>
                  <a:pt x="81" y="34"/>
                </a:lnTo>
                <a:moveTo>
                  <a:pt x="122" y="50"/>
                </a:moveTo>
                <a:lnTo>
                  <a:pt x="100" y="50"/>
                </a:lnTo>
                <a:lnTo>
                  <a:pt x="100" y="106"/>
                </a:lnTo>
                <a:lnTo>
                  <a:pt x="122" y="106"/>
                </a:lnTo>
                <a:lnTo>
                  <a:pt x="122" y="50"/>
                </a:lnTo>
                <a:moveTo>
                  <a:pt x="134" y="5"/>
                </a:moveTo>
                <a:lnTo>
                  <a:pt x="110" y="29"/>
                </a:lnTo>
                <a:lnTo>
                  <a:pt x="69" y="0"/>
                </a:lnTo>
                <a:lnTo>
                  <a:pt x="12" y="38"/>
                </a:lnTo>
                <a:moveTo>
                  <a:pt x="134" y="26"/>
                </a:moveTo>
                <a:lnTo>
                  <a:pt x="134" y="5"/>
                </a:lnTo>
                <a:lnTo>
                  <a:pt x="110" y="5"/>
                </a:lnTo>
              </a:path>
            </a:pathLst>
          </a:custGeom>
          <a:noFill/>
          <a:ln w="19050" cap="rnd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1DB65F3-481B-95CE-22C3-21E5AEABF929}"/>
              </a:ext>
            </a:extLst>
          </p:cNvPr>
          <p:cNvGrpSpPr/>
          <p:nvPr/>
        </p:nvGrpSpPr>
        <p:grpSpPr>
          <a:xfrm>
            <a:off x="14428096" y="3673814"/>
            <a:ext cx="1742970" cy="1742970"/>
            <a:chOff x="7017281" y="2258750"/>
            <a:chExt cx="1072619" cy="1072619"/>
          </a:xfrm>
          <a:effectLst>
            <a:outerShdw blurRad="152400" dist="88900" dir="2700000" algn="tl" rotWithShape="0">
              <a:prstClr val="black">
                <a:alpha val="24000"/>
              </a:prstClr>
            </a:outerShdw>
          </a:effectLst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495FEAA-A81B-4114-2BE4-C2ACE551BB47}"/>
                </a:ext>
              </a:extLst>
            </p:cNvPr>
            <p:cNvSpPr/>
            <p:nvPr/>
          </p:nvSpPr>
          <p:spPr>
            <a:xfrm>
              <a:off x="7091101" y="2346062"/>
              <a:ext cx="962845" cy="962845"/>
            </a:xfrm>
            <a:prstGeom prst="ellipse">
              <a:avLst/>
            </a:prstGeom>
            <a:gradFill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UA" sz="7198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8ECDC873-368B-55F6-24FF-AB8CDA569BE2}"/>
                </a:ext>
              </a:extLst>
            </p:cNvPr>
            <p:cNvSpPr/>
            <p:nvPr/>
          </p:nvSpPr>
          <p:spPr>
            <a:xfrm>
              <a:off x="7017281" y="2258750"/>
              <a:ext cx="1072619" cy="107261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softEdge rad="1143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UA" sz="7198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8D710E0-F258-2020-F5D9-84D5688B5006}"/>
              </a:ext>
            </a:extLst>
          </p:cNvPr>
          <p:cNvGrpSpPr/>
          <p:nvPr/>
        </p:nvGrpSpPr>
        <p:grpSpPr>
          <a:xfrm>
            <a:off x="14428096" y="6630731"/>
            <a:ext cx="1742970" cy="1742970"/>
            <a:chOff x="7017281" y="2258750"/>
            <a:chExt cx="1072619" cy="1072619"/>
          </a:xfrm>
          <a:effectLst>
            <a:outerShdw blurRad="152400" dist="88900" dir="2700000" algn="tl" rotWithShape="0">
              <a:prstClr val="black">
                <a:alpha val="24000"/>
              </a:prstClr>
            </a:outerShdw>
          </a:effectLst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EE92EFC-8792-391F-C8EB-E6B661F3C3A7}"/>
                </a:ext>
              </a:extLst>
            </p:cNvPr>
            <p:cNvSpPr/>
            <p:nvPr/>
          </p:nvSpPr>
          <p:spPr>
            <a:xfrm>
              <a:off x="7091101" y="2346062"/>
              <a:ext cx="962845" cy="962845"/>
            </a:xfrm>
            <a:prstGeom prst="ellipse">
              <a:avLst/>
            </a:prstGeom>
            <a:gradFill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UA" sz="7198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F873D05-60A7-962F-8EEB-200009D9AC05}"/>
                </a:ext>
              </a:extLst>
            </p:cNvPr>
            <p:cNvSpPr/>
            <p:nvPr/>
          </p:nvSpPr>
          <p:spPr>
            <a:xfrm>
              <a:off x="7017281" y="2258750"/>
              <a:ext cx="1072619" cy="107261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softEdge rad="1143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UA" sz="7198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829647F-4F3E-2305-EC90-C2F0E2586FD6}"/>
              </a:ext>
            </a:extLst>
          </p:cNvPr>
          <p:cNvGrpSpPr/>
          <p:nvPr/>
        </p:nvGrpSpPr>
        <p:grpSpPr>
          <a:xfrm>
            <a:off x="14434444" y="9566842"/>
            <a:ext cx="1742970" cy="1742970"/>
            <a:chOff x="7017281" y="2258750"/>
            <a:chExt cx="1072619" cy="1072619"/>
          </a:xfrm>
          <a:effectLst>
            <a:outerShdw blurRad="152400" dist="88900" dir="2700000" algn="tl" rotWithShape="0">
              <a:prstClr val="black">
                <a:alpha val="24000"/>
              </a:prstClr>
            </a:outerShdw>
          </a:effectLst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97575575-D44E-961C-0C3B-D28A7787FC9F}"/>
                </a:ext>
              </a:extLst>
            </p:cNvPr>
            <p:cNvSpPr/>
            <p:nvPr/>
          </p:nvSpPr>
          <p:spPr>
            <a:xfrm>
              <a:off x="7091101" y="2346062"/>
              <a:ext cx="962845" cy="962845"/>
            </a:xfrm>
            <a:prstGeom prst="ellipse">
              <a:avLst/>
            </a:prstGeom>
            <a:gradFill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UA" sz="7198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ADD8878-BC8A-A33E-8A66-391393B52CBD}"/>
                </a:ext>
              </a:extLst>
            </p:cNvPr>
            <p:cNvSpPr/>
            <p:nvPr/>
          </p:nvSpPr>
          <p:spPr>
            <a:xfrm>
              <a:off x="7017281" y="2258750"/>
              <a:ext cx="1072619" cy="107261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softEdge rad="1143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UA" sz="7198"/>
            </a:p>
          </p:txBody>
        </p:sp>
      </p:grpSp>
      <p:sp>
        <p:nvSpPr>
          <p:cNvPr id="56" name="Rectangle 28">
            <a:extLst>
              <a:ext uri="{FF2B5EF4-FFF2-40B4-BE49-F238E27FC236}">
                <a16:creationId xmlns:a16="http://schemas.microsoft.com/office/drawing/2014/main" id="{24722D78-B425-15E7-0272-250BAD10E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46995" y="4305825"/>
            <a:ext cx="516167" cy="55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ru-UA" altLang="ru-UA" sz="3599" b="1">
                <a:solidFill>
                  <a:schemeClr val="tx1">
                    <a:lumMod val="50000"/>
                  </a:schemeClr>
                </a:solidFill>
                <a:latin typeface="+mj-lt"/>
              </a:rPr>
              <a:t>01</a:t>
            </a:r>
            <a:endParaRPr lang="ru-UA" altLang="ru-UA" sz="3599">
              <a:solidFill>
                <a:schemeClr val="tx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7" name="Rectangle 29">
            <a:extLst>
              <a:ext uri="{FF2B5EF4-FFF2-40B4-BE49-F238E27FC236}">
                <a16:creationId xmlns:a16="http://schemas.microsoft.com/office/drawing/2014/main" id="{5A791B87-1712-9716-E9BD-C935C5BF10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47786" y="7254631"/>
            <a:ext cx="607538" cy="55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ru-UA" altLang="ru-UA" sz="3599" b="1">
                <a:solidFill>
                  <a:schemeClr val="tx1">
                    <a:lumMod val="50000"/>
                  </a:schemeClr>
                </a:solidFill>
                <a:latin typeface="+mj-lt"/>
              </a:rPr>
              <a:t>02</a:t>
            </a:r>
            <a:endParaRPr lang="ru-UA" altLang="ru-UA" sz="3599">
              <a:solidFill>
                <a:schemeClr val="tx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8" name="Rectangle 30">
            <a:extLst>
              <a:ext uri="{FF2B5EF4-FFF2-40B4-BE49-F238E27FC236}">
                <a16:creationId xmlns:a16="http://schemas.microsoft.com/office/drawing/2014/main" id="{12B1038C-7588-D319-566B-7FBF430B2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49389" y="10212960"/>
            <a:ext cx="604333" cy="55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ru-UA" altLang="ru-UA" sz="3599" b="1">
                <a:solidFill>
                  <a:schemeClr val="tx1">
                    <a:lumMod val="50000"/>
                  </a:schemeClr>
                </a:solidFill>
                <a:latin typeface="+mj-lt"/>
              </a:rPr>
              <a:t>03</a:t>
            </a:r>
            <a:endParaRPr lang="ru-UA" altLang="ru-UA" sz="3599">
              <a:solidFill>
                <a:schemeClr val="tx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80392E3-FC54-5091-253D-A05B87C355CD}"/>
              </a:ext>
            </a:extLst>
          </p:cNvPr>
          <p:cNvGrpSpPr/>
          <p:nvPr/>
        </p:nvGrpSpPr>
        <p:grpSpPr>
          <a:xfrm>
            <a:off x="16345933" y="4175684"/>
            <a:ext cx="2506024" cy="1034780"/>
            <a:chOff x="8173506" y="2565400"/>
            <a:chExt cx="1253338" cy="517525"/>
          </a:xfrm>
        </p:grpSpPr>
        <p:sp>
          <p:nvSpPr>
            <p:cNvPr id="60" name="Rectangle 22">
              <a:extLst>
                <a:ext uri="{FF2B5EF4-FFF2-40B4-BE49-F238E27FC236}">
                  <a16:creationId xmlns:a16="http://schemas.microsoft.com/office/drawing/2014/main" id="{9684575A-33B8-4A03-C914-E727A2B431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4777" y="2565400"/>
              <a:ext cx="760823" cy="169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828343"/>
              <a:r>
                <a:rPr lang="en-US" altLang="ru-UA" sz="2199" b="1" dirty="0">
                  <a:solidFill>
                    <a:schemeClr val="bg2"/>
                  </a:solidFill>
                  <a:latin typeface="+mj-lt"/>
                </a:rPr>
                <a:t>Efficiency</a:t>
              </a:r>
              <a:endParaRPr lang="ru-UA" altLang="ru-UA" sz="3599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61" name="Text Placeholder 53">
              <a:extLst>
                <a:ext uri="{FF2B5EF4-FFF2-40B4-BE49-F238E27FC236}">
                  <a16:creationId xmlns:a16="http://schemas.microsoft.com/office/drawing/2014/main" id="{7E3503B3-62E3-A6E1-5DB7-B89910A4B77D}"/>
                </a:ext>
              </a:extLst>
            </p:cNvPr>
            <p:cNvSpPr txBox="1">
              <a:spLocks/>
            </p:cNvSpPr>
            <p:nvPr/>
          </p:nvSpPr>
          <p:spPr>
            <a:xfrm>
              <a:off x="8173506" y="2755706"/>
              <a:ext cx="1253338" cy="327219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defPPr>
                <a:defRPr lang="ru-RU"/>
              </a:defPPr>
              <a:lvl1pPr indent="0">
                <a:lnSpc>
                  <a:spcPct val="12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90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fr-FR" sz="1400">
                  <a:solidFill>
                    <a:schemeClr val="bg2"/>
                  </a:solidFill>
                </a:rPr>
                <a:t>Excepteur sint occaecat cupidatat non proident.</a:t>
              </a:r>
              <a:endParaRPr lang="en-US" sz="14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4E8D1F6-7DC3-3561-904A-5D2ECF6C7DAC}"/>
              </a:ext>
            </a:extLst>
          </p:cNvPr>
          <p:cNvGrpSpPr/>
          <p:nvPr/>
        </p:nvGrpSpPr>
        <p:grpSpPr>
          <a:xfrm>
            <a:off x="16345928" y="7140363"/>
            <a:ext cx="2506023" cy="1062149"/>
            <a:chOff x="8173506" y="4048125"/>
            <a:chExt cx="1253338" cy="531213"/>
          </a:xfrm>
        </p:grpSpPr>
        <p:sp>
          <p:nvSpPr>
            <p:cNvPr id="63" name="Rectangle 23">
              <a:extLst>
                <a:ext uri="{FF2B5EF4-FFF2-40B4-BE49-F238E27FC236}">
                  <a16:creationId xmlns:a16="http://schemas.microsoft.com/office/drawing/2014/main" id="{AF95B031-F1FA-A109-CE48-11E1C3BFD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4779" y="4048125"/>
              <a:ext cx="1012560" cy="169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828343"/>
              <a:r>
                <a:rPr lang="en-US" altLang="ru-UA" sz="2199" b="1" dirty="0">
                  <a:solidFill>
                    <a:schemeClr val="bg2"/>
                  </a:solidFill>
                  <a:latin typeface="+mj-lt"/>
                </a:rPr>
                <a:t>Market share</a:t>
              </a:r>
              <a:endParaRPr lang="ru-UA" altLang="ru-UA" sz="3599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64" name="Text Placeholder 53">
              <a:extLst>
                <a:ext uri="{FF2B5EF4-FFF2-40B4-BE49-F238E27FC236}">
                  <a16:creationId xmlns:a16="http://schemas.microsoft.com/office/drawing/2014/main" id="{B7751B05-DA8A-A061-CCE9-B6FB72D4343E}"/>
                </a:ext>
              </a:extLst>
            </p:cNvPr>
            <p:cNvSpPr txBox="1">
              <a:spLocks/>
            </p:cNvSpPr>
            <p:nvPr/>
          </p:nvSpPr>
          <p:spPr>
            <a:xfrm>
              <a:off x="8173506" y="4252119"/>
              <a:ext cx="1253338" cy="327219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defPPr>
                <a:defRPr lang="ru-RU"/>
              </a:defPPr>
              <a:lvl1pPr indent="0">
                <a:lnSpc>
                  <a:spcPct val="12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90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fr-FR" sz="1400" dirty="0" err="1">
                  <a:solidFill>
                    <a:schemeClr val="bg2"/>
                  </a:solidFill>
                </a:rPr>
                <a:t>Excepteur</a:t>
              </a:r>
              <a:r>
                <a:rPr lang="fr-FR" sz="1400" dirty="0">
                  <a:solidFill>
                    <a:schemeClr val="bg2"/>
                  </a:solidFill>
                </a:rPr>
                <a:t> </a:t>
              </a:r>
              <a:r>
                <a:rPr lang="fr-FR" sz="1400" dirty="0" err="1">
                  <a:solidFill>
                    <a:schemeClr val="bg2"/>
                  </a:solidFill>
                </a:rPr>
                <a:t>sint</a:t>
              </a:r>
              <a:r>
                <a:rPr lang="fr-FR" sz="1400" dirty="0">
                  <a:solidFill>
                    <a:schemeClr val="bg2"/>
                  </a:solidFill>
                </a:rPr>
                <a:t> </a:t>
              </a:r>
              <a:r>
                <a:rPr lang="fr-FR" sz="1400" dirty="0" err="1">
                  <a:solidFill>
                    <a:schemeClr val="bg2"/>
                  </a:solidFill>
                </a:rPr>
                <a:t>occaecat</a:t>
              </a:r>
              <a:r>
                <a:rPr lang="fr-FR" sz="1400" dirty="0">
                  <a:solidFill>
                    <a:schemeClr val="bg2"/>
                  </a:solidFill>
                </a:rPr>
                <a:t> </a:t>
              </a:r>
              <a:r>
                <a:rPr lang="fr-FR" sz="1400" dirty="0" err="1">
                  <a:solidFill>
                    <a:schemeClr val="bg2"/>
                  </a:solidFill>
                </a:rPr>
                <a:t>cupidatat</a:t>
              </a:r>
              <a:r>
                <a:rPr lang="fr-FR" sz="1400" dirty="0">
                  <a:solidFill>
                    <a:schemeClr val="bg2"/>
                  </a:solidFill>
                </a:rPr>
                <a:t> non </a:t>
              </a:r>
              <a:r>
                <a:rPr lang="fr-FR" sz="1400" dirty="0" err="1">
                  <a:solidFill>
                    <a:schemeClr val="bg2"/>
                  </a:solidFill>
                </a:rPr>
                <a:t>proident</a:t>
              </a:r>
              <a:r>
                <a:rPr lang="fr-FR" sz="1400" dirty="0">
                  <a:solidFill>
                    <a:schemeClr val="bg2"/>
                  </a:solidFill>
                </a:rPr>
                <a:t>.</a:t>
              </a:r>
              <a:endParaRPr lang="en-US" sz="14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E6A3CFE-CD11-66DF-229B-2D0768103A46}"/>
              </a:ext>
            </a:extLst>
          </p:cNvPr>
          <p:cNvGrpSpPr/>
          <p:nvPr/>
        </p:nvGrpSpPr>
        <p:grpSpPr>
          <a:xfrm>
            <a:off x="16345930" y="10098691"/>
            <a:ext cx="2506023" cy="1060562"/>
            <a:chOff x="8173506" y="5527675"/>
            <a:chExt cx="1253338" cy="530419"/>
          </a:xfrm>
        </p:grpSpPr>
        <p:sp>
          <p:nvSpPr>
            <p:cNvPr id="66" name="Rectangle 24">
              <a:extLst>
                <a:ext uri="{FF2B5EF4-FFF2-40B4-BE49-F238E27FC236}">
                  <a16:creationId xmlns:a16="http://schemas.microsoft.com/office/drawing/2014/main" id="{2E756B71-2E96-FE86-874D-48D0149D9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965" y="5527675"/>
              <a:ext cx="669428" cy="169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828343"/>
              <a:r>
                <a:rPr lang="en-US" altLang="ru-UA" sz="2199" b="1" dirty="0">
                  <a:solidFill>
                    <a:schemeClr val="bg2"/>
                  </a:solidFill>
                  <a:latin typeface="+mj-lt"/>
                </a:rPr>
                <a:t>Revenue</a:t>
              </a:r>
              <a:endParaRPr lang="ru-UA" altLang="ru-UA" sz="3599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67" name="Text Placeholder 53">
              <a:extLst>
                <a:ext uri="{FF2B5EF4-FFF2-40B4-BE49-F238E27FC236}">
                  <a16:creationId xmlns:a16="http://schemas.microsoft.com/office/drawing/2014/main" id="{E6C6EA39-856D-A5C7-2471-D5D6B4CDCC3C}"/>
                </a:ext>
              </a:extLst>
            </p:cNvPr>
            <p:cNvSpPr txBox="1">
              <a:spLocks/>
            </p:cNvSpPr>
            <p:nvPr/>
          </p:nvSpPr>
          <p:spPr>
            <a:xfrm>
              <a:off x="8173506" y="5730875"/>
              <a:ext cx="1253338" cy="327219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defPPr>
                <a:defRPr lang="ru-RU"/>
              </a:defPPr>
              <a:lvl1pPr indent="0">
                <a:lnSpc>
                  <a:spcPct val="12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90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fr-FR" sz="1400">
                  <a:solidFill>
                    <a:schemeClr val="bg2"/>
                  </a:solidFill>
                </a:rPr>
                <a:t>Excepteur sint occaecat cupidatat non proident.</a:t>
              </a:r>
              <a:endParaRPr lang="en-US" sz="1400" dirty="0">
                <a:solidFill>
                  <a:schemeClr val="bg2"/>
                </a:solidFill>
              </a:endParaRPr>
            </a:p>
          </p:txBody>
        </p:sp>
      </p:grpSp>
      <p:pic>
        <p:nvPicPr>
          <p:cNvPr id="23" name="!!Icon04" descr="Comment Like outline">
            <a:hlinkClick r:id="rId7" action="ppaction://hlinksldjump"/>
            <a:extLst>
              <a:ext uri="{FF2B5EF4-FFF2-40B4-BE49-F238E27FC236}">
                <a16:creationId xmlns:a16="http://schemas.microsoft.com/office/drawing/2014/main" id="{7BB350BA-FC3E-E39D-9FC0-99A9F2C36A0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385509" y="12600232"/>
            <a:ext cx="585142" cy="585142"/>
          </a:xfrm>
          <a:prstGeom prst="rect">
            <a:avLst/>
          </a:prstGeom>
        </p:spPr>
      </p:pic>
      <p:pic>
        <p:nvPicPr>
          <p:cNvPr id="25" name="!!Icon06" descr="Gears outline">
            <a:hlinkClick r:id="rId10" action="ppaction://hlinksldjump"/>
            <a:extLst>
              <a:ext uri="{FF2B5EF4-FFF2-40B4-BE49-F238E27FC236}">
                <a16:creationId xmlns:a16="http://schemas.microsoft.com/office/drawing/2014/main" id="{57FD2F1C-14F0-FE57-1D99-21BD840E3DD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4312051" y="12600232"/>
            <a:ext cx="585142" cy="585142"/>
          </a:xfrm>
          <a:prstGeom prst="rect">
            <a:avLst/>
          </a:prstGeom>
        </p:spPr>
      </p:pic>
      <p:pic>
        <p:nvPicPr>
          <p:cNvPr id="33" name="!!Icon05" descr="Presentation with bar chart outline">
            <a:hlinkClick r:id="rId13" action="ppaction://hlinksldjump"/>
            <a:extLst>
              <a:ext uri="{FF2B5EF4-FFF2-40B4-BE49-F238E27FC236}">
                <a16:creationId xmlns:a16="http://schemas.microsoft.com/office/drawing/2014/main" id="{E4A55877-E21D-BD1A-D72F-761864558FB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3348779" y="12600232"/>
            <a:ext cx="585142" cy="585142"/>
          </a:xfrm>
          <a:prstGeom prst="rect">
            <a:avLst/>
          </a:prstGeom>
        </p:spPr>
      </p:pic>
      <p:pic>
        <p:nvPicPr>
          <p:cNvPr id="37" name="!!Icon03" descr="Star outline">
            <a:hlinkClick r:id="rId16" action="ppaction://hlinksldjump"/>
            <a:extLst>
              <a:ext uri="{FF2B5EF4-FFF2-40B4-BE49-F238E27FC236}">
                <a16:creationId xmlns:a16="http://schemas.microsoft.com/office/drawing/2014/main" id="{C07546EF-2BEE-91B3-032B-60EE72620C1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1413347" y="12595786"/>
            <a:ext cx="594034" cy="594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8723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375E-6 -2.96296E-6 L -0.35117 0.63843 " pathEditMode="relative" rAng="0" ptsTypes="AA">
                                          <p:cBhvr>
                                            <p:cTn id="1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559" y="3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100000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10000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5" grpId="0" animBg="1"/>
          <p:bldP spid="16" grpId="0" animBg="1"/>
          <p:bldP spid="19" grpId="0" animBg="1"/>
          <p:bldP spid="20" grpId="0" animBg="1"/>
          <p:bldP spid="22" grpId="0" animBg="1"/>
          <p:bldP spid="31" grpId="0" animBg="1"/>
          <p:bldP spid="32" grpId="0" animBg="1"/>
          <p:bldP spid="34" grpId="0" animBg="1"/>
          <p:bldP spid="36" grpId="0" animBg="1"/>
          <p:bldP spid="38" grpId="0" animBg="1"/>
          <p:bldP spid="40" grpId="0" animBg="1"/>
          <p:bldP spid="56" grpId="0"/>
          <p:bldP spid="57" grpId="0"/>
          <p:bldP spid="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375E-6 -2.96296E-6 L -0.35117 0.63843 " pathEditMode="relative" rAng="0" ptsTypes="AA">
                                          <p:cBhvr>
                                            <p:cTn id="1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559" y="3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100000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10000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5" grpId="0" animBg="1"/>
          <p:bldP spid="16" grpId="0" animBg="1"/>
          <p:bldP spid="19" grpId="0" animBg="1"/>
          <p:bldP spid="20" grpId="0" animBg="1"/>
          <p:bldP spid="22" grpId="0" animBg="1"/>
          <p:bldP spid="31" grpId="0" animBg="1"/>
          <p:bldP spid="32" grpId="0" animBg="1"/>
          <p:bldP spid="34" grpId="0" animBg="1"/>
          <p:bldP spid="36" grpId="0" animBg="1"/>
          <p:bldP spid="38" grpId="0" animBg="1"/>
          <p:bldP spid="40" grpId="0" animBg="1"/>
          <p:bldP spid="56" grpId="0"/>
          <p:bldP spid="57" grpId="0"/>
          <p:bldP spid="58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8A7093-65C9-E8D6-79E0-8087A187FE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AC7A229-4101-2EE0-3D16-E9975C3C589B}"/>
              </a:ext>
            </a:extLst>
          </p:cNvPr>
          <p:cNvSpPr/>
          <p:nvPr/>
        </p:nvSpPr>
        <p:spPr>
          <a:xfrm>
            <a:off x="9038600" y="12335510"/>
            <a:ext cx="6306800" cy="1079500"/>
          </a:xfrm>
          <a:prstGeom prst="roundRect">
            <a:avLst>
              <a:gd name="adj" fmla="val 5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Manual Operation 8">
            <a:extLst>
              <a:ext uri="{FF2B5EF4-FFF2-40B4-BE49-F238E27FC236}">
                <a16:creationId xmlns:a16="http://schemas.microsoft.com/office/drawing/2014/main" id="{62E1A2BE-F6CA-AD5A-3DD2-4A8F555F8EA1}"/>
              </a:ext>
            </a:extLst>
          </p:cNvPr>
          <p:cNvSpPr/>
          <p:nvPr/>
        </p:nvSpPr>
        <p:spPr>
          <a:xfrm rot="10800000">
            <a:off x="11159734" y="12411710"/>
            <a:ext cx="1099403" cy="774700"/>
          </a:xfrm>
          <a:prstGeom prst="flowChartManualOperation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009786D-6779-2CCC-397D-A9B46A3EAE99}"/>
              </a:ext>
            </a:extLst>
          </p:cNvPr>
          <p:cNvSpPr/>
          <p:nvPr/>
        </p:nvSpPr>
        <p:spPr>
          <a:xfrm>
            <a:off x="11288311" y="12322810"/>
            <a:ext cx="842248" cy="13081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glow rad="127000">
              <a:schemeClr val="bg1">
                <a:alpha val="30000"/>
              </a:schemeClr>
            </a:glow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!!Icon03" descr="Star with solid fill">
            <a:extLst>
              <a:ext uri="{FF2B5EF4-FFF2-40B4-BE49-F238E27FC236}">
                <a16:creationId xmlns:a16="http://schemas.microsoft.com/office/drawing/2014/main" id="{02A24199-27D7-67CA-30A3-0517A55A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13347" y="12595786"/>
            <a:ext cx="594034" cy="594034"/>
          </a:xfrm>
          <a:prstGeom prst="rect">
            <a:avLst/>
          </a:prstGeom>
        </p:spPr>
      </p:pic>
      <p:pic>
        <p:nvPicPr>
          <p:cNvPr id="2" name="!!Icon02" descr="Bullseye outline">
            <a:hlinkClick r:id="rId4" action="ppaction://hlinksldjump"/>
            <a:extLst>
              <a:ext uri="{FF2B5EF4-FFF2-40B4-BE49-F238E27FC236}">
                <a16:creationId xmlns:a16="http://schemas.microsoft.com/office/drawing/2014/main" id="{77639647-FC0B-6EED-0349-58A3853294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450077" y="12600232"/>
            <a:ext cx="585142" cy="585142"/>
          </a:xfrm>
          <a:prstGeom prst="rect">
            <a:avLst/>
          </a:prstGeom>
        </p:spPr>
      </p:pic>
      <p:sp>
        <p:nvSpPr>
          <p:cNvPr id="3" name="!!Icon_Label">
            <a:extLst>
              <a:ext uri="{FF2B5EF4-FFF2-40B4-BE49-F238E27FC236}">
                <a16:creationId xmlns:a16="http://schemas.microsoft.com/office/drawing/2014/main" id="{CAD80B82-5C12-BE82-A805-7B4A375E40E6}"/>
              </a:ext>
            </a:extLst>
          </p:cNvPr>
          <p:cNvSpPr txBox="1"/>
          <p:nvPr/>
        </p:nvSpPr>
        <p:spPr>
          <a:xfrm>
            <a:off x="11182329" y="12066236"/>
            <a:ext cx="10542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  <a:latin typeface="UTM Avo" panose="02040603050506020204" pitchFamily="18" charset="0"/>
              </a:rPr>
              <a:t>TEAM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013912-E5AF-A446-31DC-B7B3F79F9815}"/>
              </a:ext>
            </a:extLst>
          </p:cNvPr>
          <p:cNvSpPr txBox="1"/>
          <p:nvPr/>
        </p:nvSpPr>
        <p:spPr>
          <a:xfrm>
            <a:off x="9931609" y="877659"/>
            <a:ext cx="45207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/>
              <a:t>AMAZING </a:t>
            </a:r>
            <a:r>
              <a:rPr lang="en-US" sz="4400" b="1" dirty="0"/>
              <a:t>TEAM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24E47F-2236-621A-B9B0-CC3AB19FDF4D}"/>
              </a:ext>
            </a:extLst>
          </p:cNvPr>
          <p:cNvSpPr/>
          <p:nvPr/>
        </p:nvSpPr>
        <p:spPr>
          <a:xfrm>
            <a:off x="15113073" y="4526599"/>
            <a:ext cx="4241462" cy="615841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  <a:effectLst>
            <a:outerShdw blurRad="76200" dist="1524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C07E3B6-F0A3-9147-21C9-53C3E9789039}"/>
              </a:ext>
            </a:extLst>
          </p:cNvPr>
          <p:cNvSpPr/>
          <p:nvPr/>
        </p:nvSpPr>
        <p:spPr>
          <a:xfrm>
            <a:off x="9417641" y="3564083"/>
            <a:ext cx="5567284" cy="808344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st="1524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23F0CB-13D7-5115-0045-D46090418D00}"/>
              </a:ext>
            </a:extLst>
          </p:cNvPr>
          <p:cNvSpPr/>
          <p:nvPr/>
        </p:nvSpPr>
        <p:spPr>
          <a:xfrm>
            <a:off x="19482683" y="4526599"/>
            <a:ext cx="4241462" cy="61584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76200" dist="1524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D61E97-9017-1688-D83A-97FEB4C508E5}"/>
              </a:ext>
            </a:extLst>
          </p:cNvPr>
          <p:cNvSpPr/>
          <p:nvPr/>
        </p:nvSpPr>
        <p:spPr>
          <a:xfrm>
            <a:off x="688079" y="4526599"/>
            <a:ext cx="4241462" cy="61584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76200" dist="1524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409B37E-30E4-31F9-B61A-FF343DF1D64E}"/>
              </a:ext>
            </a:extLst>
          </p:cNvPr>
          <p:cNvSpPr/>
          <p:nvPr/>
        </p:nvSpPr>
        <p:spPr>
          <a:xfrm>
            <a:off x="5057689" y="4526599"/>
            <a:ext cx="4241462" cy="615841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  <a:effectLst>
            <a:outerShdw blurRad="76200" dist="1524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Placeholder 51">
            <a:extLst>
              <a:ext uri="{FF2B5EF4-FFF2-40B4-BE49-F238E27FC236}">
                <a16:creationId xmlns:a16="http://schemas.microsoft.com/office/drawing/2014/main" id="{1B3E7BA5-FB9C-526E-9DB6-18C57D32BC1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39" b="16739"/>
          <a:stretch>
            <a:fillRect/>
          </a:stretch>
        </p:blipFill>
        <p:spPr>
          <a:xfrm>
            <a:off x="9416918" y="3940906"/>
            <a:ext cx="5568734" cy="5567284"/>
          </a:xfrm>
          <a:prstGeom prst="rect">
            <a:avLst/>
          </a:prstGeom>
        </p:spPr>
      </p:pic>
      <p:pic>
        <p:nvPicPr>
          <p:cNvPr id="14" name="Picture Placeholder 55">
            <a:extLst>
              <a:ext uri="{FF2B5EF4-FFF2-40B4-BE49-F238E27FC236}">
                <a16:creationId xmlns:a16="http://schemas.microsoft.com/office/drawing/2014/main" id="{E7DEB9C6-F542-161F-91FD-BA099C45268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61" t="5722" r="18892" b="41095"/>
          <a:stretch/>
        </p:blipFill>
        <p:spPr>
          <a:xfrm>
            <a:off x="15113073" y="4603817"/>
            <a:ext cx="4241462" cy="4241462"/>
          </a:xfrm>
          <a:prstGeom prst="rect">
            <a:avLst/>
          </a:prstGeom>
        </p:spPr>
      </p:pic>
      <p:pic>
        <p:nvPicPr>
          <p:cNvPr id="15" name="Picture Placeholder 59">
            <a:extLst>
              <a:ext uri="{FF2B5EF4-FFF2-40B4-BE49-F238E27FC236}">
                <a16:creationId xmlns:a16="http://schemas.microsoft.com/office/drawing/2014/main" id="{77AF846C-96B6-7355-E38E-F3E5CB6C116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6" t="3691" r="20440" b="8635"/>
          <a:stretch/>
        </p:blipFill>
        <p:spPr>
          <a:xfrm>
            <a:off x="19482683" y="4603817"/>
            <a:ext cx="4241462" cy="4241462"/>
          </a:xfrm>
          <a:prstGeom prst="rect">
            <a:avLst/>
          </a:prstGeom>
        </p:spPr>
      </p:pic>
      <p:pic>
        <p:nvPicPr>
          <p:cNvPr id="16" name="Picture Placeholder 61">
            <a:extLst>
              <a:ext uri="{FF2B5EF4-FFF2-40B4-BE49-F238E27FC236}">
                <a16:creationId xmlns:a16="http://schemas.microsoft.com/office/drawing/2014/main" id="{2E184BAF-37A8-A2F0-46A8-7735BFF0F02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8" t="18539" r="33868" b="33063"/>
          <a:stretch/>
        </p:blipFill>
        <p:spPr>
          <a:xfrm>
            <a:off x="5057689" y="4603817"/>
            <a:ext cx="4241462" cy="4241462"/>
          </a:xfrm>
          <a:custGeom>
            <a:avLst/>
            <a:gdLst>
              <a:gd name="connsiteX0" fmla="*/ 0 w 4241462"/>
              <a:gd name="connsiteY0" fmla="*/ 0 h 4241462"/>
              <a:gd name="connsiteX1" fmla="*/ 4241462 w 4241462"/>
              <a:gd name="connsiteY1" fmla="*/ 0 h 4241462"/>
              <a:gd name="connsiteX2" fmla="*/ 4241462 w 4241462"/>
              <a:gd name="connsiteY2" fmla="*/ 4241462 h 4241462"/>
              <a:gd name="connsiteX3" fmla="*/ 0 w 4241462"/>
              <a:gd name="connsiteY3" fmla="*/ 4241462 h 424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1462" h="4241462">
                <a:moveTo>
                  <a:pt x="0" y="0"/>
                </a:moveTo>
                <a:lnTo>
                  <a:pt x="4241462" y="0"/>
                </a:lnTo>
                <a:lnTo>
                  <a:pt x="4241462" y="4241462"/>
                </a:lnTo>
                <a:lnTo>
                  <a:pt x="0" y="4241462"/>
                </a:lnTo>
                <a:close/>
              </a:path>
            </a:pathLst>
          </a:custGeom>
        </p:spPr>
      </p:pic>
      <p:pic>
        <p:nvPicPr>
          <p:cNvPr id="17" name="Picture Placeholder 65">
            <a:extLst>
              <a:ext uri="{FF2B5EF4-FFF2-40B4-BE49-F238E27FC236}">
                <a16:creationId xmlns:a16="http://schemas.microsoft.com/office/drawing/2014/main" id="{05C07234-2896-9BB9-F280-B69AE03EE91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06" t="7184" r="26136" b="54920"/>
          <a:stretch/>
        </p:blipFill>
        <p:spPr>
          <a:xfrm>
            <a:off x="688079" y="4603817"/>
            <a:ext cx="4241462" cy="4241462"/>
          </a:xfrm>
          <a:custGeom>
            <a:avLst/>
            <a:gdLst>
              <a:gd name="connsiteX0" fmla="*/ 0 w 4241462"/>
              <a:gd name="connsiteY0" fmla="*/ 0 h 4241462"/>
              <a:gd name="connsiteX1" fmla="*/ 4241462 w 4241462"/>
              <a:gd name="connsiteY1" fmla="*/ 0 h 4241462"/>
              <a:gd name="connsiteX2" fmla="*/ 4241462 w 4241462"/>
              <a:gd name="connsiteY2" fmla="*/ 4241462 h 4241462"/>
              <a:gd name="connsiteX3" fmla="*/ 0 w 4241462"/>
              <a:gd name="connsiteY3" fmla="*/ 4241462 h 4241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1462" h="4241462">
                <a:moveTo>
                  <a:pt x="0" y="0"/>
                </a:moveTo>
                <a:lnTo>
                  <a:pt x="4241462" y="0"/>
                </a:lnTo>
                <a:lnTo>
                  <a:pt x="4241462" y="4241462"/>
                </a:lnTo>
                <a:lnTo>
                  <a:pt x="0" y="4241462"/>
                </a:lnTo>
                <a:close/>
              </a:path>
            </a:pathLst>
          </a:cu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FF9CBDD-9B7D-224F-D0CC-AA27323C7522}"/>
              </a:ext>
            </a:extLst>
          </p:cNvPr>
          <p:cNvSpPr/>
          <p:nvPr/>
        </p:nvSpPr>
        <p:spPr>
          <a:xfrm>
            <a:off x="15113073" y="4602305"/>
            <a:ext cx="4241462" cy="4215578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0"/>
                </a:schemeClr>
              </a:gs>
              <a:gs pos="100000">
                <a:schemeClr val="accent4">
                  <a:alpha val="45000"/>
                </a:schemeClr>
              </a:gs>
            </a:gsLst>
            <a:lin ang="81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4700D0C-1644-3379-9B22-7FAAECF68F83}"/>
              </a:ext>
            </a:extLst>
          </p:cNvPr>
          <p:cNvSpPr/>
          <p:nvPr/>
        </p:nvSpPr>
        <p:spPr>
          <a:xfrm>
            <a:off x="9417641" y="3943440"/>
            <a:ext cx="5567284" cy="5533308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0"/>
                </a:schemeClr>
              </a:gs>
              <a:gs pos="100000">
                <a:schemeClr val="accent5">
                  <a:alpha val="45000"/>
                </a:schemeClr>
              </a:gs>
            </a:gsLst>
            <a:lin ang="81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BA9910A-E16B-A6AB-AAEC-C5FC658BEFD6}"/>
              </a:ext>
            </a:extLst>
          </p:cNvPr>
          <p:cNvSpPr/>
          <p:nvPr/>
        </p:nvSpPr>
        <p:spPr>
          <a:xfrm>
            <a:off x="19482683" y="4602305"/>
            <a:ext cx="4241462" cy="4215578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0"/>
                </a:schemeClr>
              </a:gs>
              <a:gs pos="100000">
                <a:schemeClr val="accent5">
                  <a:alpha val="45000"/>
                </a:schemeClr>
              </a:gs>
            </a:gsLst>
            <a:lin ang="81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59879F8-E28D-AFC6-E99A-67C6FF3F4536}"/>
              </a:ext>
            </a:extLst>
          </p:cNvPr>
          <p:cNvSpPr/>
          <p:nvPr/>
        </p:nvSpPr>
        <p:spPr>
          <a:xfrm>
            <a:off x="688079" y="4602305"/>
            <a:ext cx="4241462" cy="4215578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0"/>
                </a:schemeClr>
              </a:gs>
              <a:gs pos="100000">
                <a:schemeClr val="accent1">
                  <a:alpha val="45000"/>
                </a:schemeClr>
              </a:gs>
            </a:gsLst>
            <a:lin ang="81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A1842BC-4D01-60FD-1991-CFCFABDECB3A}"/>
              </a:ext>
            </a:extLst>
          </p:cNvPr>
          <p:cNvSpPr/>
          <p:nvPr/>
        </p:nvSpPr>
        <p:spPr>
          <a:xfrm>
            <a:off x="5057689" y="4602305"/>
            <a:ext cx="4241462" cy="4215578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0"/>
                </a:schemeClr>
              </a:gs>
              <a:gs pos="100000">
                <a:schemeClr val="accent3">
                  <a:alpha val="45000"/>
                </a:schemeClr>
              </a:gs>
            </a:gsLst>
            <a:lin ang="81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9956C5-21F4-8629-EEEB-E697D434F4A3}"/>
              </a:ext>
            </a:extLst>
          </p:cNvPr>
          <p:cNvSpPr txBox="1"/>
          <p:nvPr/>
        </p:nvSpPr>
        <p:spPr>
          <a:xfrm>
            <a:off x="15437706" y="8989545"/>
            <a:ext cx="3112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pc="-15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Legal Manager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23C0E9-5707-7423-46ED-BD6DF4593C4D}"/>
              </a:ext>
            </a:extLst>
          </p:cNvPr>
          <p:cNvSpPr txBox="1"/>
          <p:nvPr/>
        </p:nvSpPr>
        <p:spPr>
          <a:xfrm>
            <a:off x="15437708" y="9478806"/>
            <a:ext cx="3487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Alberto </a:t>
            </a:r>
            <a:r>
              <a:rPr lang="en-US" sz="1600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Dicaprio</a:t>
            </a:r>
            <a:endParaRPr lang="en-US" sz="16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Shape 2860">
            <a:extLst>
              <a:ext uri="{FF2B5EF4-FFF2-40B4-BE49-F238E27FC236}">
                <a16:creationId xmlns:a16="http://schemas.microsoft.com/office/drawing/2014/main" id="{720DC622-9630-433E-1D98-E2A5A7B3766D}"/>
              </a:ext>
            </a:extLst>
          </p:cNvPr>
          <p:cNvSpPr/>
          <p:nvPr/>
        </p:nvSpPr>
        <p:spPr>
          <a:xfrm>
            <a:off x="16289276" y="9910641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9" name="Shape 2862">
            <a:extLst>
              <a:ext uri="{FF2B5EF4-FFF2-40B4-BE49-F238E27FC236}">
                <a16:creationId xmlns:a16="http://schemas.microsoft.com/office/drawing/2014/main" id="{CC87A5E1-26FC-D682-813B-4CDABF0651F7}"/>
              </a:ext>
            </a:extLst>
          </p:cNvPr>
          <p:cNvSpPr/>
          <p:nvPr/>
        </p:nvSpPr>
        <p:spPr>
          <a:xfrm>
            <a:off x="17055506" y="9910641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0" name="Shape 2865">
            <a:extLst>
              <a:ext uri="{FF2B5EF4-FFF2-40B4-BE49-F238E27FC236}">
                <a16:creationId xmlns:a16="http://schemas.microsoft.com/office/drawing/2014/main" id="{2B7F3237-7BFB-BD48-730C-5E32DC015ABE}"/>
              </a:ext>
            </a:extLst>
          </p:cNvPr>
          <p:cNvSpPr/>
          <p:nvPr/>
        </p:nvSpPr>
        <p:spPr>
          <a:xfrm>
            <a:off x="15523046" y="9910641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1" name="Shape 2869">
            <a:extLst>
              <a:ext uri="{FF2B5EF4-FFF2-40B4-BE49-F238E27FC236}">
                <a16:creationId xmlns:a16="http://schemas.microsoft.com/office/drawing/2014/main" id="{057300DD-04EC-1744-AFA5-84A429E322A9}"/>
              </a:ext>
            </a:extLst>
          </p:cNvPr>
          <p:cNvSpPr/>
          <p:nvPr/>
        </p:nvSpPr>
        <p:spPr>
          <a:xfrm>
            <a:off x="17821736" y="9910641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F21FC2D-A98F-8C08-F40C-6C29FC7686A5}"/>
              </a:ext>
            </a:extLst>
          </p:cNvPr>
          <p:cNvSpPr txBox="1"/>
          <p:nvPr/>
        </p:nvSpPr>
        <p:spPr>
          <a:xfrm>
            <a:off x="2740026" y="2330282"/>
            <a:ext cx="189039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</a:rPr>
              <a:t>Lorem ipsum dolor sit amet, consectetuer adipiscing elit. </a:t>
            </a:r>
          </a:p>
          <a:p>
            <a:pPr algn="ctr"/>
            <a:r>
              <a:rPr lang="en-US" sz="2800" dirty="0">
                <a:solidFill>
                  <a:schemeClr val="tx2"/>
                </a:solidFill>
              </a:rPr>
              <a:t>Maecenas porttitor congue </a:t>
            </a:r>
            <a:r>
              <a:rPr lang="en-US" sz="2800" dirty="0" err="1">
                <a:solidFill>
                  <a:schemeClr val="tx2"/>
                </a:solidFill>
              </a:rPr>
              <a:t>massa</a:t>
            </a:r>
            <a:r>
              <a:rPr lang="en-US" sz="28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3D50C1D-55F0-3E16-BA18-967E3ED7AA70}"/>
              </a:ext>
            </a:extLst>
          </p:cNvPr>
          <p:cNvSpPr txBox="1"/>
          <p:nvPr/>
        </p:nvSpPr>
        <p:spPr>
          <a:xfrm>
            <a:off x="9907139" y="9795639"/>
            <a:ext cx="4901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-15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MANAGING DIRECTOR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EDB0D77-822F-C2AC-765B-6EC2939BA572}"/>
              </a:ext>
            </a:extLst>
          </p:cNvPr>
          <p:cNvSpPr txBox="1"/>
          <p:nvPr/>
        </p:nvSpPr>
        <p:spPr>
          <a:xfrm>
            <a:off x="9907141" y="10284902"/>
            <a:ext cx="3975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Peter Pacific</a:t>
            </a:r>
          </a:p>
        </p:txBody>
      </p:sp>
      <p:sp>
        <p:nvSpPr>
          <p:cNvPr id="37" name="Shape 2860">
            <a:extLst>
              <a:ext uri="{FF2B5EF4-FFF2-40B4-BE49-F238E27FC236}">
                <a16:creationId xmlns:a16="http://schemas.microsoft.com/office/drawing/2014/main" id="{FFED4A7F-D02D-E58E-C4EF-C2A4C9D4A24A}"/>
              </a:ext>
            </a:extLst>
          </p:cNvPr>
          <p:cNvSpPr/>
          <p:nvPr/>
        </p:nvSpPr>
        <p:spPr>
          <a:xfrm>
            <a:off x="10758710" y="10813203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8" name="Shape 2862">
            <a:extLst>
              <a:ext uri="{FF2B5EF4-FFF2-40B4-BE49-F238E27FC236}">
                <a16:creationId xmlns:a16="http://schemas.microsoft.com/office/drawing/2014/main" id="{CB215E65-7C39-2669-891E-A3798D6682B7}"/>
              </a:ext>
            </a:extLst>
          </p:cNvPr>
          <p:cNvSpPr/>
          <p:nvPr/>
        </p:nvSpPr>
        <p:spPr>
          <a:xfrm>
            <a:off x="11524940" y="10813203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tx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0" name="Shape 2865">
            <a:extLst>
              <a:ext uri="{FF2B5EF4-FFF2-40B4-BE49-F238E27FC236}">
                <a16:creationId xmlns:a16="http://schemas.microsoft.com/office/drawing/2014/main" id="{A7FB5547-FCED-C3B6-748B-5A52E56106FB}"/>
              </a:ext>
            </a:extLst>
          </p:cNvPr>
          <p:cNvSpPr/>
          <p:nvPr/>
        </p:nvSpPr>
        <p:spPr>
          <a:xfrm>
            <a:off x="9992480" y="10813203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2" name="Shape 2869">
            <a:extLst>
              <a:ext uri="{FF2B5EF4-FFF2-40B4-BE49-F238E27FC236}">
                <a16:creationId xmlns:a16="http://schemas.microsoft.com/office/drawing/2014/main" id="{D22CC011-3215-4FB0-5566-E77D651B95AE}"/>
              </a:ext>
            </a:extLst>
          </p:cNvPr>
          <p:cNvSpPr/>
          <p:nvPr/>
        </p:nvSpPr>
        <p:spPr>
          <a:xfrm>
            <a:off x="12291170" y="10813203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AF95F2-326F-5223-AF57-0DB0C3D08A85}"/>
              </a:ext>
            </a:extLst>
          </p:cNvPr>
          <p:cNvSpPr txBox="1"/>
          <p:nvPr/>
        </p:nvSpPr>
        <p:spPr>
          <a:xfrm>
            <a:off x="19807316" y="8989545"/>
            <a:ext cx="3112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pc="-15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Sales Manager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759C3DC-99F9-DE11-F976-F3CDD0B41659}"/>
              </a:ext>
            </a:extLst>
          </p:cNvPr>
          <p:cNvSpPr txBox="1"/>
          <p:nvPr/>
        </p:nvSpPr>
        <p:spPr>
          <a:xfrm>
            <a:off x="19807318" y="9478806"/>
            <a:ext cx="3487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Tom Handy</a:t>
            </a:r>
          </a:p>
        </p:txBody>
      </p:sp>
      <p:sp>
        <p:nvSpPr>
          <p:cNvPr id="48" name="Shape 2860">
            <a:extLst>
              <a:ext uri="{FF2B5EF4-FFF2-40B4-BE49-F238E27FC236}">
                <a16:creationId xmlns:a16="http://schemas.microsoft.com/office/drawing/2014/main" id="{F43F8F33-6791-07BD-4E6C-AAD6B590BFB7}"/>
              </a:ext>
            </a:extLst>
          </p:cNvPr>
          <p:cNvSpPr/>
          <p:nvPr/>
        </p:nvSpPr>
        <p:spPr>
          <a:xfrm>
            <a:off x="20658886" y="9910641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Shape 2862">
            <a:extLst>
              <a:ext uri="{FF2B5EF4-FFF2-40B4-BE49-F238E27FC236}">
                <a16:creationId xmlns:a16="http://schemas.microsoft.com/office/drawing/2014/main" id="{209AC28D-750F-49BC-F88D-F48E77E6E7FD}"/>
              </a:ext>
            </a:extLst>
          </p:cNvPr>
          <p:cNvSpPr/>
          <p:nvPr/>
        </p:nvSpPr>
        <p:spPr>
          <a:xfrm>
            <a:off x="21425116" y="9910641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0" name="Shape 2865">
            <a:extLst>
              <a:ext uri="{FF2B5EF4-FFF2-40B4-BE49-F238E27FC236}">
                <a16:creationId xmlns:a16="http://schemas.microsoft.com/office/drawing/2014/main" id="{4FA2B88B-F482-F649-57AA-81B3E0028A67}"/>
              </a:ext>
            </a:extLst>
          </p:cNvPr>
          <p:cNvSpPr/>
          <p:nvPr/>
        </p:nvSpPr>
        <p:spPr>
          <a:xfrm>
            <a:off x="19892656" y="9910641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Shape 2869">
            <a:extLst>
              <a:ext uri="{FF2B5EF4-FFF2-40B4-BE49-F238E27FC236}">
                <a16:creationId xmlns:a16="http://schemas.microsoft.com/office/drawing/2014/main" id="{1372D3AE-7219-0930-55DF-6FDA3558CC51}"/>
              </a:ext>
            </a:extLst>
          </p:cNvPr>
          <p:cNvSpPr/>
          <p:nvPr/>
        </p:nvSpPr>
        <p:spPr>
          <a:xfrm>
            <a:off x="22191346" y="9910641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D7E62C8-A6B3-3025-2FA0-C6A4DF75A333}"/>
              </a:ext>
            </a:extLst>
          </p:cNvPr>
          <p:cNvSpPr txBox="1"/>
          <p:nvPr/>
        </p:nvSpPr>
        <p:spPr>
          <a:xfrm>
            <a:off x="1012712" y="8989545"/>
            <a:ext cx="3112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pc="-15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Creative Manager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4FBBCB0-1B52-8B6F-9E46-8FD8A9E1CE23}"/>
              </a:ext>
            </a:extLst>
          </p:cNvPr>
          <p:cNvSpPr txBox="1"/>
          <p:nvPr/>
        </p:nvSpPr>
        <p:spPr>
          <a:xfrm>
            <a:off x="1012714" y="9478806"/>
            <a:ext cx="3487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10000"/>
                    <a:lumOff val="90000"/>
                  </a:schemeClr>
                </a:solidFill>
              </a:rPr>
              <a:t>Alex </a:t>
            </a:r>
            <a:r>
              <a:rPr lang="en-US" sz="1600" dirty="0" err="1">
                <a:solidFill>
                  <a:schemeClr val="tx2">
                    <a:lumMod val="10000"/>
                    <a:lumOff val="90000"/>
                  </a:schemeClr>
                </a:solidFill>
              </a:rPr>
              <a:t>Gohanberg</a:t>
            </a:r>
            <a:endParaRPr lang="en-US" sz="1600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55" name="Shape 2860">
            <a:extLst>
              <a:ext uri="{FF2B5EF4-FFF2-40B4-BE49-F238E27FC236}">
                <a16:creationId xmlns:a16="http://schemas.microsoft.com/office/drawing/2014/main" id="{32E5001A-F729-EE88-BFDD-1114B5C2DA93}"/>
              </a:ext>
            </a:extLst>
          </p:cNvPr>
          <p:cNvSpPr/>
          <p:nvPr/>
        </p:nvSpPr>
        <p:spPr>
          <a:xfrm>
            <a:off x="1864282" y="9910641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6" name="Shape 2862">
            <a:extLst>
              <a:ext uri="{FF2B5EF4-FFF2-40B4-BE49-F238E27FC236}">
                <a16:creationId xmlns:a16="http://schemas.microsoft.com/office/drawing/2014/main" id="{3CD491B8-895D-1D8B-134A-2E6240FD5529}"/>
              </a:ext>
            </a:extLst>
          </p:cNvPr>
          <p:cNvSpPr/>
          <p:nvPr/>
        </p:nvSpPr>
        <p:spPr>
          <a:xfrm>
            <a:off x="2630512" y="9910641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7" name="Shape 2865">
            <a:extLst>
              <a:ext uri="{FF2B5EF4-FFF2-40B4-BE49-F238E27FC236}">
                <a16:creationId xmlns:a16="http://schemas.microsoft.com/office/drawing/2014/main" id="{F6D03A6F-87EA-9250-7DAE-B89124CDF321}"/>
              </a:ext>
            </a:extLst>
          </p:cNvPr>
          <p:cNvSpPr/>
          <p:nvPr/>
        </p:nvSpPr>
        <p:spPr>
          <a:xfrm>
            <a:off x="1098052" y="9910641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8" name="Shape 2869">
            <a:extLst>
              <a:ext uri="{FF2B5EF4-FFF2-40B4-BE49-F238E27FC236}">
                <a16:creationId xmlns:a16="http://schemas.microsoft.com/office/drawing/2014/main" id="{9E1BF2AF-E2F3-1D0C-47A4-32EB4F40FEE4}"/>
              </a:ext>
            </a:extLst>
          </p:cNvPr>
          <p:cNvSpPr/>
          <p:nvPr/>
        </p:nvSpPr>
        <p:spPr>
          <a:xfrm>
            <a:off x="3396742" y="9910641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9C897BA-D45E-DA93-5ABB-65954940CA8D}"/>
              </a:ext>
            </a:extLst>
          </p:cNvPr>
          <p:cNvSpPr txBox="1"/>
          <p:nvPr/>
        </p:nvSpPr>
        <p:spPr>
          <a:xfrm>
            <a:off x="5382322" y="8989545"/>
            <a:ext cx="3112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pc="-15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Marketing Manager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0DC1585-D887-AA15-EE4D-5B051520B550}"/>
              </a:ext>
            </a:extLst>
          </p:cNvPr>
          <p:cNvSpPr txBox="1"/>
          <p:nvPr/>
        </p:nvSpPr>
        <p:spPr>
          <a:xfrm>
            <a:off x="5382324" y="9478806"/>
            <a:ext cx="3487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Jessica Peterson</a:t>
            </a:r>
          </a:p>
        </p:txBody>
      </p:sp>
      <p:sp>
        <p:nvSpPr>
          <p:cNvPr id="61" name="Shape 2860">
            <a:extLst>
              <a:ext uri="{FF2B5EF4-FFF2-40B4-BE49-F238E27FC236}">
                <a16:creationId xmlns:a16="http://schemas.microsoft.com/office/drawing/2014/main" id="{0183CC39-7DEF-CCB0-671C-B45A1711BC10}"/>
              </a:ext>
            </a:extLst>
          </p:cNvPr>
          <p:cNvSpPr/>
          <p:nvPr/>
        </p:nvSpPr>
        <p:spPr>
          <a:xfrm>
            <a:off x="6233892" y="9910641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2" name="Shape 2862">
            <a:extLst>
              <a:ext uri="{FF2B5EF4-FFF2-40B4-BE49-F238E27FC236}">
                <a16:creationId xmlns:a16="http://schemas.microsoft.com/office/drawing/2014/main" id="{9BC237C8-8544-AFD2-5A8B-CCB38F4D9B56}"/>
              </a:ext>
            </a:extLst>
          </p:cNvPr>
          <p:cNvSpPr/>
          <p:nvPr/>
        </p:nvSpPr>
        <p:spPr>
          <a:xfrm>
            <a:off x="7000122" y="9910641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3" name="Shape 2865">
            <a:extLst>
              <a:ext uri="{FF2B5EF4-FFF2-40B4-BE49-F238E27FC236}">
                <a16:creationId xmlns:a16="http://schemas.microsoft.com/office/drawing/2014/main" id="{DE297B72-04BE-5BD8-919B-D5CBF37F3C64}"/>
              </a:ext>
            </a:extLst>
          </p:cNvPr>
          <p:cNvSpPr/>
          <p:nvPr/>
        </p:nvSpPr>
        <p:spPr>
          <a:xfrm>
            <a:off x="5467662" y="9910641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4" name="Shape 2869">
            <a:extLst>
              <a:ext uri="{FF2B5EF4-FFF2-40B4-BE49-F238E27FC236}">
                <a16:creationId xmlns:a16="http://schemas.microsoft.com/office/drawing/2014/main" id="{1CB0DB2E-DBD3-F9FC-C871-4BE0BD07A55D}"/>
              </a:ext>
            </a:extLst>
          </p:cNvPr>
          <p:cNvSpPr/>
          <p:nvPr/>
        </p:nvSpPr>
        <p:spPr>
          <a:xfrm>
            <a:off x="7766352" y="9910641"/>
            <a:ext cx="462152" cy="462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pic>
        <p:nvPicPr>
          <p:cNvPr id="21" name="!!Icon01" descr="Kiosk outline">
            <a:hlinkClick r:id="rId12" action="ppaction://hlinksldjump"/>
            <a:extLst>
              <a:ext uri="{FF2B5EF4-FFF2-40B4-BE49-F238E27FC236}">
                <a16:creationId xmlns:a16="http://schemas.microsoft.com/office/drawing/2014/main" id="{F893D303-BF9A-DCB0-6750-0947A7E84FD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486807" y="12600232"/>
            <a:ext cx="585142" cy="585142"/>
          </a:xfrm>
          <a:prstGeom prst="rect">
            <a:avLst/>
          </a:prstGeom>
        </p:spPr>
      </p:pic>
      <p:pic>
        <p:nvPicPr>
          <p:cNvPr id="25" name="!!Icon04" descr="Comment Like outline">
            <a:hlinkClick r:id="rId15" action="ppaction://hlinksldjump"/>
            <a:extLst>
              <a:ext uri="{FF2B5EF4-FFF2-40B4-BE49-F238E27FC236}">
                <a16:creationId xmlns:a16="http://schemas.microsoft.com/office/drawing/2014/main" id="{23A755BD-A121-ECAE-43B0-C53F6F75A50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2385509" y="12600232"/>
            <a:ext cx="585142" cy="585142"/>
          </a:xfrm>
          <a:prstGeom prst="rect">
            <a:avLst/>
          </a:prstGeom>
        </p:spPr>
      </p:pic>
      <p:pic>
        <p:nvPicPr>
          <p:cNvPr id="33" name="!!Icon06" descr="Gears outline">
            <a:hlinkClick r:id="rId18" action="ppaction://hlinksldjump"/>
            <a:extLst>
              <a:ext uri="{FF2B5EF4-FFF2-40B4-BE49-F238E27FC236}">
                <a16:creationId xmlns:a16="http://schemas.microsoft.com/office/drawing/2014/main" id="{EFAA5AA3-06F1-A2AD-C44C-94117125435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4312051" y="12600232"/>
            <a:ext cx="585142" cy="585142"/>
          </a:xfrm>
          <a:prstGeom prst="rect">
            <a:avLst/>
          </a:prstGeom>
        </p:spPr>
      </p:pic>
      <p:pic>
        <p:nvPicPr>
          <p:cNvPr id="41" name="!!Icon05" descr="Presentation with bar chart outline">
            <a:hlinkClick r:id="rId21" action="ppaction://hlinksldjump"/>
            <a:extLst>
              <a:ext uri="{FF2B5EF4-FFF2-40B4-BE49-F238E27FC236}">
                <a16:creationId xmlns:a16="http://schemas.microsoft.com/office/drawing/2014/main" id="{B9411808-3B64-912B-B6FD-C5357FF6E80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3348779" y="12600232"/>
            <a:ext cx="585142" cy="58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9068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7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18" grpId="0" animBg="1"/>
          <p:bldP spid="19" grpId="0" animBg="1"/>
          <p:bldP spid="20" grpId="0" animBg="1"/>
          <p:bldP spid="22" grpId="0" animBg="1"/>
          <p:bldP spid="23" grpId="0" animBg="1"/>
          <p:bldP spid="24" grpId="0"/>
          <p:bldP spid="26" grpId="0"/>
          <p:bldP spid="28" grpId="0" animBg="1"/>
          <p:bldP spid="29" grpId="0" animBg="1"/>
          <p:bldP spid="30" grpId="0" animBg="1"/>
          <p:bldP spid="31" grpId="0" animBg="1"/>
          <p:bldP spid="32" grpId="0"/>
          <p:bldP spid="34" grpId="0"/>
          <p:bldP spid="36" grpId="0"/>
          <p:bldP spid="37" grpId="0" animBg="1"/>
          <p:bldP spid="38" grpId="0" animBg="1"/>
          <p:bldP spid="40" grpId="0" animBg="1"/>
          <p:bldP spid="42" grpId="0" animBg="1"/>
          <p:bldP spid="44" grpId="0"/>
          <p:bldP spid="46" grpId="0"/>
          <p:bldP spid="48" grpId="0" animBg="1"/>
          <p:bldP spid="49" grpId="0" animBg="1"/>
          <p:bldP spid="50" grpId="0" animBg="1"/>
          <p:bldP spid="51" grpId="0" animBg="1"/>
          <p:bldP spid="52" grpId="0"/>
          <p:bldP spid="54" grpId="0"/>
          <p:bldP spid="55" grpId="0" animBg="1"/>
          <p:bldP spid="56" grpId="0" animBg="1"/>
          <p:bldP spid="57" grpId="0" animBg="1"/>
          <p:bldP spid="58" grpId="0" animBg="1"/>
          <p:bldP spid="59" grpId="0"/>
          <p:bldP spid="60" grpId="0"/>
          <p:bldP spid="61" grpId="0" animBg="1"/>
          <p:bldP spid="62" grpId="0" animBg="1"/>
          <p:bldP spid="63" grpId="0" animBg="1"/>
          <p:bldP spid="6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7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18" grpId="0" animBg="1"/>
          <p:bldP spid="19" grpId="0" animBg="1"/>
          <p:bldP spid="20" grpId="0" animBg="1"/>
          <p:bldP spid="22" grpId="0" animBg="1"/>
          <p:bldP spid="23" grpId="0" animBg="1"/>
          <p:bldP spid="24" grpId="0"/>
          <p:bldP spid="26" grpId="0"/>
          <p:bldP spid="28" grpId="0" animBg="1"/>
          <p:bldP spid="29" grpId="0" animBg="1"/>
          <p:bldP spid="30" grpId="0" animBg="1"/>
          <p:bldP spid="31" grpId="0" animBg="1"/>
          <p:bldP spid="32" grpId="0"/>
          <p:bldP spid="34" grpId="0"/>
          <p:bldP spid="36" grpId="0"/>
          <p:bldP spid="37" grpId="0" animBg="1"/>
          <p:bldP spid="38" grpId="0" animBg="1"/>
          <p:bldP spid="40" grpId="0" animBg="1"/>
          <p:bldP spid="42" grpId="0" animBg="1"/>
          <p:bldP spid="44" grpId="0"/>
          <p:bldP spid="46" grpId="0"/>
          <p:bldP spid="48" grpId="0" animBg="1"/>
          <p:bldP spid="49" grpId="0" animBg="1"/>
          <p:bldP spid="50" grpId="0" animBg="1"/>
          <p:bldP spid="51" grpId="0" animBg="1"/>
          <p:bldP spid="52" grpId="0"/>
          <p:bldP spid="54" grpId="0"/>
          <p:bldP spid="55" grpId="0" animBg="1"/>
          <p:bldP spid="56" grpId="0" animBg="1"/>
          <p:bldP spid="57" grpId="0" animBg="1"/>
          <p:bldP spid="58" grpId="0" animBg="1"/>
          <p:bldP spid="59" grpId="0"/>
          <p:bldP spid="60" grpId="0"/>
          <p:bldP spid="61" grpId="0" animBg="1"/>
          <p:bldP spid="62" grpId="0" animBg="1"/>
          <p:bldP spid="63" grpId="0" animBg="1"/>
          <p:bldP spid="64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059BF6-935B-22E8-B200-16487C8DD7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43A4302-388D-87C5-2DC8-9863A566D53C}"/>
              </a:ext>
            </a:extLst>
          </p:cNvPr>
          <p:cNvSpPr/>
          <p:nvPr/>
        </p:nvSpPr>
        <p:spPr>
          <a:xfrm>
            <a:off x="9038600" y="12335510"/>
            <a:ext cx="6306800" cy="1079500"/>
          </a:xfrm>
          <a:prstGeom prst="roundRect">
            <a:avLst>
              <a:gd name="adj" fmla="val 5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Manual Operation 8">
            <a:extLst>
              <a:ext uri="{FF2B5EF4-FFF2-40B4-BE49-F238E27FC236}">
                <a16:creationId xmlns:a16="http://schemas.microsoft.com/office/drawing/2014/main" id="{69ABD667-2E92-3493-6AE4-4AFD71F0872D}"/>
              </a:ext>
            </a:extLst>
          </p:cNvPr>
          <p:cNvSpPr/>
          <p:nvPr/>
        </p:nvSpPr>
        <p:spPr>
          <a:xfrm rot="10800000">
            <a:off x="12128378" y="12411710"/>
            <a:ext cx="1099403" cy="774700"/>
          </a:xfrm>
          <a:prstGeom prst="flowChartManualOperation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164309B-B648-5CED-2BDE-01B08AF23B04}"/>
              </a:ext>
            </a:extLst>
          </p:cNvPr>
          <p:cNvSpPr/>
          <p:nvPr/>
        </p:nvSpPr>
        <p:spPr>
          <a:xfrm>
            <a:off x="12256955" y="12322810"/>
            <a:ext cx="842248" cy="13081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glow rad="127000">
              <a:schemeClr val="bg1">
                <a:alpha val="30000"/>
              </a:schemeClr>
            </a:glow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!!Icon04" descr="Comment Like with solid fill">
            <a:extLst>
              <a:ext uri="{FF2B5EF4-FFF2-40B4-BE49-F238E27FC236}">
                <a16:creationId xmlns:a16="http://schemas.microsoft.com/office/drawing/2014/main" id="{774A904E-4A36-0B57-0A16-BC550BBF7D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385509" y="12600232"/>
            <a:ext cx="585142" cy="585142"/>
          </a:xfrm>
          <a:prstGeom prst="rect">
            <a:avLst/>
          </a:prstGeom>
        </p:spPr>
      </p:pic>
      <p:pic>
        <p:nvPicPr>
          <p:cNvPr id="3" name="!!Icon03" descr="Star outline">
            <a:hlinkClick r:id="rId4" action="ppaction://hlinksldjump"/>
            <a:extLst>
              <a:ext uri="{FF2B5EF4-FFF2-40B4-BE49-F238E27FC236}">
                <a16:creationId xmlns:a16="http://schemas.microsoft.com/office/drawing/2014/main" id="{A158685E-0B3B-298C-FFC0-35E05551B1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413347" y="12595786"/>
            <a:ext cx="594034" cy="594034"/>
          </a:xfrm>
          <a:prstGeom prst="rect">
            <a:avLst/>
          </a:prstGeom>
        </p:spPr>
      </p:pic>
      <p:sp>
        <p:nvSpPr>
          <p:cNvPr id="5" name="!!Icon_Label">
            <a:extLst>
              <a:ext uri="{FF2B5EF4-FFF2-40B4-BE49-F238E27FC236}">
                <a16:creationId xmlns:a16="http://schemas.microsoft.com/office/drawing/2014/main" id="{E3651E0A-5C93-4FF7-9388-B9B7EDD337A0}"/>
              </a:ext>
            </a:extLst>
          </p:cNvPr>
          <p:cNvSpPr txBox="1"/>
          <p:nvPr/>
        </p:nvSpPr>
        <p:spPr>
          <a:xfrm>
            <a:off x="12150973" y="12066236"/>
            <a:ext cx="10542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  <a:latin typeface="UTM Avo" panose="02040603050506020204" pitchFamily="18" charset="0"/>
              </a:rPr>
              <a:t>MEDIA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FED10E-B34E-3131-2963-8A061A7E3E16}"/>
              </a:ext>
            </a:extLst>
          </p:cNvPr>
          <p:cNvSpPr txBox="1"/>
          <p:nvPr/>
        </p:nvSpPr>
        <p:spPr>
          <a:xfrm>
            <a:off x="9616618" y="877659"/>
            <a:ext cx="51507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/>
              <a:t>FOSTERING </a:t>
            </a:r>
            <a:r>
              <a:rPr lang="en-US" sz="4400" b="1" dirty="0"/>
              <a:t>MEDIA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CB64EE9-3CA4-2971-FA06-4DB5E3F41DFE}"/>
              </a:ext>
            </a:extLst>
          </p:cNvPr>
          <p:cNvGrpSpPr/>
          <p:nvPr/>
        </p:nvGrpSpPr>
        <p:grpSpPr>
          <a:xfrm>
            <a:off x="14920842" y="4504474"/>
            <a:ext cx="7896517" cy="4460702"/>
            <a:chOff x="7460776" y="2202411"/>
            <a:chExt cx="3949287" cy="2230932"/>
          </a:xfrm>
        </p:grpSpPr>
        <p:sp>
          <p:nvSpPr>
            <p:cNvPr id="10" name="Rectangle 368">
              <a:extLst>
                <a:ext uri="{FF2B5EF4-FFF2-40B4-BE49-F238E27FC236}">
                  <a16:creationId xmlns:a16="http://schemas.microsoft.com/office/drawing/2014/main" id="{C9DCD0C4-2CD4-79AA-E8AA-5DE40CEF0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62484" y="2202411"/>
              <a:ext cx="2700961" cy="492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/>
              <a:r>
                <a:rPr lang="ru-RU" altLang="ru-RU" sz="6398" b="1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Montserrat" panose="00000500000000000000" pitchFamily="50" charset="-52"/>
                </a:rPr>
                <a:t>Social Media</a:t>
              </a:r>
              <a:endParaRPr lang="ru-RU" altLang="ru-RU" sz="2099" dirty="0">
                <a:solidFill>
                  <a:schemeClr val="tx1">
                    <a:lumMod val="25000"/>
                    <a:lumOff val="75000"/>
                  </a:schemeClr>
                </a:solidFill>
                <a:latin typeface="Montserrat" panose="00000500000000000000" pitchFamily="50" charset="-52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3C23906-6D02-F19C-6697-9F5889617386}"/>
                </a:ext>
              </a:extLst>
            </p:cNvPr>
            <p:cNvSpPr txBox="1"/>
            <p:nvPr/>
          </p:nvSpPr>
          <p:spPr>
            <a:xfrm>
              <a:off x="7460776" y="2984492"/>
              <a:ext cx="3949287" cy="14488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2000"/>
                </a:spcBef>
                <a:defRPr/>
              </a:pPr>
              <a:r>
                <a:rPr lang="en-US" sz="2799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Lorem ipsum dolor sit </a:t>
              </a:r>
              <a:r>
                <a:rPr lang="en-US" sz="2799" dirty="0" err="1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amet</a:t>
              </a:r>
              <a:r>
                <a:rPr lang="en-US" sz="2799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, </a:t>
              </a:r>
              <a:r>
                <a:rPr lang="en-US" sz="2799" dirty="0" err="1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consectetuer</a:t>
              </a:r>
              <a:r>
                <a:rPr lang="en-US" sz="2799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2799" dirty="0" err="1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adipiscing</a:t>
              </a:r>
              <a:r>
                <a:rPr lang="en-US" sz="2799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2799" dirty="0" err="1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elit</a:t>
              </a:r>
              <a:r>
                <a:rPr lang="en-US" sz="2799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.  dolore magna. </a:t>
              </a:r>
              <a:endParaRPr lang="ru-RU" sz="2799" dirty="0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  <a:p>
              <a:pPr algn="r">
                <a:lnSpc>
                  <a:spcPct val="120000"/>
                </a:lnSpc>
                <a:spcBef>
                  <a:spcPts val="2000"/>
                </a:spcBef>
                <a:defRPr/>
              </a:pPr>
              <a:r>
                <a:rPr lang="en-US" sz="2799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Ut enim ad minim veniam, quis nostrud exercitation ullamco laboris nisi ut aliquip ex ea </a:t>
              </a:r>
              <a:r>
                <a:rPr lang="en-US" sz="2799" dirty="0" err="1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commodo</a:t>
              </a:r>
              <a:r>
                <a:rPr lang="en-US" sz="2799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2799" dirty="0" err="1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consequat</a:t>
              </a:r>
              <a:r>
                <a:rPr lang="en-US" sz="2799" dirty="0">
                  <a:solidFill>
                    <a:schemeClr val="tx1">
                      <a:lumMod val="90000"/>
                      <a:lumOff val="10000"/>
                    </a:schemeClr>
                  </a:solidFill>
                </a:rPr>
                <a:t>.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5FA5073-64A9-4DDD-FC9C-4BE3A675C56D}"/>
              </a:ext>
            </a:extLst>
          </p:cNvPr>
          <p:cNvGrpSpPr/>
          <p:nvPr/>
        </p:nvGrpSpPr>
        <p:grpSpPr>
          <a:xfrm>
            <a:off x="2273037" y="2956513"/>
            <a:ext cx="10789633" cy="8385862"/>
            <a:chOff x="590550" y="876300"/>
            <a:chExt cx="6577013" cy="5111750"/>
          </a:xfrm>
        </p:grpSpPr>
        <p:sp>
          <p:nvSpPr>
            <p:cNvPr id="13" name="Line 177">
              <a:extLst>
                <a:ext uri="{FF2B5EF4-FFF2-40B4-BE49-F238E27FC236}">
                  <a16:creationId xmlns:a16="http://schemas.microsoft.com/office/drawing/2014/main" id="{92F89C6B-715C-FFB5-FBF6-584264A056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24525" y="2554288"/>
              <a:ext cx="133350" cy="2797174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14" name="Line 178">
              <a:extLst>
                <a:ext uri="{FF2B5EF4-FFF2-40B4-BE49-F238E27FC236}">
                  <a16:creationId xmlns:a16="http://schemas.microsoft.com/office/drawing/2014/main" id="{33651C71-DDE3-D806-B2E6-40BBC2AFD6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35500" y="1931988"/>
              <a:ext cx="1816100" cy="176213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15" name="Line 179">
              <a:extLst>
                <a:ext uri="{FF2B5EF4-FFF2-40B4-BE49-F238E27FC236}">
                  <a16:creationId xmlns:a16="http://schemas.microsoft.com/office/drawing/2014/main" id="{C57CA212-59A4-A6BB-1640-7E687EAB1F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59063" y="2058988"/>
              <a:ext cx="3465513" cy="2576512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16" name="Line 180">
              <a:extLst>
                <a:ext uri="{FF2B5EF4-FFF2-40B4-BE49-F238E27FC236}">
                  <a16:creationId xmlns:a16="http://schemas.microsoft.com/office/drawing/2014/main" id="{E9694B3A-F4EE-AE22-23F4-0221EEE52C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32213" y="2225675"/>
              <a:ext cx="2232025" cy="3422649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17" name="Line 181">
              <a:extLst>
                <a:ext uri="{FF2B5EF4-FFF2-40B4-BE49-F238E27FC236}">
                  <a16:creationId xmlns:a16="http://schemas.microsoft.com/office/drawing/2014/main" id="{B0F281A0-2FD9-31C3-4018-F5CC50C3B6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63613" y="1963738"/>
              <a:ext cx="5343525" cy="1809750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18" name="Line 182">
              <a:extLst>
                <a:ext uri="{FF2B5EF4-FFF2-40B4-BE49-F238E27FC236}">
                  <a16:creationId xmlns:a16="http://schemas.microsoft.com/office/drawing/2014/main" id="{1778F4A7-1EC9-E789-A6E9-B6E5CD277D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28750" y="2016125"/>
              <a:ext cx="4756150" cy="2774949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19" name="Line 183">
              <a:extLst>
                <a:ext uri="{FF2B5EF4-FFF2-40B4-BE49-F238E27FC236}">
                  <a16:creationId xmlns:a16="http://schemas.microsoft.com/office/drawing/2014/main" id="{7E698FFA-E6BF-1B7B-5FED-8485899EC3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801813" y="1104900"/>
              <a:ext cx="4829175" cy="831850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20" name="Line 184">
              <a:extLst>
                <a:ext uri="{FF2B5EF4-FFF2-40B4-BE49-F238E27FC236}">
                  <a16:creationId xmlns:a16="http://schemas.microsoft.com/office/drawing/2014/main" id="{BC48DBBF-A2D0-1577-F82A-C87FDBD3FA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67275" y="949325"/>
              <a:ext cx="1962150" cy="1055688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21" name="Line 185">
              <a:extLst>
                <a:ext uri="{FF2B5EF4-FFF2-40B4-BE49-F238E27FC236}">
                  <a16:creationId xmlns:a16="http://schemas.microsoft.com/office/drawing/2014/main" id="{7969D870-FCFC-DB7F-8458-5AB81AE45A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89613" y="2919413"/>
              <a:ext cx="1295400" cy="2211388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22" name="Line 186">
              <a:extLst>
                <a:ext uri="{FF2B5EF4-FFF2-40B4-BE49-F238E27FC236}">
                  <a16:creationId xmlns:a16="http://schemas.microsoft.com/office/drawing/2014/main" id="{645AD65A-F0CD-59D5-5BE5-6C5D78D6AF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688138" y="2701925"/>
              <a:ext cx="479425" cy="2755899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23" name="Line 187">
              <a:extLst>
                <a:ext uri="{FF2B5EF4-FFF2-40B4-BE49-F238E27FC236}">
                  <a16:creationId xmlns:a16="http://schemas.microsoft.com/office/drawing/2014/main" id="{6FD7231D-C558-BC9B-887E-3F61746CC7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63850" y="3213100"/>
              <a:ext cx="3865563" cy="1316038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24" name="Line 188">
              <a:extLst>
                <a:ext uri="{FF2B5EF4-FFF2-40B4-BE49-F238E27FC236}">
                  <a16:creationId xmlns:a16="http://schemas.microsoft.com/office/drawing/2014/main" id="{443F5247-DBE7-20FD-BDBB-85DE4B4CAA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6638" y="3098800"/>
              <a:ext cx="3355975" cy="2720974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26" name="Line 189">
              <a:extLst>
                <a:ext uri="{FF2B5EF4-FFF2-40B4-BE49-F238E27FC236}">
                  <a16:creationId xmlns:a16="http://schemas.microsoft.com/office/drawing/2014/main" id="{7984DCCA-5329-BDB8-6BF0-0914735D40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93788" y="3243263"/>
              <a:ext cx="5483225" cy="500063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28" name="Line 190">
              <a:extLst>
                <a:ext uri="{FF2B5EF4-FFF2-40B4-BE49-F238E27FC236}">
                  <a16:creationId xmlns:a16="http://schemas.microsoft.com/office/drawing/2014/main" id="{537C389F-E6E6-A0C4-2CAD-B4FA135139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06513" y="3221038"/>
              <a:ext cx="5400675" cy="1624013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29" name="Line 191">
              <a:extLst>
                <a:ext uri="{FF2B5EF4-FFF2-40B4-BE49-F238E27FC236}">
                  <a16:creationId xmlns:a16="http://schemas.microsoft.com/office/drawing/2014/main" id="{648C6D9C-62ED-D1F1-1D13-16DCAABA65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8038" y="2790825"/>
              <a:ext cx="784225" cy="2435225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30" name="Line 192">
              <a:extLst>
                <a:ext uri="{FF2B5EF4-FFF2-40B4-BE49-F238E27FC236}">
                  <a16:creationId xmlns:a16="http://schemas.microsoft.com/office/drawing/2014/main" id="{598CC1DD-19AB-32A8-EFD5-5FCB2427B3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965325" y="1158875"/>
              <a:ext cx="4270375" cy="2024063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31" name="Line 193">
              <a:extLst>
                <a:ext uri="{FF2B5EF4-FFF2-40B4-BE49-F238E27FC236}">
                  <a16:creationId xmlns:a16="http://schemas.microsoft.com/office/drawing/2014/main" id="{1824A181-97A0-DBC4-C66F-F878CEB6CB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576388" y="2378075"/>
              <a:ext cx="4826000" cy="858838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32" name="Line 194">
              <a:extLst>
                <a:ext uri="{FF2B5EF4-FFF2-40B4-BE49-F238E27FC236}">
                  <a16:creationId xmlns:a16="http://schemas.microsoft.com/office/drawing/2014/main" id="{203DD1B3-A7F5-9EA1-EE0E-F2B65C05BE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130800" y="1223963"/>
              <a:ext cx="792163" cy="1649413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34" name="Line 195">
              <a:extLst>
                <a:ext uri="{FF2B5EF4-FFF2-40B4-BE49-F238E27FC236}">
                  <a16:creationId xmlns:a16="http://schemas.microsoft.com/office/drawing/2014/main" id="{8E76271B-6F8F-456E-3755-2626A894B8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262438" y="2024063"/>
              <a:ext cx="1922463" cy="1131888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36" name="Line 196">
              <a:extLst>
                <a:ext uri="{FF2B5EF4-FFF2-40B4-BE49-F238E27FC236}">
                  <a16:creationId xmlns:a16="http://schemas.microsoft.com/office/drawing/2014/main" id="{00757522-DEB8-B581-6751-6A83361189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75025" y="4921249"/>
              <a:ext cx="2662238" cy="1017588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37" name="Line 197">
              <a:extLst>
                <a:ext uri="{FF2B5EF4-FFF2-40B4-BE49-F238E27FC236}">
                  <a16:creationId xmlns:a16="http://schemas.microsoft.com/office/drawing/2014/main" id="{D76AEE86-7975-9164-E8FA-79E34E086E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106613" y="1250950"/>
              <a:ext cx="4418013" cy="3754437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38" name="Line 198">
              <a:extLst>
                <a:ext uri="{FF2B5EF4-FFF2-40B4-BE49-F238E27FC236}">
                  <a16:creationId xmlns:a16="http://schemas.microsoft.com/office/drawing/2014/main" id="{2EEE2C1E-496A-3BCB-F52C-1BE5556AA3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93825" y="2312988"/>
              <a:ext cx="5038725" cy="2630487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40" name="Line 199">
              <a:extLst>
                <a:ext uri="{FF2B5EF4-FFF2-40B4-BE49-F238E27FC236}">
                  <a16:creationId xmlns:a16="http://schemas.microsoft.com/office/drawing/2014/main" id="{98B616A5-D5A8-9E27-AFA0-261BFD3DFE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149850" y="1270000"/>
              <a:ext cx="1516063" cy="3929062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42" name="Line 200">
              <a:extLst>
                <a:ext uri="{FF2B5EF4-FFF2-40B4-BE49-F238E27FC236}">
                  <a16:creationId xmlns:a16="http://schemas.microsoft.com/office/drawing/2014/main" id="{35CAB283-2E53-69F8-C0B8-6ED399A169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086225" y="1871663"/>
              <a:ext cx="2506663" cy="3201987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44" name="Line 201">
              <a:extLst>
                <a:ext uri="{FF2B5EF4-FFF2-40B4-BE49-F238E27FC236}">
                  <a16:creationId xmlns:a16="http://schemas.microsoft.com/office/drawing/2014/main" id="{6A5A9549-4FB9-4886-F241-EA66670AB7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03575" y="4494212"/>
              <a:ext cx="3070225" cy="396875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46" name="Line 202">
              <a:extLst>
                <a:ext uri="{FF2B5EF4-FFF2-40B4-BE49-F238E27FC236}">
                  <a16:creationId xmlns:a16="http://schemas.microsoft.com/office/drawing/2014/main" id="{1CA078C3-A7EF-F1E0-EDC5-D9751544F0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268413" y="3754437"/>
              <a:ext cx="5049838" cy="1147763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47" name="Line 204">
              <a:extLst>
                <a:ext uri="{FF2B5EF4-FFF2-40B4-BE49-F238E27FC236}">
                  <a16:creationId xmlns:a16="http://schemas.microsoft.com/office/drawing/2014/main" id="{808F6169-405B-B755-0D75-8F24644028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8488" y="5862637"/>
              <a:ext cx="3092450" cy="125413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48" name="Line 205">
              <a:extLst>
                <a:ext uri="{FF2B5EF4-FFF2-40B4-BE49-F238E27FC236}">
                  <a16:creationId xmlns:a16="http://schemas.microsoft.com/office/drawing/2014/main" id="{EC29DE42-349C-0BE7-A4F7-5BC9687ED3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185988" y="1327150"/>
              <a:ext cx="3652838" cy="4359274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49" name="Line 206">
              <a:extLst>
                <a:ext uri="{FF2B5EF4-FFF2-40B4-BE49-F238E27FC236}">
                  <a16:creationId xmlns:a16="http://schemas.microsoft.com/office/drawing/2014/main" id="{37B928B6-7354-5EB2-F221-9A6EF7F800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03338" y="2255838"/>
              <a:ext cx="4611688" cy="3506787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50" name="Line 207">
              <a:extLst>
                <a:ext uri="{FF2B5EF4-FFF2-40B4-BE49-F238E27FC236}">
                  <a16:creationId xmlns:a16="http://schemas.microsoft.com/office/drawing/2014/main" id="{38488FE8-03ED-3440-480B-BF9CA8E6F1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187950" y="1409700"/>
              <a:ext cx="539750" cy="4029074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51" name="Line 208">
              <a:extLst>
                <a:ext uri="{FF2B5EF4-FFF2-40B4-BE49-F238E27FC236}">
                  <a16:creationId xmlns:a16="http://schemas.microsoft.com/office/drawing/2014/main" id="{3CD4CE8F-664E-CE2D-882F-5CFC21357C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010025" y="1749425"/>
              <a:ext cx="1755775" cy="3827462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52" name="Line 209">
              <a:extLst>
                <a:ext uri="{FF2B5EF4-FFF2-40B4-BE49-F238E27FC236}">
                  <a16:creationId xmlns:a16="http://schemas.microsoft.com/office/drawing/2014/main" id="{8859229B-CB87-1B3C-9370-395993246D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432175" y="4562474"/>
              <a:ext cx="2566988" cy="1250950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54" name="Line 210">
              <a:extLst>
                <a:ext uri="{FF2B5EF4-FFF2-40B4-BE49-F238E27FC236}">
                  <a16:creationId xmlns:a16="http://schemas.microsoft.com/office/drawing/2014/main" id="{B78DC786-5FCE-3A15-AF21-493FB823C3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71600" y="3789362"/>
              <a:ext cx="4641850" cy="2030413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55" name="Line 211">
              <a:extLst>
                <a:ext uri="{FF2B5EF4-FFF2-40B4-BE49-F238E27FC236}">
                  <a16:creationId xmlns:a16="http://schemas.microsoft.com/office/drawing/2014/main" id="{21BFB92C-1673-B3C7-5773-A22B1D9FBC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036638" y="4859337"/>
              <a:ext cx="5080000" cy="992188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56" name="Line 212">
              <a:extLst>
                <a:ext uri="{FF2B5EF4-FFF2-40B4-BE49-F238E27FC236}">
                  <a16:creationId xmlns:a16="http://schemas.microsoft.com/office/drawing/2014/main" id="{3DCD7538-643B-7EC7-628F-082FA3600A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41475" y="876300"/>
              <a:ext cx="2882900" cy="222250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57" name="Line 213">
              <a:extLst>
                <a:ext uri="{FF2B5EF4-FFF2-40B4-BE49-F238E27FC236}">
                  <a16:creationId xmlns:a16="http://schemas.microsoft.com/office/drawing/2014/main" id="{486BB973-4CD3-55AD-604A-37CC55679A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90550" y="1627188"/>
              <a:ext cx="465138" cy="2576512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58" name="Line 214">
              <a:extLst>
                <a:ext uri="{FF2B5EF4-FFF2-40B4-BE49-F238E27FC236}">
                  <a16:creationId xmlns:a16="http://schemas.microsoft.com/office/drawing/2014/main" id="{245E92BA-90CB-BA70-D314-C8E02B904D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19288" y="1139825"/>
              <a:ext cx="2433638" cy="930275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59" name="Line 215">
              <a:extLst>
                <a:ext uri="{FF2B5EF4-FFF2-40B4-BE49-F238E27FC236}">
                  <a16:creationId xmlns:a16="http://schemas.microsoft.com/office/drawing/2014/main" id="{0229538C-40D2-ED54-49C1-3D6E776613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81238" y="1482725"/>
              <a:ext cx="1512888" cy="3452812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60" name="Line 216">
              <a:extLst>
                <a:ext uri="{FF2B5EF4-FFF2-40B4-BE49-F238E27FC236}">
                  <a16:creationId xmlns:a16="http://schemas.microsoft.com/office/drawing/2014/main" id="{4CE1D44D-D3BA-B884-AD5B-AD41867708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5213" y="1738313"/>
              <a:ext cx="22225" cy="3503612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61" name="Line 217">
              <a:extLst>
                <a:ext uri="{FF2B5EF4-FFF2-40B4-BE49-F238E27FC236}">
                  <a16:creationId xmlns:a16="http://schemas.microsoft.com/office/drawing/2014/main" id="{8B5E08F6-79CD-ADDE-C279-9192D3B1E5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19300" y="960438"/>
              <a:ext cx="2238375" cy="1333500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62" name="Line 218">
              <a:extLst>
                <a:ext uri="{FF2B5EF4-FFF2-40B4-BE49-F238E27FC236}">
                  <a16:creationId xmlns:a16="http://schemas.microsoft.com/office/drawing/2014/main" id="{C70FD3F2-06A1-C322-95CE-96BBBB6FC0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52600" y="2108200"/>
              <a:ext cx="2882900" cy="274638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63" name="Line 219">
              <a:extLst>
                <a:ext uri="{FF2B5EF4-FFF2-40B4-BE49-F238E27FC236}">
                  <a16:creationId xmlns:a16="http://schemas.microsoft.com/office/drawing/2014/main" id="{D73A85AC-939C-70B1-3D98-0183228A70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8025" y="2154238"/>
              <a:ext cx="1482725" cy="1795463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64" name="Line 220">
              <a:extLst>
                <a:ext uri="{FF2B5EF4-FFF2-40B4-BE49-F238E27FC236}">
                  <a16:creationId xmlns:a16="http://schemas.microsoft.com/office/drawing/2014/main" id="{7EF003C4-11FE-0249-DC46-808E0B05AB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90688" y="1898650"/>
              <a:ext cx="625475" cy="2541588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65" name="Line 221">
              <a:extLst>
                <a:ext uri="{FF2B5EF4-FFF2-40B4-BE49-F238E27FC236}">
                  <a16:creationId xmlns:a16="http://schemas.microsoft.com/office/drawing/2014/main" id="{DF9C75C4-F648-E971-AE55-8063E9724B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7138" y="2187575"/>
              <a:ext cx="2417763" cy="2532063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66" name="Line 222">
              <a:extLst>
                <a:ext uri="{FF2B5EF4-FFF2-40B4-BE49-F238E27FC236}">
                  <a16:creationId xmlns:a16="http://schemas.microsoft.com/office/drawing/2014/main" id="{7E789244-8369-853C-45EE-1EFB215BC4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5850" y="1966913"/>
              <a:ext cx="1317625" cy="3533774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67" name="Line 223">
              <a:extLst>
                <a:ext uri="{FF2B5EF4-FFF2-40B4-BE49-F238E27FC236}">
                  <a16:creationId xmlns:a16="http://schemas.microsoft.com/office/drawing/2014/main" id="{C8AC610F-19B8-C570-A5CB-E2B185C590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9975" y="1912938"/>
              <a:ext cx="617538" cy="2241550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68" name="Line 224">
              <a:extLst>
                <a:ext uri="{FF2B5EF4-FFF2-40B4-BE49-F238E27FC236}">
                  <a16:creationId xmlns:a16="http://schemas.microsoft.com/office/drawing/2014/main" id="{9B1578E4-7499-0E09-5BAB-E213B3E9AE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19350" y="1246188"/>
              <a:ext cx="1587500" cy="3694112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69" name="Line 225">
              <a:extLst>
                <a:ext uri="{FF2B5EF4-FFF2-40B4-BE49-F238E27FC236}">
                  <a16:creationId xmlns:a16="http://schemas.microsoft.com/office/drawing/2014/main" id="{2C644822-D218-69CC-5CD4-D303AD3FBA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54450" y="1474788"/>
              <a:ext cx="103188" cy="3786187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70" name="Line 226">
              <a:extLst>
                <a:ext uri="{FF2B5EF4-FFF2-40B4-BE49-F238E27FC236}">
                  <a16:creationId xmlns:a16="http://schemas.microsoft.com/office/drawing/2014/main" id="{12CDAFE7-8917-BC6C-3944-252D346F1E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81050" y="1017588"/>
              <a:ext cx="3397250" cy="2855912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71" name="Line 227">
              <a:extLst>
                <a:ext uri="{FF2B5EF4-FFF2-40B4-BE49-F238E27FC236}">
                  <a16:creationId xmlns:a16="http://schemas.microsoft.com/office/drawing/2014/main" id="{2D554AFD-CE96-9491-1ED8-322203D20E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03375" y="1136650"/>
              <a:ext cx="2463800" cy="3494087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72" name="Line 228">
              <a:extLst>
                <a:ext uri="{FF2B5EF4-FFF2-40B4-BE49-F238E27FC236}">
                  <a16:creationId xmlns:a16="http://schemas.microsoft.com/office/drawing/2014/main" id="{B1B4B2E9-7902-FA77-8CC7-7BD89C1558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44763" y="1898650"/>
              <a:ext cx="2493963" cy="2843212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73" name="Line 229">
              <a:extLst>
                <a:ext uri="{FF2B5EF4-FFF2-40B4-BE49-F238E27FC236}">
                  <a16:creationId xmlns:a16="http://schemas.microsoft.com/office/drawing/2014/main" id="{9705C82B-D63F-FDFB-AB5A-0BF3A10CEE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3175" y="1700213"/>
              <a:ext cx="1344613" cy="3789362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74" name="Line 230">
              <a:extLst>
                <a:ext uri="{FF2B5EF4-FFF2-40B4-BE49-F238E27FC236}">
                  <a16:creationId xmlns:a16="http://schemas.microsoft.com/office/drawing/2014/main" id="{4AF20991-C305-355B-0D1C-C8228CC36B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17575" y="2058988"/>
              <a:ext cx="3908425" cy="1730375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75" name="Line 231">
              <a:extLst>
                <a:ext uri="{FF2B5EF4-FFF2-40B4-BE49-F238E27FC236}">
                  <a16:creationId xmlns:a16="http://schemas.microsoft.com/office/drawing/2014/main" id="{8DDFCF17-5A14-A804-B76C-181A8B05E1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97013" y="1974850"/>
              <a:ext cx="3462338" cy="2770187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76" name="Line 232">
              <a:extLst>
                <a:ext uri="{FF2B5EF4-FFF2-40B4-BE49-F238E27FC236}">
                  <a16:creationId xmlns:a16="http://schemas.microsoft.com/office/drawing/2014/main" id="{4EFCA374-6ED3-C3D6-F919-64EE6E9CC4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60475" y="4505324"/>
              <a:ext cx="1690688" cy="350838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77" name="Line 233">
              <a:extLst>
                <a:ext uri="{FF2B5EF4-FFF2-40B4-BE49-F238E27FC236}">
                  <a16:creationId xmlns:a16="http://schemas.microsoft.com/office/drawing/2014/main" id="{80DA9CAD-3672-A8AE-1FAA-63E9F9E29B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41438" y="3778249"/>
              <a:ext cx="2025650" cy="757238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78" name="Line 234">
              <a:extLst>
                <a:ext uri="{FF2B5EF4-FFF2-40B4-BE49-F238E27FC236}">
                  <a16:creationId xmlns:a16="http://schemas.microsoft.com/office/drawing/2014/main" id="{565E6ACC-4C4C-8C00-EE8E-314C0B521F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644650" y="4048124"/>
              <a:ext cx="796925" cy="1536700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79" name="Line 235">
              <a:extLst>
                <a:ext uri="{FF2B5EF4-FFF2-40B4-BE49-F238E27FC236}">
                  <a16:creationId xmlns:a16="http://schemas.microsoft.com/office/drawing/2014/main" id="{CFD5102D-E0F3-A146-7F22-3C3856DB03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60425" y="4791074"/>
              <a:ext cx="1866900" cy="1093788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  <p:sp>
          <p:nvSpPr>
            <p:cNvPr id="80" name="Line 203">
              <a:extLst>
                <a:ext uri="{FF2B5EF4-FFF2-40B4-BE49-F238E27FC236}">
                  <a16:creationId xmlns:a16="http://schemas.microsoft.com/office/drawing/2014/main" id="{9D911D79-1D0C-2D29-2873-6E8947132C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143000" y="4867274"/>
              <a:ext cx="5068888" cy="19050"/>
            </a:xfrm>
            <a:prstGeom prst="line">
              <a:avLst/>
            </a:prstGeom>
            <a:noFill/>
            <a:ln w="7938">
              <a:solidFill>
                <a:schemeClr val="bg2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7198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3319FCA-16BB-BB36-5EBF-DF7DC1B9351B}"/>
              </a:ext>
            </a:extLst>
          </p:cNvPr>
          <p:cNvGrpSpPr/>
          <p:nvPr/>
        </p:nvGrpSpPr>
        <p:grpSpPr>
          <a:xfrm>
            <a:off x="3635087" y="3769056"/>
            <a:ext cx="8122824" cy="6867551"/>
            <a:chOff x="1420813" y="1371600"/>
            <a:chExt cx="4951412" cy="4186237"/>
          </a:xfrm>
          <a:solidFill>
            <a:schemeClr val="bg2">
              <a:lumMod val="75000"/>
              <a:lumOff val="25000"/>
            </a:schemeClr>
          </a:solidFill>
        </p:grpSpPr>
        <p:sp>
          <p:nvSpPr>
            <p:cNvPr id="82" name="Oval 236">
              <a:extLst>
                <a:ext uri="{FF2B5EF4-FFF2-40B4-BE49-F238E27FC236}">
                  <a16:creationId xmlns:a16="http://schemas.microsoft.com/office/drawing/2014/main" id="{C391A158-29CA-EE70-FD89-467A90934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025" y="2268538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83" name="Oval 237">
              <a:extLst>
                <a:ext uri="{FF2B5EF4-FFF2-40B4-BE49-F238E27FC236}">
                  <a16:creationId xmlns:a16="http://schemas.microsoft.com/office/drawing/2014/main" id="{F427922E-D7D7-8438-4EA9-ABAF3CDE7D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3563" y="2432050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84" name="Oval 238">
              <a:extLst>
                <a:ext uri="{FF2B5EF4-FFF2-40B4-BE49-F238E27FC236}">
                  <a16:creationId xmlns:a16="http://schemas.microsoft.com/office/drawing/2014/main" id="{EE56CB96-D4F1-FB05-060E-3AD026E24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2650" y="2459038"/>
              <a:ext cx="44450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85" name="Oval 239">
              <a:extLst>
                <a:ext uri="{FF2B5EF4-FFF2-40B4-BE49-F238E27FC236}">
                  <a16:creationId xmlns:a16="http://schemas.microsoft.com/office/drawing/2014/main" id="{A3595C94-687A-C169-FA45-7F50DEF99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5500" y="2663825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86" name="Oval 240">
              <a:extLst>
                <a:ext uri="{FF2B5EF4-FFF2-40B4-BE49-F238E27FC236}">
                  <a16:creationId xmlns:a16="http://schemas.microsoft.com/office/drawing/2014/main" id="{92330397-BB22-80F4-FDCC-9522163D12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713" y="2600325"/>
              <a:ext cx="57150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87" name="Oval 241">
              <a:extLst>
                <a:ext uri="{FF2B5EF4-FFF2-40B4-BE49-F238E27FC236}">
                  <a16:creationId xmlns:a16="http://schemas.microsoft.com/office/drawing/2014/main" id="{304B29ED-5CA0-319B-DEC0-E03B9B3FB7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5950" y="2881313"/>
              <a:ext cx="71438" cy="68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88" name="Oval 242">
              <a:extLst>
                <a:ext uri="{FF2B5EF4-FFF2-40B4-BE49-F238E27FC236}">
                  <a16:creationId xmlns:a16="http://schemas.microsoft.com/office/drawing/2014/main" id="{698B4E5A-BB83-C743-90A6-7E2C42A06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1313" y="3430588"/>
              <a:ext cx="71438" cy="730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89" name="Oval 243">
              <a:extLst>
                <a:ext uri="{FF2B5EF4-FFF2-40B4-BE49-F238E27FC236}">
                  <a16:creationId xmlns:a16="http://schemas.microsoft.com/office/drawing/2014/main" id="{9EBB1DD6-5F61-36F4-5AB6-7908C1C8B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5113" y="3670299"/>
              <a:ext cx="57150" cy="619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90" name="Oval 244">
              <a:extLst>
                <a:ext uri="{FF2B5EF4-FFF2-40B4-BE49-F238E27FC236}">
                  <a16:creationId xmlns:a16="http://schemas.microsoft.com/office/drawing/2014/main" id="{0BFCB8AC-5F24-D31D-C199-3ED6777DC8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4200" y="3643312"/>
              <a:ext cx="50800" cy="53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91" name="Oval 245">
              <a:extLst>
                <a:ext uri="{FF2B5EF4-FFF2-40B4-BE49-F238E27FC236}">
                  <a16:creationId xmlns:a16="http://schemas.microsoft.com/office/drawing/2014/main" id="{38647367-81E4-9DB9-6F7C-76563E90A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7225" y="3286125"/>
              <a:ext cx="7620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92" name="Oval 246">
              <a:extLst>
                <a:ext uri="{FF2B5EF4-FFF2-40B4-BE49-F238E27FC236}">
                  <a16:creationId xmlns:a16="http://schemas.microsoft.com/office/drawing/2014/main" id="{1E6B7ACA-3A1D-70A3-02D1-D0461FADD3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4875" y="3182938"/>
              <a:ext cx="73025" cy="730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93" name="Oval 247">
              <a:extLst>
                <a:ext uri="{FF2B5EF4-FFF2-40B4-BE49-F238E27FC236}">
                  <a16:creationId xmlns:a16="http://schemas.microsoft.com/office/drawing/2014/main" id="{1BA814A8-D866-8783-75DE-FC8F34081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1400" y="3019425"/>
              <a:ext cx="61913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94" name="Oval 248">
              <a:extLst>
                <a:ext uri="{FF2B5EF4-FFF2-40B4-BE49-F238E27FC236}">
                  <a16:creationId xmlns:a16="http://schemas.microsoft.com/office/drawing/2014/main" id="{437DB255-D149-CD70-65F0-BF127B3104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1400" y="3594099"/>
              <a:ext cx="65088" cy="68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95" name="Oval 249">
              <a:extLst>
                <a:ext uri="{FF2B5EF4-FFF2-40B4-BE49-F238E27FC236}">
                  <a16:creationId xmlns:a16="http://schemas.microsoft.com/office/drawing/2014/main" id="{4BDCBC04-934C-0ED3-3855-883F3F8D6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1400" y="3960812"/>
              <a:ext cx="80963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96" name="Oval 250">
              <a:extLst>
                <a:ext uri="{FF2B5EF4-FFF2-40B4-BE49-F238E27FC236}">
                  <a16:creationId xmlns:a16="http://schemas.microsoft.com/office/drawing/2014/main" id="{B7A0714C-CEB4-C285-5AB5-DA285FBCD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0250" y="4002087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97" name="Oval 251">
              <a:extLst>
                <a:ext uri="{FF2B5EF4-FFF2-40B4-BE49-F238E27FC236}">
                  <a16:creationId xmlns:a16="http://schemas.microsoft.com/office/drawing/2014/main" id="{4FAB810A-2AD2-8BEA-11F3-B0EBB520C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5950" y="4162424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98" name="Oval 252">
              <a:extLst>
                <a:ext uri="{FF2B5EF4-FFF2-40B4-BE49-F238E27FC236}">
                  <a16:creationId xmlns:a16="http://schemas.microsoft.com/office/drawing/2014/main" id="{657F22B6-AC98-7323-D26A-8A25C1569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5775" y="4317999"/>
              <a:ext cx="76200" cy="730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99" name="Oval 253">
              <a:extLst>
                <a:ext uri="{FF2B5EF4-FFF2-40B4-BE49-F238E27FC236}">
                  <a16:creationId xmlns:a16="http://schemas.microsoft.com/office/drawing/2014/main" id="{544563C2-AFF3-0F3D-55E0-6721F66D4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4200" y="4486274"/>
              <a:ext cx="69850" cy="68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00" name="Oval 254">
              <a:extLst>
                <a:ext uri="{FF2B5EF4-FFF2-40B4-BE49-F238E27FC236}">
                  <a16:creationId xmlns:a16="http://schemas.microsoft.com/office/drawing/2014/main" id="{0EBC3FFA-3C4C-4CDC-BF1F-BBE816728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3925" y="4135437"/>
              <a:ext cx="60325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01" name="Oval 255">
              <a:extLst>
                <a:ext uri="{FF2B5EF4-FFF2-40B4-BE49-F238E27FC236}">
                  <a16:creationId xmlns:a16="http://schemas.microsoft.com/office/drawing/2014/main" id="{66A184E4-34F3-5D8B-D1BA-2BB5D2628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9338" y="4502149"/>
              <a:ext cx="68263" cy="68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02" name="Oval 256">
              <a:extLst>
                <a:ext uri="{FF2B5EF4-FFF2-40B4-BE49-F238E27FC236}">
                  <a16:creationId xmlns:a16="http://schemas.microsoft.com/office/drawing/2014/main" id="{8694A5C5-CC3B-730A-0186-FB2710630E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5700" y="4162424"/>
              <a:ext cx="61913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03" name="Oval 257">
              <a:extLst>
                <a:ext uri="{FF2B5EF4-FFF2-40B4-BE49-F238E27FC236}">
                  <a16:creationId xmlns:a16="http://schemas.microsoft.com/office/drawing/2014/main" id="{3DF41699-4607-9757-DDC9-BE88E07710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0450" y="4852987"/>
              <a:ext cx="53975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04" name="Oval 258">
              <a:extLst>
                <a:ext uri="{FF2B5EF4-FFF2-40B4-BE49-F238E27FC236}">
                  <a16:creationId xmlns:a16="http://schemas.microsoft.com/office/drawing/2014/main" id="{932363E0-22BA-4D65-8DA0-F23DEDFE8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8513" y="4643437"/>
              <a:ext cx="7620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05" name="Oval 259">
              <a:extLst>
                <a:ext uri="{FF2B5EF4-FFF2-40B4-BE49-F238E27FC236}">
                  <a16:creationId xmlns:a16="http://schemas.microsoft.com/office/drawing/2014/main" id="{81CD9FC3-C340-07BE-082E-E3A8C42A73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9863" y="2976563"/>
              <a:ext cx="71438" cy="730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06" name="Oval 260">
              <a:extLst>
                <a:ext uri="{FF2B5EF4-FFF2-40B4-BE49-F238E27FC236}">
                  <a16:creationId xmlns:a16="http://schemas.microsoft.com/office/drawing/2014/main" id="{0E1170DE-9FCB-ED0E-D884-A714D5B5E8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813" y="3278188"/>
              <a:ext cx="65088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07" name="Oval 261">
              <a:extLst>
                <a:ext uri="{FF2B5EF4-FFF2-40B4-BE49-F238E27FC236}">
                  <a16:creationId xmlns:a16="http://schemas.microsoft.com/office/drawing/2014/main" id="{0136FB09-A971-609B-C9A0-9CA6C7499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5525" y="2176463"/>
              <a:ext cx="57150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08" name="Oval 262">
              <a:extLst>
                <a:ext uri="{FF2B5EF4-FFF2-40B4-BE49-F238E27FC236}">
                  <a16:creationId xmlns:a16="http://schemas.microsoft.com/office/drawing/2014/main" id="{073E96DB-CDF4-EAA6-F73D-75AFD2802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0275" y="2405063"/>
              <a:ext cx="57150" cy="53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09" name="Oval 263">
              <a:extLst>
                <a:ext uri="{FF2B5EF4-FFF2-40B4-BE49-F238E27FC236}">
                  <a16:creationId xmlns:a16="http://schemas.microsoft.com/office/drawing/2014/main" id="{4A68B5DB-5071-77FE-E97D-7333C62B1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5725" y="2420938"/>
              <a:ext cx="69850" cy="68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10" name="Oval 264">
              <a:extLst>
                <a:ext uri="{FF2B5EF4-FFF2-40B4-BE49-F238E27FC236}">
                  <a16:creationId xmlns:a16="http://schemas.microsoft.com/office/drawing/2014/main" id="{764D5629-F9ED-ED06-8413-5F8702E25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2550" y="2763838"/>
              <a:ext cx="57150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11" name="Oval 265">
              <a:extLst>
                <a:ext uri="{FF2B5EF4-FFF2-40B4-BE49-F238E27FC236}">
                  <a16:creationId xmlns:a16="http://schemas.microsoft.com/office/drawing/2014/main" id="{398B5C0E-B9E3-1874-8D1C-3D78AA635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6225" y="2927350"/>
              <a:ext cx="53975" cy="53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12" name="Oval 266">
              <a:extLst>
                <a:ext uri="{FF2B5EF4-FFF2-40B4-BE49-F238E27FC236}">
                  <a16:creationId xmlns:a16="http://schemas.microsoft.com/office/drawing/2014/main" id="{A7A18F59-BFCD-723E-8338-7BD4173CE7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675" y="3148013"/>
              <a:ext cx="69850" cy="730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13" name="Oval 267">
              <a:extLst>
                <a:ext uri="{FF2B5EF4-FFF2-40B4-BE49-F238E27FC236}">
                  <a16:creationId xmlns:a16="http://schemas.microsoft.com/office/drawing/2014/main" id="{17F819AE-A9BA-6F4D-4A76-09D039437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8588" y="3624262"/>
              <a:ext cx="65088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14" name="Oval 268">
              <a:extLst>
                <a:ext uri="{FF2B5EF4-FFF2-40B4-BE49-F238E27FC236}">
                  <a16:creationId xmlns:a16="http://schemas.microsoft.com/office/drawing/2014/main" id="{751BDF96-51EF-60B8-7137-226BC65BC9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4450" y="4037012"/>
              <a:ext cx="68263" cy="68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15" name="Oval 269">
              <a:extLst>
                <a:ext uri="{FF2B5EF4-FFF2-40B4-BE49-F238E27FC236}">
                  <a16:creationId xmlns:a16="http://schemas.microsoft.com/office/drawing/2014/main" id="{88F52A8C-9650-CE44-85A1-9F952E534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2663" y="3933824"/>
              <a:ext cx="68263" cy="68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16" name="Oval 270">
              <a:extLst>
                <a:ext uri="{FF2B5EF4-FFF2-40B4-BE49-F238E27FC236}">
                  <a16:creationId xmlns:a16="http://schemas.microsoft.com/office/drawing/2014/main" id="{189538EF-9102-F62E-2E48-A95143151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7713" y="3827462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17" name="Oval 271">
              <a:extLst>
                <a:ext uri="{FF2B5EF4-FFF2-40B4-BE49-F238E27FC236}">
                  <a16:creationId xmlns:a16="http://schemas.microsoft.com/office/drawing/2014/main" id="{BA233F0C-CCEA-FCD7-AC88-64E0DBF6E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9550" y="4067174"/>
              <a:ext cx="61913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18" name="Oval 272">
              <a:extLst>
                <a:ext uri="{FF2B5EF4-FFF2-40B4-BE49-F238E27FC236}">
                  <a16:creationId xmlns:a16="http://schemas.microsoft.com/office/drawing/2014/main" id="{FCF5572F-97E3-E268-AB58-F85C56D61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0225" y="4265612"/>
              <a:ext cx="7143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19" name="Oval 273">
              <a:extLst>
                <a:ext uri="{FF2B5EF4-FFF2-40B4-BE49-F238E27FC236}">
                  <a16:creationId xmlns:a16="http://schemas.microsoft.com/office/drawing/2014/main" id="{4E73D977-A292-D7BE-0893-6EBB8841F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0338" y="3732212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20" name="Oval 274">
              <a:extLst>
                <a:ext uri="{FF2B5EF4-FFF2-40B4-BE49-F238E27FC236}">
                  <a16:creationId xmlns:a16="http://schemas.microsoft.com/office/drawing/2014/main" id="{05566BC1-79D0-B249-6955-B4C96EF93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0013" y="4322762"/>
              <a:ext cx="60325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21" name="Oval 275">
              <a:extLst>
                <a:ext uri="{FF2B5EF4-FFF2-40B4-BE49-F238E27FC236}">
                  <a16:creationId xmlns:a16="http://schemas.microsoft.com/office/drawing/2014/main" id="{0F4002DE-32DA-49FF-E736-11481ED8F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4575" y="3476624"/>
              <a:ext cx="7620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22" name="Oval 276">
              <a:extLst>
                <a:ext uri="{FF2B5EF4-FFF2-40B4-BE49-F238E27FC236}">
                  <a16:creationId xmlns:a16="http://schemas.microsoft.com/office/drawing/2014/main" id="{72B8DC49-CD62-33AB-D97D-BB5256AD4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6625" y="4268787"/>
              <a:ext cx="69850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23" name="Oval 277">
              <a:extLst>
                <a:ext uri="{FF2B5EF4-FFF2-40B4-BE49-F238E27FC236}">
                  <a16:creationId xmlns:a16="http://schemas.microsoft.com/office/drawing/2014/main" id="{CD508993-4D15-0228-CDCD-E326AE5060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4375" y="2919413"/>
              <a:ext cx="84138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24" name="Oval 278">
              <a:extLst>
                <a:ext uri="{FF2B5EF4-FFF2-40B4-BE49-F238E27FC236}">
                  <a16:creationId xmlns:a16="http://schemas.microsoft.com/office/drawing/2014/main" id="{C0839802-6961-9AED-8560-FCDF35EB8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4675" y="2576513"/>
              <a:ext cx="52388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25" name="Oval 279">
              <a:extLst>
                <a:ext uri="{FF2B5EF4-FFF2-40B4-BE49-F238E27FC236}">
                  <a16:creationId xmlns:a16="http://schemas.microsoft.com/office/drawing/2014/main" id="{28E14A7D-A368-607B-47B7-8F2F72E95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8625" y="2268538"/>
              <a:ext cx="50800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26" name="Oval 280">
              <a:extLst>
                <a:ext uri="{FF2B5EF4-FFF2-40B4-BE49-F238E27FC236}">
                  <a16:creationId xmlns:a16="http://schemas.microsoft.com/office/drawing/2014/main" id="{99730E41-098D-54FC-66E9-CC380C2C84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3225" y="3427413"/>
              <a:ext cx="60325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27" name="Oval 281">
              <a:extLst>
                <a:ext uri="{FF2B5EF4-FFF2-40B4-BE49-F238E27FC236}">
                  <a16:creationId xmlns:a16="http://schemas.microsoft.com/office/drawing/2014/main" id="{2B80829A-D652-E728-32B3-0CD3CBD75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613" y="3079750"/>
              <a:ext cx="68263" cy="68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28" name="Oval 282">
              <a:extLst>
                <a:ext uri="{FF2B5EF4-FFF2-40B4-BE49-F238E27FC236}">
                  <a16:creationId xmlns:a16="http://schemas.microsoft.com/office/drawing/2014/main" id="{5859FF9B-10FB-1FBD-3322-F56697284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4100" y="2927350"/>
              <a:ext cx="79375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29" name="Oval 283">
              <a:extLst>
                <a:ext uri="{FF2B5EF4-FFF2-40B4-BE49-F238E27FC236}">
                  <a16:creationId xmlns:a16="http://schemas.microsoft.com/office/drawing/2014/main" id="{B5546E12-F18E-DE8F-7D08-FB91AE84C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5438" y="3305175"/>
              <a:ext cx="82550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30" name="Oval 284">
              <a:extLst>
                <a:ext uri="{FF2B5EF4-FFF2-40B4-BE49-F238E27FC236}">
                  <a16:creationId xmlns:a16="http://schemas.microsoft.com/office/drawing/2014/main" id="{1AA6CE7E-C41A-BEBD-15C3-D4C8AE7C0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000" y="2497138"/>
              <a:ext cx="71438" cy="714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31" name="Oval 285">
              <a:extLst>
                <a:ext uri="{FF2B5EF4-FFF2-40B4-BE49-F238E27FC236}">
                  <a16:creationId xmlns:a16="http://schemas.microsoft.com/office/drawing/2014/main" id="{387333D5-AB0D-1CB3-D999-8F4922A96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5263" y="2268538"/>
              <a:ext cx="65088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32" name="Oval 286">
              <a:extLst>
                <a:ext uri="{FF2B5EF4-FFF2-40B4-BE49-F238E27FC236}">
                  <a16:creationId xmlns:a16="http://schemas.microsoft.com/office/drawing/2014/main" id="{91E3AA35-0094-EBD7-8E90-69EFE7F5F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7950" y="2557463"/>
              <a:ext cx="52388" cy="53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33" name="Oval 287">
              <a:extLst>
                <a:ext uri="{FF2B5EF4-FFF2-40B4-BE49-F238E27FC236}">
                  <a16:creationId xmlns:a16="http://schemas.microsoft.com/office/drawing/2014/main" id="{CCB83573-28CC-2FBE-C95A-9B8EEB128D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6263" y="2351088"/>
              <a:ext cx="65088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34" name="Oval 288">
              <a:extLst>
                <a:ext uri="{FF2B5EF4-FFF2-40B4-BE49-F238E27FC236}">
                  <a16:creationId xmlns:a16="http://schemas.microsoft.com/office/drawing/2014/main" id="{33B6DD4E-DFC7-2601-AAD8-D8D952019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6263" y="2625725"/>
              <a:ext cx="57150" cy="619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35" name="Oval 289">
              <a:extLst>
                <a:ext uri="{FF2B5EF4-FFF2-40B4-BE49-F238E27FC236}">
                  <a16:creationId xmlns:a16="http://schemas.microsoft.com/office/drawing/2014/main" id="{BAD441A3-6B02-C6DB-0423-E917638BC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0350" y="2744788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36" name="Oval 290">
              <a:extLst>
                <a:ext uri="{FF2B5EF4-FFF2-40B4-BE49-F238E27FC236}">
                  <a16:creationId xmlns:a16="http://schemas.microsoft.com/office/drawing/2014/main" id="{3C175DCE-C5DD-3F3C-401C-411DDA8F2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1013" y="2782888"/>
              <a:ext cx="52388" cy="49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37" name="Oval 291">
              <a:extLst>
                <a:ext uri="{FF2B5EF4-FFF2-40B4-BE49-F238E27FC236}">
                  <a16:creationId xmlns:a16="http://schemas.microsoft.com/office/drawing/2014/main" id="{E0AD99C3-B6EA-E96D-3406-0A70DA51B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3900" y="3014663"/>
              <a:ext cx="61913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38" name="Oval 292">
              <a:extLst>
                <a:ext uri="{FF2B5EF4-FFF2-40B4-BE49-F238E27FC236}">
                  <a16:creationId xmlns:a16="http://schemas.microsoft.com/office/drawing/2014/main" id="{1E6FBACE-E31B-B209-FEB6-31A6D171F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1388" y="3259138"/>
              <a:ext cx="61913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39" name="Oval 293">
              <a:extLst>
                <a:ext uri="{FF2B5EF4-FFF2-40B4-BE49-F238E27FC236}">
                  <a16:creationId xmlns:a16="http://schemas.microsoft.com/office/drawing/2014/main" id="{019359C0-5070-7433-0B0C-3241332F26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1675" y="3452812"/>
              <a:ext cx="68263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40" name="Oval 294">
              <a:extLst>
                <a:ext uri="{FF2B5EF4-FFF2-40B4-BE49-F238E27FC236}">
                  <a16:creationId xmlns:a16="http://schemas.microsoft.com/office/drawing/2014/main" id="{6128DF26-A478-F4BB-38DE-A47775B13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4738" y="3675062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41" name="Oval 295">
              <a:extLst>
                <a:ext uri="{FF2B5EF4-FFF2-40B4-BE49-F238E27FC236}">
                  <a16:creationId xmlns:a16="http://schemas.microsoft.com/office/drawing/2014/main" id="{90324ADE-454B-8C43-5B8C-8A0DD19CD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513" y="4006849"/>
              <a:ext cx="60325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42" name="Oval 296">
              <a:extLst>
                <a:ext uri="{FF2B5EF4-FFF2-40B4-BE49-F238E27FC236}">
                  <a16:creationId xmlns:a16="http://schemas.microsoft.com/office/drawing/2014/main" id="{A45B9DAC-FC38-8175-E4CB-51772A010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1900" y="4162424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43" name="Oval 297">
              <a:extLst>
                <a:ext uri="{FF2B5EF4-FFF2-40B4-BE49-F238E27FC236}">
                  <a16:creationId xmlns:a16="http://schemas.microsoft.com/office/drawing/2014/main" id="{526D6076-E2EA-6900-AADC-F3D8F57D0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3463" y="4467224"/>
              <a:ext cx="84138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44" name="Oval 298">
              <a:extLst>
                <a:ext uri="{FF2B5EF4-FFF2-40B4-BE49-F238E27FC236}">
                  <a16:creationId xmlns:a16="http://schemas.microsoft.com/office/drawing/2014/main" id="{B3E8884E-E6A5-4694-B881-D4E8DA90F1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3575" y="4341812"/>
              <a:ext cx="53975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45" name="Oval 299">
              <a:extLst>
                <a:ext uri="{FF2B5EF4-FFF2-40B4-BE49-F238E27FC236}">
                  <a16:creationId xmlns:a16="http://schemas.microsoft.com/office/drawing/2014/main" id="{1DFC5854-FD80-820D-BE02-F39094E62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1225" y="4695824"/>
              <a:ext cx="65088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46" name="Oval 300">
              <a:extLst>
                <a:ext uri="{FF2B5EF4-FFF2-40B4-BE49-F238E27FC236}">
                  <a16:creationId xmlns:a16="http://schemas.microsoft.com/office/drawing/2014/main" id="{43A77118-084B-16B5-416F-C60062367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8950" y="4478337"/>
              <a:ext cx="63500" cy="619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47" name="Oval 301">
              <a:extLst>
                <a:ext uri="{FF2B5EF4-FFF2-40B4-BE49-F238E27FC236}">
                  <a16:creationId xmlns:a16="http://schemas.microsoft.com/office/drawing/2014/main" id="{0E19A18E-12FA-E0EF-2CF8-850A0A768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1350" y="4738687"/>
              <a:ext cx="63500" cy="68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48" name="Oval 302">
              <a:extLst>
                <a:ext uri="{FF2B5EF4-FFF2-40B4-BE49-F238E27FC236}">
                  <a16:creationId xmlns:a16="http://schemas.microsoft.com/office/drawing/2014/main" id="{CC2165B3-C80C-1622-8540-F6679BC77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8163" y="4852987"/>
              <a:ext cx="68263" cy="68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49" name="Oval 303">
              <a:extLst>
                <a:ext uri="{FF2B5EF4-FFF2-40B4-BE49-F238E27FC236}">
                  <a16:creationId xmlns:a16="http://schemas.microsoft.com/office/drawing/2014/main" id="{DDF90CF0-E77B-73B2-5334-AD8EE40CF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8150" y="5073649"/>
              <a:ext cx="61913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50" name="Oval 304">
              <a:extLst>
                <a:ext uri="{FF2B5EF4-FFF2-40B4-BE49-F238E27FC236}">
                  <a16:creationId xmlns:a16="http://schemas.microsoft.com/office/drawing/2014/main" id="{CA6C4949-BBBF-8954-9103-FB9802C6D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0513" y="4749799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51" name="Oval 305">
              <a:extLst>
                <a:ext uri="{FF2B5EF4-FFF2-40B4-BE49-F238E27FC236}">
                  <a16:creationId xmlns:a16="http://schemas.microsoft.com/office/drawing/2014/main" id="{E57972D0-8A6D-D556-4350-E4BA99214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1913" y="4859337"/>
              <a:ext cx="49213" cy="508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52" name="Oval 306">
              <a:extLst>
                <a:ext uri="{FF2B5EF4-FFF2-40B4-BE49-F238E27FC236}">
                  <a16:creationId xmlns:a16="http://schemas.microsoft.com/office/drawing/2014/main" id="{82B7B083-9BF3-DDE1-2DDE-B80F2BD77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5375" y="4692649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53" name="Oval 307">
              <a:extLst>
                <a:ext uri="{FF2B5EF4-FFF2-40B4-BE49-F238E27FC236}">
                  <a16:creationId xmlns:a16="http://schemas.microsoft.com/office/drawing/2014/main" id="{73DB2642-2929-0FD7-C7B2-99646B2CD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1700" y="4845049"/>
              <a:ext cx="68263" cy="68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54" name="Oval 308">
              <a:extLst>
                <a:ext uri="{FF2B5EF4-FFF2-40B4-BE49-F238E27FC236}">
                  <a16:creationId xmlns:a16="http://schemas.microsoft.com/office/drawing/2014/main" id="{9986A043-23C7-BF22-5117-682FFFDC4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3188" y="5195887"/>
              <a:ext cx="73025" cy="714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55" name="Oval 309">
              <a:extLst>
                <a:ext uri="{FF2B5EF4-FFF2-40B4-BE49-F238E27FC236}">
                  <a16:creationId xmlns:a16="http://schemas.microsoft.com/office/drawing/2014/main" id="{7C308191-3746-1C1C-4E9C-D03939030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1088" y="5305424"/>
              <a:ext cx="71438" cy="730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56" name="Oval 310">
              <a:extLst>
                <a:ext uri="{FF2B5EF4-FFF2-40B4-BE49-F238E27FC236}">
                  <a16:creationId xmlns:a16="http://schemas.microsoft.com/office/drawing/2014/main" id="{367F5AFB-9DDE-7E1F-2856-8286BED0A6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5950" y="5492749"/>
              <a:ext cx="65088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57" name="Oval 311">
              <a:extLst>
                <a:ext uri="{FF2B5EF4-FFF2-40B4-BE49-F238E27FC236}">
                  <a16:creationId xmlns:a16="http://schemas.microsoft.com/office/drawing/2014/main" id="{85757074-698E-75AA-2CE3-07703DA7F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6850" y="5413374"/>
              <a:ext cx="65088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58" name="Oval 312">
              <a:extLst>
                <a:ext uri="{FF2B5EF4-FFF2-40B4-BE49-F238E27FC236}">
                  <a16:creationId xmlns:a16="http://schemas.microsoft.com/office/drawing/2014/main" id="{31D70B10-AFB4-D154-885A-7E402E6E0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6900" y="5100637"/>
              <a:ext cx="53975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59" name="Oval 313">
              <a:extLst>
                <a:ext uri="{FF2B5EF4-FFF2-40B4-BE49-F238E27FC236}">
                  <a16:creationId xmlns:a16="http://schemas.microsoft.com/office/drawing/2014/main" id="{471F961A-55BC-5023-BD1A-1D9792712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350" y="4840287"/>
              <a:ext cx="73025" cy="730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60" name="Oval 314">
              <a:extLst>
                <a:ext uri="{FF2B5EF4-FFF2-40B4-BE49-F238E27FC236}">
                  <a16:creationId xmlns:a16="http://schemas.microsoft.com/office/drawing/2014/main" id="{89F5CF73-01EA-7732-AE60-04B749744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2775" y="4619624"/>
              <a:ext cx="79375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61" name="Oval 315">
              <a:extLst>
                <a:ext uri="{FF2B5EF4-FFF2-40B4-BE49-F238E27FC236}">
                  <a16:creationId xmlns:a16="http://schemas.microsoft.com/office/drawing/2014/main" id="{96899458-18D9-7733-685A-F46A5995F6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551362"/>
              <a:ext cx="60325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62" name="Oval 316">
              <a:extLst>
                <a:ext uri="{FF2B5EF4-FFF2-40B4-BE49-F238E27FC236}">
                  <a16:creationId xmlns:a16="http://schemas.microsoft.com/office/drawing/2014/main" id="{9B2943B5-B43E-1CC6-6E9E-A2E6867F1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4450" y="4322762"/>
              <a:ext cx="49213" cy="49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63" name="Oval 317">
              <a:extLst>
                <a:ext uri="{FF2B5EF4-FFF2-40B4-BE49-F238E27FC236}">
                  <a16:creationId xmlns:a16="http://schemas.microsoft.com/office/drawing/2014/main" id="{B5D6DB30-BE7D-D4FF-CC48-DF66459602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9513" y="2035175"/>
              <a:ext cx="73025" cy="68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64" name="Oval 318">
              <a:extLst>
                <a:ext uri="{FF2B5EF4-FFF2-40B4-BE49-F238E27FC236}">
                  <a16:creationId xmlns:a16="http://schemas.microsoft.com/office/drawing/2014/main" id="{12AC8E4A-BF40-5EB7-83B3-211B00CC5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613" y="1993900"/>
              <a:ext cx="68263" cy="68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65" name="Oval 319">
              <a:extLst>
                <a:ext uri="{FF2B5EF4-FFF2-40B4-BE49-F238E27FC236}">
                  <a16:creationId xmlns:a16="http://schemas.microsoft.com/office/drawing/2014/main" id="{B109FFF6-D8F8-4E5C-A374-372F3D35C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2313" y="3305175"/>
              <a:ext cx="84138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66" name="Oval 320">
              <a:extLst>
                <a:ext uri="{FF2B5EF4-FFF2-40B4-BE49-F238E27FC236}">
                  <a16:creationId xmlns:a16="http://schemas.microsoft.com/office/drawing/2014/main" id="{F28BCAA9-4108-5E8E-25FA-D22675E82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8663" y="2217738"/>
              <a:ext cx="30163" cy="349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67" name="Oval 321">
              <a:extLst>
                <a:ext uri="{FF2B5EF4-FFF2-40B4-BE49-F238E27FC236}">
                  <a16:creationId xmlns:a16="http://schemas.microsoft.com/office/drawing/2014/main" id="{828D3E63-6D81-8717-8B4D-2956CBF00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3188" y="1879600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68" name="Oval 322">
              <a:extLst>
                <a:ext uri="{FF2B5EF4-FFF2-40B4-BE49-F238E27FC236}">
                  <a16:creationId xmlns:a16="http://schemas.microsoft.com/office/drawing/2014/main" id="{9F1E762D-2398-B9E3-2AA1-450723BE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4850" y="1754188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69" name="Oval 323">
              <a:extLst>
                <a:ext uri="{FF2B5EF4-FFF2-40B4-BE49-F238E27FC236}">
                  <a16:creationId xmlns:a16="http://schemas.microsoft.com/office/drawing/2014/main" id="{F78CE7A9-AF59-2A16-3808-AA14927D1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2500" y="1371600"/>
              <a:ext cx="53975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70" name="Oval 324">
              <a:extLst>
                <a:ext uri="{FF2B5EF4-FFF2-40B4-BE49-F238E27FC236}">
                  <a16:creationId xmlns:a16="http://schemas.microsoft.com/office/drawing/2014/main" id="{4E49874B-5DC9-B63D-15A3-534E6B9E2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6638" y="1754188"/>
              <a:ext cx="68263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71" name="Oval 325">
              <a:extLst>
                <a:ext uri="{FF2B5EF4-FFF2-40B4-BE49-F238E27FC236}">
                  <a16:creationId xmlns:a16="http://schemas.microsoft.com/office/drawing/2014/main" id="{E370980A-1DF5-EF46-852A-ACFCB5604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0663" y="1803400"/>
              <a:ext cx="65088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46DDAD3B-C97B-CB72-EEB9-8499C35B9F31}"/>
              </a:ext>
            </a:extLst>
          </p:cNvPr>
          <p:cNvGrpSpPr/>
          <p:nvPr/>
        </p:nvGrpSpPr>
        <p:grpSpPr>
          <a:xfrm>
            <a:off x="10683638" y="9529782"/>
            <a:ext cx="1612066" cy="1609315"/>
            <a:chOff x="5341622" y="4782389"/>
            <a:chExt cx="806243" cy="804867"/>
          </a:xfrm>
        </p:grpSpPr>
        <p:sp>
          <p:nvSpPr>
            <p:cNvPr id="173" name="Oval 124">
              <a:extLst>
                <a:ext uri="{FF2B5EF4-FFF2-40B4-BE49-F238E27FC236}">
                  <a16:creationId xmlns:a16="http://schemas.microsoft.com/office/drawing/2014/main" id="{D83EEE22-0129-4167-48CC-6BED23B50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1622" y="4782389"/>
              <a:ext cx="806243" cy="804867"/>
            </a:xfrm>
            <a:prstGeom prst="ellipse">
              <a:avLst/>
            </a:prstGeom>
            <a:solidFill>
              <a:srgbClr val="005CFF"/>
            </a:solidFill>
            <a:ln>
              <a:noFill/>
            </a:ln>
            <a:effectLst>
              <a:outerShdw blurRad="190500" dist="114300" dir="2700000" algn="tl" rotWithShape="0">
                <a:srgbClr val="005CFF">
                  <a:alpha val="39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BC787568-46E2-205A-6E90-ACCEA3A7739C}"/>
                </a:ext>
              </a:extLst>
            </p:cNvPr>
            <p:cNvGrpSpPr/>
            <p:nvPr/>
          </p:nvGrpSpPr>
          <p:grpSpPr>
            <a:xfrm>
              <a:off x="5506723" y="5032791"/>
              <a:ext cx="492552" cy="306812"/>
              <a:chOff x="5506723" y="5032791"/>
              <a:chExt cx="492552" cy="306812"/>
            </a:xfrm>
          </p:grpSpPr>
          <p:sp>
            <p:nvSpPr>
              <p:cNvPr id="175" name="Freeform 125">
                <a:extLst>
                  <a:ext uri="{FF2B5EF4-FFF2-40B4-BE49-F238E27FC236}">
                    <a16:creationId xmlns:a16="http://schemas.microsoft.com/office/drawing/2014/main" id="{0E4F86B1-DB04-C999-9206-4B311ECD05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06723" y="5032791"/>
                <a:ext cx="251779" cy="301309"/>
              </a:xfrm>
              <a:custGeom>
                <a:avLst/>
                <a:gdLst>
                  <a:gd name="T0" fmla="*/ 221707 w 76"/>
                  <a:gd name="T1" fmla="*/ 156639 h 91"/>
                  <a:gd name="T2" fmla="*/ 275223 w 76"/>
                  <a:gd name="T3" fmla="*/ 91691 h 91"/>
                  <a:gd name="T4" fmla="*/ 175837 w 76"/>
                  <a:gd name="T5" fmla="*/ 0 h 91"/>
                  <a:gd name="T6" fmla="*/ 0 w 76"/>
                  <a:gd name="T7" fmla="*/ 0 h 91"/>
                  <a:gd name="T8" fmla="*/ 0 w 76"/>
                  <a:gd name="T9" fmla="*/ 343843 h 91"/>
                  <a:gd name="T10" fmla="*/ 175837 w 76"/>
                  <a:gd name="T11" fmla="*/ 343843 h 91"/>
                  <a:gd name="T12" fmla="*/ 286690 w 76"/>
                  <a:gd name="T13" fmla="*/ 240690 h 91"/>
                  <a:gd name="T14" fmla="*/ 221707 w 76"/>
                  <a:gd name="T15" fmla="*/ 156639 h 91"/>
                  <a:gd name="T16" fmla="*/ 76451 w 76"/>
                  <a:gd name="T17" fmla="*/ 61128 h 91"/>
                  <a:gd name="T18" fmla="*/ 175837 w 76"/>
                  <a:gd name="T19" fmla="*/ 61128 h 91"/>
                  <a:gd name="T20" fmla="*/ 202595 w 76"/>
                  <a:gd name="T21" fmla="*/ 99332 h 91"/>
                  <a:gd name="T22" fmla="*/ 172014 w 76"/>
                  <a:gd name="T23" fmla="*/ 137537 h 91"/>
                  <a:gd name="T24" fmla="*/ 76451 w 76"/>
                  <a:gd name="T25" fmla="*/ 137537 h 91"/>
                  <a:gd name="T26" fmla="*/ 76451 w 76"/>
                  <a:gd name="T27" fmla="*/ 61128 h 91"/>
                  <a:gd name="T28" fmla="*/ 172014 w 76"/>
                  <a:gd name="T29" fmla="*/ 282715 h 91"/>
                  <a:gd name="T30" fmla="*/ 76451 w 76"/>
                  <a:gd name="T31" fmla="*/ 282715 h 91"/>
                  <a:gd name="T32" fmla="*/ 76451 w 76"/>
                  <a:gd name="T33" fmla="*/ 191024 h 91"/>
                  <a:gd name="T34" fmla="*/ 175837 w 76"/>
                  <a:gd name="T35" fmla="*/ 191024 h 91"/>
                  <a:gd name="T36" fmla="*/ 214062 w 76"/>
                  <a:gd name="T37" fmla="*/ 236869 h 91"/>
                  <a:gd name="T38" fmla="*/ 172014 w 76"/>
                  <a:gd name="T39" fmla="*/ 282715 h 9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76" h="91">
                    <a:moveTo>
                      <a:pt x="58" y="41"/>
                    </a:moveTo>
                    <a:cubicBezTo>
                      <a:pt x="58" y="41"/>
                      <a:pt x="72" y="40"/>
                      <a:pt x="72" y="24"/>
                    </a:cubicBezTo>
                    <a:cubicBezTo>
                      <a:pt x="72" y="8"/>
                      <a:pt x="61" y="0"/>
                      <a:pt x="4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46" y="90"/>
                      <a:pt x="46" y="90"/>
                      <a:pt x="46" y="90"/>
                    </a:cubicBezTo>
                    <a:cubicBezTo>
                      <a:pt x="46" y="90"/>
                      <a:pt x="75" y="91"/>
                      <a:pt x="75" y="63"/>
                    </a:cubicBezTo>
                    <a:cubicBezTo>
                      <a:pt x="75" y="63"/>
                      <a:pt x="76" y="41"/>
                      <a:pt x="58" y="41"/>
                    </a:cubicBezTo>
                    <a:close/>
                    <a:moveTo>
                      <a:pt x="20" y="16"/>
                    </a:move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16"/>
                      <a:pt x="53" y="16"/>
                      <a:pt x="53" y="26"/>
                    </a:cubicBezTo>
                    <a:cubicBezTo>
                      <a:pt x="53" y="35"/>
                      <a:pt x="49" y="36"/>
                      <a:pt x="45" y="36"/>
                    </a:cubicBezTo>
                    <a:cubicBezTo>
                      <a:pt x="20" y="36"/>
                      <a:pt x="20" y="36"/>
                      <a:pt x="20" y="36"/>
                    </a:cubicBezTo>
                    <a:lnTo>
                      <a:pt x="20" y="16"/>
                    </a:lnTo>
                    <a:close/>
                    <a:moveTo>
                      <a:pt x="45" y="74"/>
                    </a:moveTo>
                    <a:cubicBezTo>
                      <a:pt x="20" y="74"/>
                      <a:pt x="20" y="74"/>
                      <a:pt x="20" y="74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56" y="50"/>
                      <a:pt x="56" y="62"/>
                    </a:cubicBezTo>
                    <a:cubicBezTo>
                      <a:pt x="56" y="73"/>
                      <a:pt x="49" y="74"/>
                      <a:pt x="45" y="74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7198"/>
              </a:p>
            </p:txBody>
          </p:sp>
          <p:sp>
            <p:nvSpPr>
              <p:cNvPr id="176" name="Rectangle 126">
                <a:extLst>
                  <a:ext uri="{FF2B5EF4-FFF2-40B4-BE49-F238E27FC236}">
                    <a16:creationId xmlns:a16="http://schemas.microsoft.com/office/drawing/2014/main" id="{20933380-288E-9660-C62C-369E79256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7663" y="5053428"/>
                <a:ext cx="119699" cy="35772"/>
              </a:xfrm>
              <a:prstGeom prst="rect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ru-RU" altLang="ru-RU" sz="7198"/>
              </a:p>
            </p:txBody>
          </p:sp>
          <p:sp>
            <p:nvSpPr>
              <p:cNvPr id="177" name="Freeform 127">
                <a:extLst>
                  <a:ext uri="{FF2B5EF4-FFF2-40B4-BE49-F238E27FC236}">
                    <a16:creationId xmlns:a16="http://schemas.microsoft.com/office/drawing/2014/main" id="{13D0EBED-D542-6D6D-3F55-2894912D7D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58502" y="5108462"/>
                <a:ext cx="240773" cy="231141"/>
              </a:xfrm>
              <a:custGeom>
                <a:avLst/>
                <a:gdLst>
                  <a:gd name="T0" fmla="*/ 140809 w 73"/>
                  <a:gd name="T1" fmla="*/ 0 h 70"/>
                  <a:gd name="T2" fmla="*/ 7611 w 73"/>
                  <a:gd name="T3" fmla="*/ 129540 h 70"/>
                  <a:gd name="T4" fmla="*/ 140809 w 73"/>
                  <a:gd name="T5" fmla="*/ 262890 h 70"/>
                  <a:gd name="T6" fmla="*/ 254979 w 73"/>
                  <a:gd name="T7" fmla="*/ 171450 h 70"/>
                  <a:gd name="T8" fmla="*/ 197894 w 73"/>
                  <a:gd name="T9" fmla="*/ 171450 h 70"/>
                  <a:gd name="T10" fmla="*/ 140809 w 73"/>
                  <a:gd name="T11" fmla="*/ 209550 h 70"/>
                  <a:gd name="T12" fmla="*/ 83724 w 73"/>
                  <a:gd name="T13" fmla="*/ 148590 h 70"/>
                  <a:gd name="T14" fmla="*/ 258785 w 73"/>
                  <a:gd name="T15" fmla="*/ 148590 h 70"/>
                  <a:gd name="T16" fmla="*/ 140809 w 73"/>
                  <a:gd name="T17" fmla="*/ 0 h 70"/>
                  <a:gd name="T18" fmla="*/ 79919 w 73"/>
                  <a:gd name="T19" fmla="*/ 102870 h 70"/>
                  <a:gd name="T20" fmla="*/ 140809 w 73"/>
                  <a:gd name="T21" fmla="*/ 49530 h 70"/>
                  <a:gd name="T22" fmla="*/ 194089 w 73"/>
                  <a:gd name="T23" fmla="*/ 102870 h 70"/>
                  <a:gd name="T24" fmla="*/ 79919 w 73"/>
                  <a:gd name="T25" fmla="*/ 102870 h 7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3" h="70">
                    <a:moveTo>
                      <a:pt x="37" y="0"/>
                    </a:moveTo>
                    <a:cubicBezTo>
                      <a:pt x="2" y="0"/>
                      <a:pt x="2" y="34"/>
                      <a:pt x="2" y="34"/>
                    </a:cubicBezTo>
                    <a:cubicBezTo>
                      <a:pt x="2" y="34"/>
                      <a:pt x="0" y="69"/>
                      <a:pt x="37" y="69"/>
                    </a:cubicBezTo>
                    <a:cubicBezTo>
                      <a:pt x="37" y="69"/>
                      <a:pt x="67" y="70"/>
                      <a:pt x="67" y="45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2" y="45"/>
                      <a:pt x="52" y="55"/>
                      <a:pt x="37" y="55"/>
                    </a:cubicBezTo>
                    <a:cubicBezTo>
                      <a:pt x="37" y="55"/>
                      <a:pt x="22" y="56"/>
                      <a:pt x="22" y="39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8" y="39"/>
                      <a:pt x="73" y="0"/>
                      <a:pt x="37" y="0"/>
                    </a:cubicBezTo>
                    <a:close/>
                    <a:moveTo>
                      <a:pt x="21" y="27"/>
                    </a:moveTo>
                    <a:cubicBezTo>
                      <a:pt x="21" y="27"/>
                      <a:pt x="23" y="13"/>
                      <a:pt x="37" y="13"/>
                    </a:cubicBezTo>
                    <a:cubicBezTo>
                      <a:pt x="51" y="13"/>
                      <a:pt x="51" y="27"/>
                      <a:pt x="51" y="27"/>
                    </a:cubicBezTo>
                    <a:lnTo>
                      <a:pt x="21" y="27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7198"/>
              </a:p>
            </p:txBody>
          </p:sp>
        </p:grpSp>
      </p:grpSp>
      <p:grpSp>
        <p:nvGrpSpPr>
          <p:cNvPr id="178" name="Группа 492">
            <a:extLst>
              <a:ext uri="{FF2B5EF4-FFF2-40B4-BE49-F238E27FC236}">
                <a16:creationId xmlns:a16="http://schemas.microsoft.com/office/drawing/2014/main" id="{6B2BA932-EB6E-50CF-03DB-EADA0D305F8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163932" y="8856768"/>
            <a:ext cx="2487742" cy="2490817"/>
            <a:chOff x="4859338" y="1822450"/>
            <a:chExt cx="2570163" cy="2573338"/>
          </a:xfrm>
          <a:effectLst>
            <a:outerShdw blurRad="228600" dist="127000" dir="2700000" algn="tl" rotWithShape="0">
              <a:srgbClr val="293E69">
                <a:alpha val="55000"/>
              </a:srgbClr>
            </a:outerShdw>
          </a:effectLst>
        </p:grpSpPr>
        <p:sp>
          <p:nvSpPr>
            <p:cNvPr id="179" name="Oval 438">
              <a:extLst>
                <a:ext uri="{FF2B5EF4-FFF2-40B4-BE49-F238E27FC236}">
                  <a16:creationId xmlns:a16="http://schemas.microsoft.com/office/drawing/2014/main" id="{D73EFFD1-5F92-E19C-341A-E96472EB0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9338" y="1822450"/>
              <a:ext cx="2570163" cy="2573338"/>
            </a:xfrm>
            <a:prstGeom prst="ellipse">
              <a:avLst/>
            </a:prstGeom>
            <a:solidFill>
              <a:srgbClr val="3B59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80" name="Freeform 439">
              <a:extLst>
                <a:ext uri="{FF2B5EF4-FFF2-40B4-BE49-F238E27FC236}">
                  <a16:creationId xmlns:a16="http://schemas.microsoft.com/office/drawing/2014/main" id="{4C905E3A-065C-CA61-41F4-191B2869D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0224" y="2483840"/>
              <a:ext cx="648393" cy="1250557"/>
            </a:xfrm>
            <a:custGeom>
              <a:avLst/>
              <a:gdLst>
                <a:gd name="T0" fmla="*/ 823913 w 214"/>
                <a:gd name="T1" fmla="*/ 262277 h 412"/>
                <a:gd name="T2" fmla="*/ 673761 w 214"/>
                <a:gd name="T3" fmla="*/ 262277 h 412"/>
                <a:gd name="T4" fmla="*/ 535158 w 214"/>
                <a:gd name="T5" fmla="*/ 401129 h 412"/>
                <a:gd name="T6" fmla="*/ 535158 w 214"/>
                <a:gd name="T7" fmla="*/ 582408 h 412"/>
                <a:gd name="T8" fmla="*/ 816213 w 214"/>
                <a:gd name="T9" fmla="*/ 582408 h 412"/>
                <a:gd name="T10" fmla="*/ 777712 w 214"/>
                <a:gd name="T11" fmla="*/ 863970 h 412"/>
                <a:gd name="T12" fmla="*/ 535158 w 214"/>
                <a:gd name="T13" fmla="*/ 863970 h 412"/>
                <a:gd name="T14" fmla="*/ 535158 w 214"/>
                <a:gd name="T15" fmla="*/ 1589088 h 412"/>
                <a:gd name="T16" fmla="*/ 242554 w 214"/>
                <a:gd name="T17" fmla="*/ 1589088 h 412"/>
                <a:gd name="T18" fmla="*/ 242554 w 214"/>
                <a:gd name="T19" fmla="*/ 863970 h 412"/>
                <a:gd name="T20" fmla="*/ 0 w 214"/>
                <a:gd name="T21" fmla="*/ 863970 h 412"/>
                <a:gd name="T22" fmla="*/ 0 w 214"/>
                <a:gd name="T23" fmla="*/ 582408 h 412"/>
                <a:gd name="T24" fmla="*/ 242554 w 214"/>
                <a:gd name="T25" fmla="*/ 582408 h 412"/>
                <a:gd name="T26" fmla="*/ 242554 w 214"/>
                <a:gd name="T27" fmla="*/ 374130 h 412"/>
                <a:gd name="T28" fmla="*/ 608310 w 214"/>
                <a:gd name="T29" fmla="*/ 0 h 412"/>
                <a:gd name="T30" fmla="*/ 823913 w 214"/>
                <a:gd name="T31" fmla="*/ 11571 h 412"/>
                <a:gd name="T32" fmla="*/ 823913 w 214"/>
                <a:gd name="T33" fmla="*/ 262277 h 4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4" h="412">
                  <a:moveTo>
                    <a:pt x="214" y="68"/>
                  </a:moveTo>
                  <a:cubicBezTo>
                    <a:pt x="175" y="68"/>
                    <a:pt x="175" y="68"/>
                    <a:pt x="175" y="68"/>
                  </a:cubicBezTo>
                  <a:cubicBezTo>
                    <a:pt x="145" y="68"/>
                    <a:pt x="139" y="83"/>
                    <a:pt x="139" y="104"/>
                  </a:cubicBezTo>
                  <a:cubicBezTo>
                    <a:pt x="139" y="151"/>
                    <a:pt x="139" y="151"/>
                    <a:pt x="139" y="151"/>
                  </a:cubicBezTo>
                  <a:cubicBezTo>
                    <a:pt x="212" y="151"/>
                    <a:pt x="212" y="151"/>
                    <a:pt x="212" y="151"/>
                  </a:cubicBezTo>
                  <a:cubicBezTo>
                    <a:pt x="202" y="224"/>
                    <a:pt x="202" y="224"/>
                    <a:pt x="202" y="224"/>
                  </a:cubicBezTo>
                  <a:cubicBezTo>
                    <a:pt x="139" y="224"/>
                    <a:pt x="139" y="224"/>
                    <a:pt x="139" y="224"/>
                  </a:cubicBezTo>
                  <a:cubicBezTo>
                    <a:pt x="139" y="412"/>
                    <a:pt x="139" y="412"/>
                    <a:pt x="139" y="412"/>
                  </a:cubicBezTo>
                  <a:cubicBezTo>
                    <a:pt x="63" y="412"/>
                    <a:pt x="63" y="412"/>
                    <a:pt x="63" y="412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63" y="151"/>
                    <a:pt x="63" y="151"/>
                    <a:pt x="63" y="151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63" y="34"/>
                    <a:pt x="102" y="0"/>
                    <a:pt x="158" y="0"/>
                  </a:cubicBezTo>
                  <a:cubicBezTo>
                    <a:pt x="185" y="0"/>
                    <a:pt x="208" y="2"/>
                    <a:pt x="214" y="3"/>
                  </a:cubicBezTo>
                  <a:lnTo>
                    <a:pt x="214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7198"/>
            </a:p>
          </p:txBody>
        </p:sp>
      </p:grpSp>
      <p:grpSp>
        <p:nvGrpSpPr>
          <p:cNvPr id="181" name="Группа 491">
            <a:extLst>
              <a:ext uri="{FF2B5EF4-FFF2-40B4-BE49-F238E27FC236}">
                <a16:creationId xmlns:a16="http://schemas.microsoft.com/office/drawing/2014/main" id="{851A3E47-AB1B-5D81-06E2-6E8C526989A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61378" y="7666140"/>
            <a:ext cx="1845451" cy="1842720"/>
            <a:chOff x="3149600" y="2038350"/>
            <a:chExt cx="2144713" cy="2141538"/>
          </a:xfrm>
          <a:effectLst>
            <a:outerShdw blurRad="228600" dist="127000" dir="2700000" algn="tl" rotWithShape="0">
              <a:srgbClr val="0B74B5">
                <a:alpha val="54000"/>
              </a:srgbClr>
            </a:outerShdw>
          </a:effectLst>
        </p:grpSpPr>
        <p:sp>
          <p:nvSpPr>
            <p:cNvPr id="182" name="Oval 440">
              <a:extLst>
                <a:ext uri="{FF2B5EF4-FFF2-40B4-BE49-F238E27FC236}">
                  <a16:creationId xmlns:a16="http://schemas.microsoft.com/office/drawing/2014/main" id="{AD9EE1F0-B1FE-A217-6899-E6151F2BD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9600" y="2038350"/>
              <a:ext cx="2144713" cy="2141538"/>
            </a:xfrm>
            <a:prstGeom prst="ellipse">
              <a:avLst/>
            </a:prstGeom>
            <a:solidFill>
              <a:srgbClr val="1DA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183" name="Freeform 441">
              <a:extLst>
                <a:ext uri="{FF2B5EF4-FFF2-40B4-BE49-F238E27FC236}">
                  <a16:creationId xmlns:a16="http://schemas.microsoft.com/office/drawing/2014/main" id="{AAB1AC97-1873-12CD-F3DE-94B78D2384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1355" y="2724926"/>
              <a:ext cx="940398" cy="768387"/>
            </a:xfrm>
            <a:custGeom>
              <a:avLst/>
              <a:gdLst>
                <a:gd name="T0" fmla="*/ 1319213 w 343"/>
                <a:gd name="T1" fmla="*/ 127040 h 280"/>
                <a:gd name="T2" fmla="*/ 1165369 w 343"/>
                <a:gd name="T3" fmla="*/ 169386 h 280"/>
                <a:gd name="T4" fmla="*/ 1284598 w 343"/>
                <a:gd name="T5" fmla="*/ 19248 h 280"/>
                <a:gd name="T6" fmla="*/ 1111523 w 343"/>
                <a:gd name="T7" fmla="*/ 88543 h 280"/>
                <a:gd name="T8" fmla="*/ 911526 w 343"/>
                <a:gd name="T9" fmla="*/ 0 h 280"/>
                <a:gd name="T10" fmla="*/ 642299 w 343"/>
                <a:gd name="T11" fmla="*/ 273328 h 280"/>
                <a:gd name="T12" fmla="*/ 649991 w 343"/>
                <a:gd name="T13" fmla="*/ 334923 h 280"/>
                <a:gd name="T14" fmla="*/ 88460 w 343"/>
                <a:gd name="T15" fmla="*/ 50046 h 280"/>
                <a:gd name="T16" fmla="*/ 53845 w 343"/>
                <a:gd name="T17" fmla="*/ 188635 h 280"/>
                <a:gd name="T18" fmla="*/ 173075 w 343"/>
                <a:gd name="T19" fmla="*/ 411917 h 280"/>
                <a:gd name="T20" fmla="*/ 49999 w 343"/>
                <a:gd name="T21" fmla="*/ 381119 h 280"/>
                <a:gd name="T22" fmla="*/ 49999 w 343"/>
                <a:gd name="T23" fmla="*/ 381119 h 280"/>
                <a:gd name="T24" fmla="*/ 269227 w 343"/>
                <a:gd name="T25" fmla="*/ 650597 h 280"/>
                <a:gd name="T26" fmla="*/ 196151 w 343"/>
                <a:gd name="T27" fmla="*/ 658297 h 280"/>
                <a:gd name="T28" fmla="*/ 146152 w 343"/>
                <a:gd name="T29" fmla="*/ 654447 h 280"/>
                <a:gd name="T30" fmla="*/ 399995 w 343"/>
                <a:gd name="T31" fmla="*/ 843082 h 280"/>
                <a:gd name="T32" fmla="*/ 61538 w 343"/>
                <a:gd name="T33" fmla="*/ 958573 h 280"/>
                <a:gd name="T34" fmla="*/ 0 w 343"/>
                <a:gd name="T35" fmla="*/ 954723 h 280"/>
                <a:gd name="T36" fmla="*/ 415379 w 343"/>
                <a:gd name="T37" fmla="*/ 1077913 h 280"/>
                <a:gd name="T38" fmla="*/ 1184599 w 343"/>
                <a:gd name="T39" fmla="*/ 304125 h 280"/>
                <a:gd name="T40" fmla="*/ 1184599 w 343"/>
                <a:gd name="T41" fmla="*/ 269478 h 280"/>
                <a:gd name="T42" fmla="*/ 1319213 w 343"/>
                <a:gd name="T43" fmla="*/ 127040 h 280"/>
                <a:gd name="T44" fmla="*/ 1319213 w 343"/>
                <a:gd name="T45" fmla="*/ 127040 h 280"/>
                <a:gd name="T46" fmla="*/ 1319213 w 343"/>
                <a:gd name="T47" fmla="*/ 127040 h 28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43" h="280">
                  <a:moveTo>
                    <a:pt x="343" y="33"/>
                  </a:moveTo>
                  <a:cubicBezTo>
                    <a:pt x="331" y="39"/>
                    <a:pt x="317" y="43"/>
                    <a:pt x="303" y="44"/>
                  </a:cubicBezTo>
                  <a:cubicBezTo>
                    <a:pt x="317" y="36"/>
                    <a:pt x="328" y="22"/>
                    <a:pt x="334" y="5"/>
                  </a:cubicBezTo>
                  <a:cubicBezTo>
                    <a:pt x="320" y="14"/>
                    <a:pt x="305" y="19"/>
                    <a:pt x="289" y="23"/>
                  </a:cubicBezTo>
                  <a:cubicBezTo>
                    <a:pt x="276" y="9"/>
                    <a:pt x="258" y="0"/>
                    <a:pt x="237" y="0"/>
                  </a:cubicBezTo>
                  <a:cubicBezTo>
                    <a:pt x="199" y="0"/>
                    <a:pt x="167" y="32"/>
                    <a:pt x="167" y="71"/>
                  </a:cubicBezTo>
                  <a:cubicBezTo>
                    <a:pt x="167" y="76"/>
                    <a:pt x="168" y="82"/>
                    <a:pt x="169" y="87"/>
                  </a:cubicBezTo>
                  <a:cubicBezTo>
                    <a:pt x="110" y="84"/>
                    <a:pt x="58" y="56"/>
                    <a:pt x="23" y="13"/>
                  </a:cubicBezTo>
                  <a:cubicBezTo>
                    <a:pt x="17" y="24"/>
                    <a:pt x="14" y="36"/>
                    <a:pt x="14" y="49"/>
                  </a:cubicBezTo>
                  <a:cubicBezTo>
                    <a:pt x="14" y="73"/>
                    <a:pt x="26" y="95"/>
                    <a:pt x="45" y="107"/>
                  </a:cubicBezTo>
                  <a:cubicBezTo>
                    <a:pt x="34" y="107"/>
                    <a:pt x="23" y="104"/>
                    <a:pt x="13" y="99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3" y="134"/>
                    <a:pt x="38" y="162"/>
                    <a:pt x="70" y="169"/>
                  </a:cubicBezTo>
                  <a:cubicBezTo>
                    <a:pt x="64" y="170"/>
                    <a:pt x="58" y="171"/>
                    <a:pt x="51" y="171"/>
                  </a:cubicBezTo>
                  <a:cubicBezTo>
                    <a:pt x="47" y="171"/>
                    <a:pt x="42" y="171"/>
                    <a:pt x="38" y="170"/>
                  </a:cubicBezTo>
                  <a:cubicBezTo>
                    <a:pt x="47" y="198"/>
                    <a:pt x="73" y="218"/>
                    <a:pt x="104" y="219"/>
                  </a:cubicBezTo>
                  <a:cubicBezTo>
                    <a:pt x="80" y="238"/>
                    <a:pt x="49" y="249"/>
                    <a:pt x="16" y="249"/>
                  </a:cubicBezTo>
                  <a:cubicBezTo>
                    <a:pt x="11" y="249"/>
                    <a:pt x="5" y="249"/>
                    <a:pt x="0" y="248"/>
                  </a:cubicBezTo>
                  <a:cubicBezTo>
                    <a:pt x="31" y="268"/>
                    <a:pt x="68" y="280"/>
                    <a:pt x="108" y="280"/>
                  </a:cubicBezTo>
                  <a:cubicBezTo>
                    <a:pt x="237" y="280"/>
                    <a:pt x="308" y="172"/>
                    <a:pt x="308" y="79"/>
                  </a:cubicBezTo>
                  <a:cubicBezTo>
                    <a:pt x="308" y="76"/>
                    <a:pt x="308" y="73"/>
                    <a:pt x="308" y="70"/>
                  </a:cubicBezTo>
                  <a:cubicBezTo>
                    <a:pt x="322" y="60"/>
                    <a:pt x="334" y="48"/>
                    <a:pt x="343" y="33"/>
                  </a:cubicBezTo>
                  <a:close/>
                  <a:moveTo>
                    <a:pt x="343" y="33"/>
                  </a:moveTo>
                  <a:cubicBezTo>
                    <a:pt x="343" y="33"/>
                    <a:pt x="343" y="33"/>
                    <a:pt x="343" y="33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7198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EAC2A2B0-0C6A-45DB-F4B7-9D21F566ECD2}"/>
              </a:ext>
            </a:extLst>
          </p:cNvPr>
          <p:cNvGrpSpPr/>
          <p:nvPr/>
        </p:nvGrpSpPr>
        <p:grpSpPr>
          <a:xfrm>
            <a:off x="3023708" y="3338658"/>
            <a:ext cx="2083539" cy="2083537"/>
            <a:chOff x="1579237" y="2310901"/>
            <a:chExt cx="1397565" cy="1397564"/>
          </a:xfrm>
        </p:grpSpPr>
        <p:sp>
          <p:nvSpPr>
            <p:cNvPr id="185" name="Oval 445">
              <a:extLst>
                <a:ext uri="{FF2B5EF4-FFF2-40B4-BE49-F238E27FC236}">
                  <a16:creationId xmlns:a16="http://schemas.microsoft.com/office/drawing/2014/main" id="{CBB83E2A-84B2-6318-5A26-AEC6BB6645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9237" y="2310901"/>
              <a:ext cx="1397565" cy="1397564"/>
            </a:xfrm>
            <a:prstGeom prst="ellipse">
              <a:avLst/>
            </a:prstGeom>
            <a:gradFill>
              <a:gsLst>
                <a:gs pos="0">
                  <a:srgbClr val="FFC100"/>
                </a:gs>
                <a:gs pos="38000">
                  <a:srgbClr val="FF4000"/>
                </a:gs>
                <a:gs pos="100000">
                  <a:srgbClr val="DF0097"/>
                </a:gs>
              </a:gsLst>
              <a:lin ang="18600000" scaled="0"/>
            </a:gradFill>
            <a:ln>
              <a:noFill/>
            </a:ln>
            <a:effectLst>
              <a:outerShdw blurRad="254000" dist="114300" dir="2700000" algn="tl" rotWithShape="0">
                <a:srgbClr val="FF0000">
                  <a:alpha val="4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31330" tIns="0" rIns="365665" bIns="2376821" rtlCol="0" anchor="b" anchorCtr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ts val="2000"/>
                </a:spcBef>
              </a:pPr>
              <a:endParaRPr lang="ru-RU" altLang="ru-RU" sz="2000">
                <a:solidFill>
                  <a:srgbClr val="FFFFFF"/>
                </a:solidFill>
              </a:endParaRPr>
            </a:p>
          </p:txBody>
        </p: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E08C9D5F-231D-809A-4972-2EE063FF8C54}"/>
                </a:ext>
              </a:extLst>
            </p:cNvPr>
            <p:cNvGrpSpPr/>
            <p:nvPr/>
          </p:nvGrpSpPr>
          <p:grpSpPr>
            <a:xfrm>
              <a:off x="1953732" y="2683281"/>
              <a:ext cx="649768" cy="652806"/>
              <a:chOff x="2027237" y="2597151"/>
              <a:chExt cx="1019175" cy="1023938"/>
            </a:xfrm>
          </p:grpSpPr>
          <p:sp>
            <p:nvSpPr>
              <p:cNvPr id="187" name="Freeform 446">
                <a:extLst>
                  <a:ext uri="{FF2B5EF4-FFF2-40B4-BE49-F238E27FC236}">
                    <a16:creationId xmlns:a16="http://schemas.microsoft.com/office/drawing/2014/main" id="{D7000F4F-7AA8-2567-DDAE-47CC0E1D90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27237" y="2597151"/>
                <a:ext cx="1019175" cy="1023938"/>
              </a:xfrm>
              <a:custGeom>
                <a:avLst/>
                <a:gdLst>
                  <a:gd name="T0" fmla="*/ 726883 w 265"/>
                  <a:gd name="T1" fmla="*/ 0 h 266"/>
                  <a:gd name="T2" fmla="*/ 292292 w 265"/>
                  <a:gd name="T3" fmla="*/ 0 h 266"/>
                  <a:gd name="T4" fmla="*/ 0 w 265"/>
                  <a:gd name="T5" fmla="*/ 296403 h 266"/>
                  <a:gd name="T6" fmla="*/ 0 w 265"/>
                  <a:gd name="T7" fmla="*/ 727535 h 266"/>
                  <a:gd name="T8" fmla="*/ 292292 w 265"/>
                  <a:gd name="T9" fmla="*/ 1023938 h 266"/>
                  <a:gd name="T10" fmla="*/ 726883 w 265"/>
                  <a:gd name="T11" fmla="*/ 1023938 h 266"/>
                  <a:gd name="T12" fmla="*/ 1019175 w 265"/>
                  <a:gd name="T13" fmla="*/ 727535 h 266"/>
                  <a:gd name="T14" fmla="*/ 1019175 w 265"/>
                  <a:gd name="T15" fmla="*/ 296403 h 266"/>
                  <a:gd name="T16" fmla="*/ 726883 w 265"/>
                  <a:gd name="T17" fmla="*/ 0 h 266"/>
                  <a:gd name="T18" fmla="*/ 926872 w 265"/>
                  <a:gd name="T19" fmla="*/ 735234 h 266"/>
                  <a:gd name="T20" fmla="*/ 730729 w 265"/>
                  <a:gd name="T21" fmla="*/ 931553 h 266"/>
                  <a:gd name="T22" fmla="*/ 288446 w 265"/>
                  <a:gd name="T23" fmla="*/ 931553 h 266"/>
                  <a:gd name="T24" fmla="*/ 92303 w 265"/>
                  <a:gd name="T25" fmla="*/ 735234 h 266"/>
                  <a:gd name="T26" fmla="*/ 92303 w 265"/>
                  <a:gd name="T27" fmla="*/ 292554 h 266"/>
                  <a:gd name="T28" fmla="*/ 288446 w 265"/>
                  <a:gd name="T29" fmla="*/ 96235 h 266"/>
                  <a:gd name="T30" fmla="*/ 730729 w 265"/>
                  <a:gd name="T31" fmla="*/ 96235 h 266"/>
                  <a:gd name="T32" fmla="*/ 926872 w 265"/>
                  <a:gd name="T33" fmla="*/ 292554 h 266"/>
                  <a:gd name="T34" fmla="*/ 926872 w 265"/>
                  <a:gd name="T35" fmla="*/ 735234 h 26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65" h="266">
                    <a:moveTo>
                      <a:pt x="189" y="0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34" y="0"/>
                      <a:pt x="0" y="34"/>
                      <a:pt x="0" y="77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232"/>
                      <a:pt x="34" y="266"/>
                      <a:pt x="76" y="266"/>
                    </a:cubicBezTo>
                    <a:cubicBezTo>
                      <a:pt x="189" y="266"/>
                      <a:pt x="189" y="266"/>
                      <a:pt x="189" y="266"/>
                    </a:cubicBezTo>
                    <a:cubicBezTo>
                      <a:pt x="231" y="266"/>
                      <a:pt x="265" y="232"/>
                      <a:pt x="265" y="189"/>
                    </a:cubicBezTo>
                    <a:cubicBezTo>
                      <a:pt x="265" y="77"/>
                      <a:pt x="265" y="77"/>
                      <a:pt x="265" y="77"/>
                    </a:cubicBezTo>
                    <a:cubicBezTo>
                      <a:pt x="265" y="34"/>
                      <a:pt x="231" y="0"/>
                      <a:pt x="189" y="0"/>
                    </a:cubicBezTo>
                    <a:close/>
                    <a:moveTo>
                      <a:pt x="241" y="191"/>
                    </a:moveTo>
                    <a:cubicBezTo>
                      <a:pt x="241" y="219"/>
                      <a:pt x="218" y="242"/>
                      <a:pt x="190" y="242"/>
                    </a:cubicBezTo>
                    <a:cubicBezTo>
                      <a:pt x="75" y="242"/>
                      <a:pt x="75" y="242"/>
                      <a:pt x="75" y="242"/>
                    </a:cubicBezTo>
                    <a:cubicBezTo>
                      <a:pt x="47" y="242"/>
                      <a:pt x="24" y="219"/>
                      <a:pt x="24" y="191"/>
                    </a:cubicBezTo>
                    <a:cubicBezTo>
                      <a:pt x="24" y="76"/>
                      <a:pt x="24" y="76"/>
                      <a:pt x="24" y="76"/>
                    </a:cubicBezTo>
                    <a:cubicBezTo>
                      <a:pt x="24" y="48"/>
                      <a:pt x="47" y="25"/>
                      <a:pt x="75" y="25"/>
                    </a:cubicBezTo>
                    <a:cubicBezTo>
                      <a:pt x="190" y="25"/>
                      <a:pt x="190" y="25"/>
                      <a:pt x="190" y="25"/>
                    </a:cubicBezTo>
                    <a:cubicBezTo>
                      <a:pt x="218" y="25"/>
                      <a:pt x="241" y="48"/>
                      <a:pt x="241" y="76"/>
                    </a:cubicBezTo>
                    <a:lnTo>
                      <a:pt x="241" y="19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7198"/>
              </a:p>
            </p:txBody>
          </p:sp>
          <p:sp>
            <p:nvSpPr>
              <p:cNvPr id="188" name="Freeform 447">
                <a:extLst>
                  <a:ext uri="{FF2B5EF4-FFF2-40B4-BE49-F238E27FC236}">
                    <a16:creationId xmlns:a16="http://schemas.microsoft.com/office/drawing/2014/main" id="{425689A5-802F-3902-C98B-DDD46AA56F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68538" y="2846388"/>
                <a:ext cx="531813" cy="531813"/>
              </a:xfrm>
              <a:custGeom>
                <a:avLst/>
                <a:gdLst>
                  <a:gd name="T0" fmla="*/ 265907 w 138"/>
                  <a:gd name="T1" fmla="*/ 0 h 138"/>
                  <a:gd name="T2" fmla="*/ 0 w 138"/>
                  <a:gd name="T3" fmla="*/ 265907 h 138"/>
                  <a:gd name="T4" fmla="*/ 265907 w 138"/>
                  <a:gd name="T5" fmla="*/ 531813 h 138"/>
                  <a:gd name="T6" fmla="*/ 531813 w 138"/>
                  <a:gd name="T7" fmla="*/ 265907 h 138"/>
                  <a:gd name="T8" fmla="*/ 265907 w 138"/>
                  <a:gd name="T9" fmla="*/ 0 h 138"/>
                  <a:gd name="T10" fmla="*/ 265907 w 138"/>
                  <a:gd name="T11" fmla="*/ 435470 h 138"/>
                  <a:gd name="T12" fmla="*/ 96343 w 138"/>
                  <a:gd name="T13" fmla="*/ 265907 h 138"/>
                  <a:gd name="T14" fmla="*/ 265907 w 138"/>
                  <a:gd name="T15" fmla="*/ 92489 h 138"/>
                  <a:gd name="T16" fmla="*/ 439324 w 138"/>
                  <a:gd name="T17" fmla="*/ 265907 h 138"/>
                  <a:gd name="T18" fmla="*/ 265907 w 138"/>
                  <a:gd name="T19" fmla="*/ 435470 h 1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8" h="138">
                    <a:moveTo>
                      <a:pt x="69" y="0"/>
                    </a:moveTo>
                    <a:cubicBezTo>
                      <a:pt x="31" y="0"/>
                      <a:pt x="0" y="31"/>
                      <a:pt x="0" y="69"/>
                    </a:cubicBezTo>
                    <a:cubicBezTo>
                      <a:pt x="0" y="107"/>
                      <a:pt x="31" y="138"/>
                      <a:pt x="69" y="138"/>
                    </a:cubicBezTo>
                    <a:cubicBezTo>
                      <a:pt x="108" y="138"/>
                      <a:pt x="138" y="107"/>
                      <a:pt x="138" y="69"/>
                    </a:cubicBezTo>
                    <a:cubicBezTo>
                      <a:pt x="138" y="31"/>
                      <a:pt x="108" y="0"/>
                      <a:pt x="69" y="0"/>
                    </a:cubicBezTo>
                    <a:close/>
                    <a:moveTo>
                      <a:pt x="69" y="113"/>
                    </a:moveTo>
                    <a:cubicBezTo>
                      <a:pt x="45" y="113"/>
                      <a:pt x="25" y="93"/>
                      <a:pt x="25" y="69"/>
                    </a:cubicBezTo>
                    <a:cubicBezTo>
                      <a:pt x="25" y="44"/>
                      <a:pt x="45" y="24"/>
                      <a:pt x="69" y="24"/>
                    </a:cubicBezTo>
                    <a:cubicBezTo>
                      <a:pt x="94" y="24"/>
                      <a:pt x="114" y="44"/>
                      <a:pt x="114" y="69"/>
                    </a:cubicBezTo>
                    <a:cubicBezTo>
                      <a:pt x="114" y="93"/>
                      <a:pt x="94" y="113"/>
                      <a:pt x="69" y="1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7198"/>
              </a:p>
            </p:txBody>
          </p:sp>
          <p:sp>
            <p:nvSpPr>
              <p:cNvPr id="189" name="Oval 448">
                <a:extLst>
                  <a:ext uri="{FF2B5EF4-FFF2-40B4-BE49-F238E27FC236}">
                    <a16:creationId xmlns:a16="http://schemas.microsoft.com/office/drawing/2014/main" id="{7DE57651-A7FC-D783-170F-2B77C8DAD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9550" y="2773363"/>
                <a:ext cx="123824" cy="1238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ru-RU" altLang="ru-RU" sz="7198"/>
              </a:p>
            </p:txBody>
          </p:sp>
        </p:grp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8349A561-C4E6-6C19-D7CC-4B12F904C4AA}"/>
              </a:ext>
            </a:extLst>
          </p:cNvPr>
          <p:cNvGrpSpPr>
            <a:grpSpLocks noChangeAspect="1"/>
          </p:cNvGrpSpPr>
          <p:nvPr/>
        </p:nvGrpSpPr>
        <p:grpSpPr>
          <a:xfrm>
            <a:off x="7797129" y="2945300"/>
            <a:ext cx="2024671" cy="2029871"/>
            <a:chOff x="8787975" y="295524"/>
            <a:chExt cx="1393984" cy="1397564"/>
          </a:xfrm>
        </p:grpSpPr>
        <p:sp>
          <p:nvSpPr>
            <p:cNvPr id="191" name="Oval 449">
              <a:extLst>
                <a:ext uri="{FF2B5EF4-FFF2-40B4-BE49-F238E27FC236}">
                  <a16:creationId xmlns:a16="http://schemas.microsoft.com/office/drawing/2014/main" id="{20F19F58-D5D5-ED56-8235-0062EC552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75" y="295524"/>
              <a:ext cx="1393984" cy="1397564"/>
            </a:xfrm>
            <a:prstGeom prst="ellipse">
              <a:avLst/>
            </a:prstGeom>
            <a:solidFill>
              <a:srgbClr val="0077B5"/>
            </a:solidFill>
            <a:ln>
              <a:noFill/>
            </a:ln>
            <a:effectLst>
              <a:outerShdw blurRad="228600" dist="127000" dir="2700000" algn="tl" rotWithShape="0">
                <a:srgbClr val="0077B5">
                  <a:alpha val="4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67270CE4-DC8A-C755-E619-9E1002AF8FA0}"/>
                </a:ext>
              </a:extLst>
            </p:cNvPr>
            <p:cNvGrpSpPr/>
            <p:nvPr/>
          </p:nvGrpSpPr>
          <p:grpSpPr>
            <a:xfrm>
              <a:off x="9230972" y="689740"/>
              <a:ext cx="558118" cy="559008"/>
              <a:chOff x="9135278" y="593894"/>
              <a:chExt cx="749505" cy="750699"/>
            </a:xfrm>
          </p:grpSpPr>
          <p:sp>
            <p:nvSpPr>
              <p:cNvPr id="193" name="Freeform 450">
                <a:extLst>
                  <a:ext uri="{FF2B5EF4-FFF2-40B4-BE49-F238E27FC236}">
                    <a16:creationId xmlns:a16="http://schemas.microsoft.com/office/drawing/2014/main" id="{62321759-1C2A-5D56-D5EA-3F15F3EE9D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35278" y="593894"/>
                <a:ext cx="179022" cy="750699"/>
              </a:xfrm>
              <a:custGeom>
                <a:avLst/>
                <a:gdLst>
                  <a:gd name="T0" fmla="*/ 15363 w 62"/>
                  <a:gd name="T1" fmla="*/ 331561 h 259"/>
                  <a:gd name="T2" fmla="*/ 222762 w 62"/>
                  <a:gd name="T3" fmla="*/ 331561 h 259"/>
                  <a:gd name="T4" fmla="*/ 222762 w 62"/>
                  <a:gd name="T5" fmla="*/ 998538 h 259"/>
                  <a:gd name="T6" fmla="*/ 15363 w 62"/>
                  <a:gd name="T7" fmla="*/ 998538 h 259"/>
                  <a:gd name="T8" fmla="*/ 15363 w 62"/>
                  <a:gd name="T9" fmla="*/ 331561 h 259"/>
                  <a:gd name="T10" fmla="*/ 119063 w 62"/>
                  <a:gd name="T11" fmla="*/ 0 h 259"/>
                  <a:gd name="T12" fmla="*/ 238125 w 62"/>
                  <a:gd name="T13" fmla="*/ 119516 h 259"/>
                  <a:gd name="T14" fmla="*/ 119063 w 62"/>
                  <a:gd name="T15" fmla="*/ 239032 h 259"/>
                  <a:gd name="T16" fmla="*/ 0 w 62"/>
                  <a:gd name="T17" fmla="*/ 119516 h 259"/>
                  <a:gd name="T18" fmla="*/ 119063 w 62"/>
                  <a:gd name="T19" fmla="*/ 0 h 25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2" h="259">
                    <a:moveTo>
                      <a:pt x="4" y="86"/>
                    </a:moveTo>
                    <a:cubicBezTo>
                      <a:pt x="58" y="86"/>
                      <a:pt x="58" y="86"/>
                      <a:pt x="58" y="86"/>
                    </a:cubicBezTo>
                    <a:cubicBezTo>
                      <a:pt x="58" y="259"/>
                      <a:pt x="58" y="259"/>
                      <a:pt x="58" y="259"/>
                    </a:cubicBezTo>
                    <a:cubicBezTo>
                      <a:pt x="4" y="259"/>
                      <a:pt x="4" y="259"/>
                      <a:pt x="4" y="259"/>
                    </a:cubicBezTo>
                    <a:lnTo>
                      <a:pt x="4" y="86"/>
                    </a:lnTo>
                    <a:close/>
                    <a:moveTo>
                      <a:pt x="31" y="0"/>
                    </a:move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7198"/>
              </a:p>
            </p:txBody>
          </p:sp>
          <p:sp>
            <p:nvSpPr>
              <p:cNvPr id="194" name="Freeform 451">
                <a:extLst>
                  <a:ext uri="{FF2B5EF4-FFF2-40B4-BE49-F238E27FC236}">
                    <a16:creationId xmlns:a16="http://schemas.microsoft.com/office/drawing/2014/main" id="{CBF6D786-5D37-8D48-5FDA-887B3BC15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1423" y="829009"/>
                <a:ext cx="483360" cy="515583"/>
              </a:xfrm>
              <a:custGeom>
                <a:avLst/>
                <a:gdLst>
                  <a:gd name="T0" fmla="*/ 0 w 167"/>
                  <a:gd name="T1" fmla="*/ 19264 h 178"/>
                  <a:gd name="T2" fmla="*/ 196346 w 167"/>
                  <a:gd name="T3" fmla="*/ 19264 h 178"/>
                  <a:gd name="T4" fmla="*/ 196346 w 167"/>
                  <a:gd name="T5" fmla="*/ 107879 h 178"/>
                  <a:gd name="T6" fmla="*/ 200196 w 167"/>
                  <a:gd name="T7" fmla="*/ 107879 h 178"/>
                  <a:gd name="T8" fmla="*/ 396543 w 167"/>
                  <a:gd name="T9" fmla="*/ 0 h 178"/>
                  <a:gd name="T10" fmla="*/ 642938 w 167"/>
                  <a:gd name="T11" fmla="*/ 319783 h 178"/>
                  <a:gd name="T12" fmla="*/ 642938 w 167"/>
                  <a:gd name="T13" fmla="*/ 685800 h 178"/>
                  <a:gd name="T14" fmla="*/ 438892 w 167"/>
                  <a:gd name="T15" fmla="*/ 685800 h 178"/>
                  <a:gd name="T16" fmla="*/ 438892 w 167"/>
                  <a:gd name="T17" fmla="*/ 362164 h 178"/>
                  <a:gd name="T18" fmla="*/ 331094 w 167"/>
                  <a:gd name="T19" fmla="*/ 184935 h 178"/>
                  <a:gd name="T20" fmla="*/ 204046 w 167"/>
                  <a:gd name="T21" fmla="*/ 354458 h 178"/>
                  <a:gd name="T22" fmla="*/ 204046 w 167"/>
                  <a:gd name="T23" fmla="*/ 685800 h 178"/>
                  <a:gd name="T24" fmla="*/ 0 w 167"/>
                  <a:gd name="T25" fmla="*/ 685800 h 178"/>
                  <a:gd name="T26" fmla="*/ 0 w 167"/>
                  <a:gd name="T27" fmla="*/ 19264 h 1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67" h="178">
                    <a:moveTo>
                      <a:pt x="0" y="5"/>
                    </a:moveTo>
                    <a:cubicBezTo>
                      <a:pt x="51" y="5"/>
                      <a:pt x="51" y="5"/>
                      <a:pt x="51" y="5"/>
                    </a:cubicBezTo>
                    <a:cubicBezTo>
                      <a:pt x="51" y="28"/>
                      <a:pt x="51" y="28"/>
                      <a:pt x="51" y="28"/>
                    </a:cubicBezTo>
                    <a:cubicBezTo>
                      <a:pt x="52" y="28"/>
                      <a:pt x="52" y="28"/>
                      <a:pt x="52" y="28"/>
                    </a:cubicBezTo>
                    <a:cubicBezTo>
                      <a:pt x="59" y="15"/>
                      <a:pt x="77" y="0"/>
                      <a:pt x="103" y="0"/>
                    </a:cubicBezTo>
                    <a:cubicBezTo>
                      <a:pt x="157" y="0"/>
                      <a:pt x="167" y="36"/>
                      <a:pt x="167" y="83"/>
                    </a:cubicBezTo>
                    <a:cubicBezTo>
                      <a:pt x="167" y="178"/>
                      <a:pt x="167" y="178"/>
                      <a:pt x="167" y="178"/>
                    </a:cubicBezTo>
                    <a:cubicBezTo>
                      <a:pt x="114" y="178"/>
                      <a:pt x="114" y="178"/>
                      <a:pt x="114" y="178"/>
                    </a:cubicBezTo>
                    <a:cubicBezTo>
                      <a:pt x="114" y="94"/>
                      <a:pt x="114" y="94"/>
                      <a:pt x="114" y="94"/>
                    </a:cubicBezTo>
                    <a:cubicBezTo>
                      <a:pt x="114" y="74"/>
                      <a:pt x="113" y="48"/>
                      <a:pt x="86" y="48"/>
                    </a:cubicBezTo>
                    <a:cubicBezTo>
                      <a:pt x="58" y="48"/>
                      <a:pt x="53" y="70"/>
                      <a:pt x="53" y="92"/>
                    </a:cubicBezTo>
                    <a:cubicBezTo>
                      <a:pt x="53" y="178"/>
                      <a:pt x="53" y="178"/>
                      <a:pt x="53" y="178"/>
                    </a:cubicBezTo>
                    <a:cubicBezTo>
                      <a:pt x="0" y="178"/>
                      <a:pt x="0" y="178"/>
                      <a:pt x="0" y="178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7198"/>
              </a:p>
            </p:txBody>
          </p:sp>
        </p:grp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7DB4DD45-3A41-5618-3FAD-73E7E35ADB42}"/>
              </a:ext>
            </a:extLst>
          </p:cNvPr>
          <p:cNvGrpSpPr/>
          <p:nvPr/>
        </p:nvGrpSpPr>
        <p:grpSpPr>
          <a:xfrm>
            <a:off x="8460545" y="7134125"/>
            <a:ext cx="1971564" cy="1968199"/>
            <a:chOff x="4714419" y="278302"/>
            <a:chExt cx="986039" cy="984356"/>
          </a:xfrm>
        </p:grpSpPr>
        <p:sp>
          <p:nvSpPr>
            <p:cNvPr id="196" name="Oval 90">
              <a:extLst>
                <a:ext uri="{FF2B5EF4-FFF2-40B4-BE49-F238E27FC236}">
                  <a16:creationId xmlns:a16="http://schemas.microsoft.com/office/drawing/2014/main" id="{739BD2E3-2711-F625-AFD9-6678C8DAC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4419" y="278302"/>
              <a:ext cx="986039" cy="984356"/>
            </a:xfrm>
            <a:prstGeom prst="ellipse">
              <a:avLst/>
            </a:prstGeom>
            <a:solidFill>
              <a:srgbClr val="32B1E2"/>
            </a:solidFill>
            <a:ln>
              <a:noFill/>
            </a:ln>
            <a:effectLst>
              <a:outerShdw blurRad="254000" dist="114300" dir="2700000" algn="tl" rotWithShape="0">
                <a:srgbClr val="32B1E2">
                  <a:alpha val="6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27549353-749E-16FF-A088-5686A2A8D735}"/>
                </a:ext>
              </a:extLst>
            </p:cNvPr>
            <p:cNvGrpSpPr/>
            <p:nvPr/>
          </p:nvGrpSpPr>
          <p:grpSpPr>
            <a:xfrm>
              <a:off x="4889416" y="532384"/>
              <a:ext cx="556961" cy="499750"/>
              <a:chOff x="4889416" y="532384"/>
              <a:chExt cx="556961" cy="499750"/>
            </a:xfrm>
          </p:grpSpPr>
          <p:sp>
            <p:nvSpPr>
              <p:cNvPr id="198" name="Freeform 91">
                <a:extLst>
                  <a:ext uri="{FF2B5EF4-FFF2-40B4-BE49-F238E27FC236}">
                    <a16:creationId xmlns:a16="http://schemas.microsoft.com/office/drawing/2014/main" id="{08E79B42-F1C1-30E1-791C-EF1312D4CE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9416" y="532384"/>
                <a:ext cx="556961" cy="499750"/>
              </a:xfrm>
              <a:custGeom>
                <a:avLst/>
                <a:gdLst>
                  <a:gd name="T0" fmla="*/ 525463 w 138"/>
                  <a:gd name="T1" fmla="*/ 26616 h 124"/>
                  <a:gd name="T2" fmla="*/ 441694 w 138"/>
                  <a:gd name="T3" fmla="*/ 444872 h 124"/>
                  <a:gd name="T4" fmla="*/ 399809 w 138"/>
                  <a:gd name="T5" fmla="*/ 460081 h 124"/>
                  <a:gd name="T6" fmla="*/ 209424 w 138"/>
                  <a:gd name="T7" fmla="*/ 311790 h 124"/>
                  <a:gd name="T8" fmla="*/ 140885 w 138"/>
                  <a:gd name="T9" fmla="*/ 281372 h 124"/>
                  <a:gd name="T10" fmla="*/ 22846 w 138"/>
                  <a:gd name="T11" fmla="*/ 239546 h 124"/>
                  <a:gd name="T12" fmla="*/ 3808 w 138"/>
                  <a:gd name="T13" fmla="*/ 220535 h 124"/>
                  <a:gd name="T14" fmla="*/ 22846 w 138"/>
                  <a:gd name="T15" fmla="*/ 197721 h 124"/>
                  <a:gd name="T16" fmla="*/ 487386 w 138"/>
                  <a:gd name="T17" fmla="*/ 15209 h 124"/>
                  <a:gd name="T18" fmla="*/ 525463 w 138"/>
                  <a:gd name="T19" fmla="*/ 26616 h 1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8" h="124">
                    <a:moveTo>
                      <a:pt x="138" y="7"/>
                    </a:moveTo>
                    <a:cubicBezTo>
                      <a:pt x="116" y="117"/>
                      <a:pt x="116" y="117"/>
                      <a:pt x="116" y="117"/>
                    </a:cubicBezTo>
                    <a:cubicBezTo>
                      <a:pt x="116" y="117"/>
                      <a:pt x="113" y="124"/>
                      <a:pt x="105" y="121"/>
                    </a:cubicBezTo>
                    <a:cubicBezTo>
                      <a:pt x="55" y="82"/>
                      <a:pt x="55" y="82"/>
                      <a:pt x="55" y="82"/>
                    </a:cubicBezTo>
                    <a:cubicBezTo>
                      <a:pt x="37" y="74"/>
                      <a:pt x="37" y="74"/>
                      <a:pt x="37" y="74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6" y="63"/>
                      <a:pt x="1" y="62"/>
                      <a:pt x="1" y="58"/>
                    </a:cubicBezTo>
                    <a:cubicBezTo>
                      <a:pt x="0" y="54"/>
                      <a:pt x="6" y="52"/>
                      <a:pt x="6" y="52"/>
                    </a:cubicBezTo>
                    <a:cubicBezTo>
                      <a:pt x="128" y="4"/>
                      <a:pt x="128" y="4"/>
                      <a:pt x="128" y="4"/>
                    </a:cubicBezTo>
                    <a:cubicBezTo>
                      <a:pt x="128" y="4"/>
                      <a:pt x="138" y="0"/>
                      <a:pt x="138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7198"/>
              </a:p>
            </p:txBody>
          </p:sp>
          <p:sp>
            <p:nvSpPr>
              <p:cNvPr id="199" name="Freeform 92">
                <a:extLst>
                  <a:ext uri="{FF2B5EF4-FFF2-40B4-BE49-F238E27FC236}">
                    <a16:creationId xmlns:a16="http://schemas.microsoft.com/office/drawing/2014/main" id="{133EFFAF-A284-A4D6-006B-67967E7E4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7490" y="628295"/>
                <a:ext cx="316340" cy="371868"/>
              </a:xfrm>
              <a:custGeom>
                <a:avLst/>
                <a:gdLst>
                  <a:gd name="T0" fmla="*/ 53568 w 78"/>
                  <a:gd name="T1" fmla="*/ 350838 h 92"/>
                  <a:gd name="T2" fmla="*/ 42089 w 78"/>
                  <a:gd name="T3" fmla="*/ 327957 h 92"/>
                  <a:gd name="T4" fmla="*/ 0 w 78"/>
                  <a:gd name="T5" fmla="*/ 190673 h 92"/>
                  <a:gd name="T6" fmla="*/ 279319 w 78"/>
                  <a:gd name="T7" fmla="*/ 11440 h 92"/>
                  <a:gd name="T8" fmla="*/ 294624 w 78"/>
                  <a:gd name="T9" fmla="*/ 11440 h 92"/>
                  <a:gd name="T10" fmla="*/ 290797 w 78"/>
                  <a:gd name="T11" fmla="*/ 19067 h 92"/>
                  <a:gd name="T12" fmla="*/ 68873 w 78"/>
                  <a:gd name="T13" fmla="*/ 217367 h 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8" h="92">
                    <a:moveTo>
                      <a:pt x="14" y="92"/>
                    </a:moveTo>
                    <a:cubicBezTo>
                      <a:pt x="14" y="92"/>
                      <a:pt x="13" y="92"/>
                      <a:pt x="11" y="86"/>
                    </a:cubicBezTo>
                    <a:cubicBezTo>
                      <a:pt x="9" y="80"/>
                      <a:pt x="0" y="50"/>
                      <a:pt x="0" y="50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3" y="3"/>
                      <a:pt x="78" y="0"/>
                      <a:pt x="77" y="3"/>
                    </a:cubicBezTo>
                    <a:cubicBezTo>
                      <a:pt x="77" y="3"/>
                      <a:pt x="78" y="3"/>
                      <a:pt x="76" y="5"/>
                    </a:cubicBezTo>
                    <a:cubicBezTo>
                      <a:pt x="74" y="7"/>
                      <a:pt x="18" y="57"/>
                      <a:pt x="18" y="57"/>
                    </a:cubicBezTo>
                  </a:path>
                </a:pathLst>
              </a:custGeom>
              <a:solidFill>
                <a:srgbClr val="D2E5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7198"/>
              </a:p>
            </p:txBody>
          </p:sp>
          <p:sp>
            <p:nvSpPr>
              <p:cNvPr id="200" name="Freeform 93">
                <a:extLst>
                  <a:ext uri="{FF2B5EF4-FFF2-40B4-BE49-F238E27FC236}">
                    <a16:creationId xmlns:a16="http://schemas.microsoft.com/office/drawing/2014/main" id="{DA98FB0D-B255-1A18-F1E6-CB7EE9BE6B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4700" y="863867"/>
                <a:ext cx="92547" cy="136296"/>
              </a:xfrm>
              <a:custGeom>
                <a:avLst/>
                <a:gdLst>
                  <a:gd name="T0" fmla="*/ 87313 w 23"/>
                  <a:gd name="T1" fmla="*/ 56730 h 34"/>
                  <a:gd name="T2" fmla="*/ 11389 w 23"/>
                  <a:gd name="T3" fmla="*/ 124806 h 34"/>
                  <a:gd name="T4" fmla="*/ 0 w 23"/>
                  <a:gd name="T5" fmla="*/ 128588 h 34"/>
                  <a:gd name="T6" fmla="*/ 15185 w 23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3" h="34">
                    <a:moveTo>
                      <a:pt x="23" y="15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2" y="34"/>
                      <a:pt x="0" y="34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B5CF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7198"/>
              </a:p>
            </p:txBody>
          </p:sp>
        </p:grp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08FE57D8-1E65-75CA-60C4-A66413117F1C}"/>
              </a:ext>
            </a:extLst>
          </p:cNvPr>
          <p:cNvGrpSpPr/>
          <p:nvPr/>
        </p:nvGrpSpPr>
        <p:grpSpPr>
          <a:xfrm>
            <a:off x="5437127" y="5777469"/>
            <a:ext cx="1620954" cy="1621989"/>
            <a:chOff x="4854575" y="2784475"/>
            <a:chExt cx="2482850" cy="2484438"/>
          </a:xfrm>
        </p:grpSpPr>
        <p:sp>
          <p:nvSpPr>
            <p:cNvPr id="202" name="Oval 788">
              <a:extLst>
                <a:ext uri="{FF2B5EF4-FFF2-40B4-BE49-F238E27FC236}">
                  <a16:creationId xmlns:a16="http://schemas.microsoft.com/office/drawing/2014/main" id="{2563A38F-59B4-92B4-B4B9-76877CD5C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4575" y="2784475"/>
              <a:ext cx="2482850" cy="2484438"/>
            </a:xfrm>
            <a:prstGeom prst="ellipse">
              <a:avLst/>
            </a:prstGeom>
            <a:solidFill>
              <a:srgbClr val="FF1F1F"/>
            </a:solidFill>
            <a:ln>
              <a:noFill/>
            </a:ln>
            <a:effectLst>
              <a:outerShdw blurRad="330200" dist="190500" dir="2700000" algn="tl" rotWithShape="0">
                <a:srgbClr val="FF1F1F">
                  <a:alpha val="39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3D000684-FCF9-648A-7E9B-E8874D60ADF2}"/>
                </a:ext>
              </a:extLst>
            </p:cNvPr>
            <p:cNvGrpSpPr/>
            <p:nvPr/>
          </p:nvGrpSpPr>
          <p:grpSpPr>
            <a:xfrm>
              <a:off x="5273675" y="3451225"/>
              <a:ext cx="1644650" cy="1150938"/>
              <a:chOff x="5273675" y="3451225"/>
              <a:chExt cx="1644650" cy="1150938"/>
            </a:xfrm>
          </p:grpSpPr>
          <p:sp>
            <p:nvSpPr>
              <p:cNvPr id="204" name="Freeform 789">
                <a:extLst>
                  <a:ext uri="{FF2B5EF4-FFF2-40B4-BE49-F238E27FC236}">
                    <a16:creationId xmlns:a16="http://schemas.microsoft.com/office/drawing/2014/main" id="{A9E6AC96-4AAF-38D8-6C23-67783E9DEA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3675" y="3451225"/>
                <a:ext cx="1644650" cy="1150938"/>
              </a:xfrm>
              <a:custGeom>
                <a:avLst/>
                <a:gdLst>
                  <a:gd name="T0" fmla="*/ 1610386 w 432"/>
                  <a:gd name="T1" fmla="*/ 179119 h 302"/>
                  <a:gd name="T2" fmla="*/ 1465718 w 432"/>
                  <a:gd name="T3" fmla="*/ 34299 h 302"/>
                  <a:gd name="T4" fmla="*/ 822325 w 432"/>
                  <a:gd name="T5" fmla="*/ 0 h 302"/>
                  <a:gd name="T6" fmla="*/ 178932 w 432"/>
                  <a:gd name="T7" fmla="*/ 34299 h 302"/>
                  <a:gd name="T8" fmla="*/ 34264 w 432"/>
                  <a:gd name="T9" fmla="*/ 179119 h 302"/>
                  <a:gd name="T10" fmla="*/ 0 w 432"/>
                  <a:gd name="T11" fmla="*/ 575469 h 302"/>
                  <a:gd name="T12" fmla="*/ 34264 w 432"/>
                  <a:gd name="T13" fmla="*/ 971819 h 302"/>
                  <a:gd name="T14" fmla="*/ 178932 w 432"/>
                  <a:gd name="T15" fmla="*/ 1116639 h 302"/>
                  <a:gd name="T16" fmla="*/ 822325 w 432"/>
                  <a:gd name="T17" fmla="*/ 1150938 h 302"/>
                  <a:gd name="T18" fmla="*/ 1465718 w 432"/>
                  <a:gd name="T19" fmla="*/ 1116639 h 302"/>
                  <a:gd name="T20" fmla="*/ 1610386 w 432"/>
                  <a:gd name="T21" fmla="*/ 971819 h 302"/>
                  <a:gd name="T22" fmla="*/ 1644650 w 432"/>
                  <a:gd name="T23" fmla="*/ 575469 h 302"/>
                  <a:gd name="T24" fmla="*/ 1610386 w 432"/>
                  <a:gd name="T25" fmla="*/ 179119 h 3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32" h="302">
                    <a:moveTo>
                      <a:pt x="423" y="47"/>
                    </a:moveTo>
                    <a:cubicBezTo>
                      <a:pt x="418" y="29"/>
                      <a:pt x="403" y="14"/>
                      <a:pt x="385" y="9"/>
                    </a:cubicBezTo>
                    <a:cubicBezTo>
                      <a:pt x="351" y="0"/>
                      <a:pt x="216" y="0"/>
                      <a:pt x="216" y="0"/>
                    </a:cubicBezTo>
                    <a:cubicBezTo>
                      <a:pt x="216" y="0"/>
                      <a:pt x="81" y="0"/>
                      <a:pt x="47" y="9"/>
                    </a:cubicBezTo>
                    <a:cubicBezTo>
                      <a:pt x="29" y="14"/>
                      <a:pt x="14" y="29"/>
                      <a:pt x="9" y="47"/>
                    </a:cubicBezTo>
                    <a:cubicBezTo>
                      <a:pt x="0" y="81"/>
                      <a:pt x="0" y="151"/>
                      <a:pt x="0" y="151"/>
                    </a:cubicBezTo>
                    <a:cubicBezTo>
                      <a:pt x="0" y="151"/>
                      <a:pt x="0" y="221"/>
                      <a:pt x="9" y="255"/>
                    </a:cubicBezTo>
                    <a:cubicBezTo>
                      <a:pt x="14" y="274"/>
                      <a:pt x="29" y="288"/>
                      <a:pt x="47" y="293"/>
                    </a:cubicBezTo>
                    <a:cubicBezTo>
                      <a:pt x="81" y="302"/>
                      <a:pt x="216" y="302"/>
                      <a:pt x="216" y="302"/>
                    </a:cubicBezTo>
                    <a:cubicBezTo>
                      <a:pt x="216" y="302"/>
                      <a:pt x="351" y="302"/>
                      <a:pt x="385" y="293"/>
                    </a:cubicBezTo>
                    <a:cubicBezTo>
                      <a:pt x="403" y="288"/>
                      <a:pt x="418" y="274"/>
                      <a:pt x="423" y="255"/>
                    </a:cubicBezTo>
                    <a:cubicBezTo>
                      <a:pt x="432" y="221"/>
                      <a:pt x="432" y="151"/>
                      <a:pt x="432" y="151"/>
                    </a:cubicBezTo>
                    <a:cubicBezTo>
                      <a:pt x="432" y="151"/>
                      <a:pt x="432" y="81"/>
                      <a:pt x="423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7198"/>
              </a:p>
            </p:txBody>
          </p:sp>
          <p:sp>
            <p:nvSpPr>
              <p:cNvPr id="205" name="Freeform 790">
                <a:extLst>
                  <a:ext uri="{FF2B5EF4-FFF2-40B4-BE49-F238E27FC236}">
                    <a16:creationId xmlns:a16="http://schemas.microsoft.com/office/drawing/2014/main" id="{46ABE214-32C7-BD66-6C47-6E0F9FD99D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2488" y="3778250"/>
                <a:ext cx="427037" cy="495300"/>
              </a:xfrm>
              <a:custGeom>
                <a:avLst/>
                <a:gdLst>
                  <a:gd name="T0" fmla="*/ 0 w 269"/>
                  <a:gd name="T1" fmla="*/ 495300 h 312"/>
                  <a:gd name="T2" fmla="*/ 427037 w 269"/>
                  <a:gd name="T3" fmla="*/ 247650 h 312"/>
                  <a:gd name="T4" fmla="*/ 0 w 269"/>
                  <a:gd name="T5" fmla="*/ 0 h 312"/>
                  <a:gd name="T6" fmla="*/ 0 w 269"/>
                  <a:gd name="T7" fmla="*/ 495300 h 3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9" h="312">
                    <a:moveTo>
                      <a:pt x="0" y="312"/>
                    </a:moveTo>
                    <a:lnTo>
                      <a:pt x="269" y="156"/>
                    </a:lnTo>
                    <a:lnTo>
                      <a:pt x="0" y="0"/>
                    </a:lnTo>
                    <a:lnTo>
                      <a:pt x="0" y="312"/>
                    </a:lnTo>
                    <a:close/>
                  </a:path>
                </a:pathLst>
              </a:custGeom>
              <a:solidFill>
                <a:srgbClr val="FF1F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7198"/>
              </a:p>
            </p:txBody>
          </p:sp>
        </p:grp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BE025221-370C-65C0-C649-0B2A20529B70}"/>
              </a:ext>
            </a:extLst>
          </p:cNvPr>
          <p:cNvGrpSpPr/>
          <p:nvPr/>
        </p:nvGrpSpPr>
        <p:grpSpPr>
          <a:xfrm>
            <a:off x="10911559" y="4681968"/>
            <a:ext cx="2169247" cy="2165546"/>
            <a:chOff x="6119861" y="627905"/>
            <a:chExt cx="930275" cy="928688"/>
          </a:xfrm>
        </p:grpSpPr>
        <p:sp>
          <p:nvSpPr>
            <p:cNvPr id="207" name="Oval 82">
              <a:extLst>
                <a:ext uri="{FF2B5EF4-FFF2-40B4-BE49-F238E27FC236}">
                  <a16:creationId xmlns:a16="http://schemas.microsoft.com/office/drawing/2014/main" id="{AC4E3E5A-C773-4F54-E509-06EE184A8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9861" y="627905"/>
              <a:ext cx="930275" cy="928688"/>
            </a:xfrm>
            <a:prstGeom prst="ellipse">
              <a:avLst/>
            </a:prstGeom>
            <a:solidFill>
              <a:srgbClr val="0061FF"/>
            </a:solidFill>
            <a:ln>
              <a:noFill/>
            </a:ln>
            <a:effectLst>
              <a:outerShdw blurRad="254000" dist="114300" dir="2700000" algn="tl" rotWithShape="0">
                <a:srgbClr val="0061FF">
                  <a:alpha val="48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ru-RU" sz="7198"/>
            </a:p>
          </p:txBody>
        </p:sp>
        <p:sp>
          <p:nvSpPr>
            <p:cNvPr id="208" name="Freeform 83">
              <a:extLst>
                <a:ext uri="{FF2B5EF4-FFF2-40B4-BE49-F238E27FC236}">
                  <a16:creationId xmlns:a16="http://schemas.microsoft.com/office/drawing/2014/main" id="{E235EDCA-0083-6D77-3313-D04B87B745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1148" y="829518"/>
              <a:ext cx="647700" cy="547688"/>
            </a:xfrm>
            <a:custGeom>
              <a:avLst/>
              <a:gdLst>
                <a:gd name="T0" fmla="*/ 323850 w 408"/>
                <a:gd name="T1" fmla="*/ 103188 h 345"/>
                <a:gd name="T2" fmla="*/ 163513 w 408"/>
                <a:gd name="T3" fmla="*/ 204788 h 345"/>
                <a:gd name="T4" fmla="*/ 323850 w 408"/>
                <a:gd name="T5" fmla="*/ 307975 h 345"/>
                <a:gd name="T6" fmla="*/ 163513 w 408"/>
                <a:gd name="T7" fmla="*/ 411163 h 345"/>
                <a:gd name="T8" fmla="*/ 0 w 408"/>
                <a:gd name="T9" fmla="*/ 307975 h 345"/>
                <a:gd name="T10" fmla="*/ 163513 w 408"/>
                <a:gd name="T11" fmla="*/ 204788 h 345"/>
                <a:gd name="T12" fmla="*/ 0 w 408"/>
                <a:gd name="T13" fmla="*/ 103188 h 345"/>
                <a:gd name="T14" fmla="*/ 163513 w 408"/>
                <a:gd name="T15" fmla="*/ 0 h 345"/>
                <a:gd name="T16" fmla="*/ 323850 w 408"/>
                <a:gd name="T17" fmla="*/ 103188 h 345"/>
                <a:gd name="T18" fmla="*/ 160338 w 408"/>
                <a:gd name="T19" fmla="*/ 446088 h 345"/>
                <a:gd name="T20" fmla="*/ 323850 w 408"/>
                <a:gd name="T21" fmla="*/ 342900 h 345"/>
                <a:gd name="T22" fmla="*/ 484188 w 408"/>
                <a:gd name="T23" fmla="*/ 446088 h 345"/>
                <a:gd name="T24" fmla="*/ 323850 w 408"/>
                <a:gd name="T25" fmla="*/ 547688 h 345"/>
                <a:gd name="T26" fmla="*/ 160338 w 408"/>
                <a:gd name="T27" fmla="*/ 446088 h 345"/>
                <a:gd name="T28" fmla="*/ 323850 w 408"/>
                <a:gd name="T29" fmla="*/ 307975 h 345"/>
                <a:gd name="T30" fmla="*/ 484188 w 408"/>
                <a:gd name="T31" fmla="*/ 204788 h 345"/>
                <a:gd name="T32" fmla="*/ 323850 w 408"/>
                <a:gd name="T33" fmla="*/ 103188 h 345"/>
                <a:gd name="T34" fmla="*/ 484188 w 408"/>
                <a:gd name="T35" fmla="*/ 0 h 345"/>
                <a:gd name="T36" fmla="*/ 647700 w 408"/>
                <a:gd name="T37" fmla="*/ 103188 h 345"/>
                <a:gd name="T38" fmla="*/ 484188 w 408"/>
                <a:gd name="T39" fmla="*/ 204788 h 345"/>
                <a:gd name="T40" fmla="*/ 647700 w 408"/>
                <a:gd name="T41" fmla="*/ 307975 h 345"/>
                <a:gd name="T42" fmla="*/ 484188 w 408"/>
                <a:gd name="T43" fmla="*/ 411163 h 345"/>
                <a:gd name="T44" fmla="*/ 323850 w 408"/>
                <a:gd name="T45" fmla="*/ 307975 h 34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08" h="345">
                  <a:moveTo>
                    <a:pt x="204" y="65"/>
                  </a:moveTo>
                  <a:lnTo>
                    <a:pt x="103" y="129"/>
                  </a:lnTo>
                  <a:lnTo>
                    <a:pt x="204" y="194"/>
                  </a:lnTo>
                  <a:lnTo>
                    <a:pt x="103" y="259"/>
                  </a:lnTo>
                  <a:lnTo>
                    <a:pt x="0" y="194"/>
                  </a:lnTo>
                  <a:lnTo>
                    <a:pt x="103" y="129"/>
                  </a:lnTo>
                  <a:lnTo>
                    <a:pt x="0" y="65"/>
                  </a:lnTo>
                  <a:lnTo>
                    <a:pt x="103" y="0"/>
                  </a:lnTo>
                  <a:lnTo>
                    <a:pt x="204" y="65"/>
                  </a:lnTo>
                  <a:close/>
                  <a:moveTo>
                    <a:pt x="101" y="281"/>
                  </a:moveTo>
                  <a:lnTo>
                    <a:pt x="204" y="216"/>
                  </a:lnTo>
                  <a:lnTo>
                    <a:pt x="305" y="281"/>
                  </a:lnTo>
                  <a:lnTo>
                    <a:pt x="204" y="345"/>
                  </a:lnTo>
                  <a:lnTo>
                    <a:pt x="101" y="281"/>
                  </a:lnTo>
                  <a:close/>
                  <a:moveTo>
                    <a:pt x="204" y="194"/>
                  </a:moveTo>
                  <a:lnTo>
                    <a:pt x="305" y="129"/>
                  </a:lnTo>
                  <a:lnTo>
                    <a:pt x="204" y="65"/>
                  </a:lnTo>
                  <a:lnTo>
                    <a:pt x="305" y="0"/>
                  </a:lnTo>
                  <a:lnTo>
                    <a:pt x="408" y="65"/>
                  </a:lnTo>
                  <a:lnTo>
                    <a:pt x="305" y="129"/>
                  </a:lnTo>
                  <a:lnTo>
                    <a:pt x="408" y="194"/>
                  </a:lnTo>
                  <a:lnTo>
                    <a:pt x="305" y="259"/>
                  </a:lnTo>
                  <a:lnTo>
                    <a:pt x="204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7198"/>
            </a:p>
          </p:txBody>
        </p:sp>
      </p:grpSp>
      <p:pic>
        <p:nvPicPr>
          <p:cNvPr id="27" name="!!Icon02" descr="Bullseye outline">
            <a:hlinkClick r:id="rId7" action="ppaction://hlinksldjump"/>
            <a:extLst>
              <a:ext uri="{FF2B5EF4-FFF2-40B4-BE49-F238E27FC236}">
                <a16:creationId xmlns:a16="http://schemas.microsoft.com/office/drawing/2014/main" id="{D705E84E-5239-BB59-083E-252D318082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450077" y="12600232"/>
            <a:ext cx="585142" cy="585142"/>
          </a:xfrm>
          <a:prstGeom prst="rect">
            <a:avLst/>
          </a:prstGeom>
        </p:spPr>
      </p:pic>
      <p:pic>
        <p:nvPicPr>
          <p:cNvPr id="33" name="!!Icon01" descr="Kiosk outline">
            <a:hlinkClick r:id="rId10" action="ppaction://hlinksldjump"/>
            <a:extLst>
              <a:ext uri="{FF2B5EF4-FFF2-40B4-BE49-F238E27FC236}">
                <a16:creationId xmlns:a16="http://schemas.microsoft.com/office/drawing/2014/main" id="{88A6EB67-D0E3-1B42-7EF2-6BA02DE6C22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486807" y="12600232"/>
            <a:ext cx="585142" cy="585142"/>
          </a:xfrm>
          <a:prstGeom prst="rect">
            <a:avLst/>
          </a:prstGeom>
        </p:spPr>
      </p:pic>
      <p:pic>
        <p:nvPicPr>
          <p:cNvPr id="41" name="!!Icon06" descr="Gears outline">
            <a:hlinkClick r:id="rId13" action="ppaction://hlinksldjump"/>
            <a:extLst>
              <a:ext uri="{FF2B5EF4-FFF2-40B4-BE49-F238E27FC236}">
                <a16:creationId xmlns:a16="http://schemas.microsoft.com/office/drawing/2014/main" id="{1A11C861-8468-5BA7-B5EB-92EDEDA0C64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4312051" y="12600232"/>
            <a:ext cx="585142" cy="585142"/>
          </a:xfrm>
          <a:prstGeom prst="rect">
            <a:avLst/>
          </a:prstGeom>
        </p:spPr>
      </p:pic>
      <p:pic>
        <p:nvPicPr>
          <p:cNvPr id="45" name="!!Icon05" descr="Presentation with bar chart outline">
            <a:hlinkClick r:id="rId16" action="ppaction://hlinksldjump"/>
            <a:extLst>
              <a:ext uri="{FF2B5EF4-FFF2-40B4-BE49-F238E27FC236}">
                <a16:creationId xmlns:a16="http://schemas.microsoft.com/office/drawing/2014/main" id="{FEF5F250-F356-77F6-D281-EDA66EAE943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3348779" y="12600232"/>
            <a:ext cx="585142" cy="58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390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2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2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352472-CADA-3F54-A009-2A1BAAB34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54D8AF3-7A11-237A-BE26-2B879B268F6C}"/>
              </a:ext>
            </a:extLst>
          </p:cNvPr>
          <p:cNvSpPr/>
          <p:nvPr/>
        </p:nvSpPr>
        <p:spPr>
          <a:xfrm>
            <a:off x="9038600" y="12335510"/>
            <a:ext cx="6306800" cy="1079500"/>
          </a:xfrm>
          <a:prstGeom prst="roundRect">
            <a:avLst>
              <a:gd name="adj" fmla="val 5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Manual Operation 8">
            <a:extLst>
              <a:ext uri="{FF2B5EF4-FFF2-40B4-BE49-F238E27FC236}">
                <a16:creationId xmlns:a16="http://schemas.microsoft.com/office/drawing/2014/main" id="{E6410FD9-3973-1430-2FA2-A640DDAC4547}"/>
              </a:ext>
            </a:extLst>
          </p:cNvPr>
          <p:cNvSpPr/>
          <p:nvPr/>
        </p:nvSpPr>
        <p:spPr>
          <a:xfrm rot="10800000">
            <a:off x="13093578" y="12411710"/>
            <a:ext cx="1099403" cy="774700"/>
          </a:xfrm>
          <a:prstGeom prst="flowChartManualOperation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5EF9124-CA6E-F0A4-C6D5-62AE09ECB121}"/>
              </a:ext>
            </a:extLst>
          </p:cNvPr>
          <p:cNvSpPr/>
          <p:nvPr/>
        </p:nvSpPr>
        <p:spPr>
          <a:xfrm>
            <a:off x="13222155" y="12322810"/>
            <a:ext cx="842248" cy="13081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glow rad="127000">
              <a:schemeClr val="bg1">
                <a:alpha val="30000"/>
              </a:schemeClr>
            </a:glow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!!Icon05" descr="Presentation with bar chart with solid fill">
            <a:extLst>
              <a:ext uri="{FF2B5EF4-FFF2-40B4-BE49-F238E27FC236}">
                <a16:creationId xmlns:a16="http://schemas.microsoft.com/office/drawing/2014/main" id="{7DC42EC2-485E-CFF5-BB95-DF3DDC8C6E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348779" y="12600232"/>
            <a:ext cx="585142" cy="585142"/>
          </a:xfrm>
          <a:prstGeom prst="rect">
            <a:avLst/>
          </a:prstGeom>
        </p:spPr>
      </p:pic>
      <p:pic>
        <p:nvPicPr>
          <p:cNvPr id="5" name="!!Icon04" descr="Comment Like outline">
            <a:hlinkClick r:id="rId4" action="ppaction://hlinksldjump"/>
            <a:extLst>
              <a:ext uri="{FF2B5EF4-FFF2-40B4-BE49-F238E27FC236}">
                <a16:creationId xmlns:a16="http://schemas.microsoft.com/office/drawing/2014/main" id="{2570A3E8-7BBE-ABB0-24C3-E45D945374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385509" y="12600232"/>
            <a:ext cx="585142" cy="585142"/>
          </a:xfrm>
          <a:prstGeom prst="rect">
            <a:avLst/>
          </a:prstGeom>
        </p:spPr>
      </p:pic>
      <p:sp>
        <p:nvSpPr>
          <p:cNvPr id="6" name="!!Icon_Label">
            <a:extLst>
              <a:ext uri="{FF2B5EF4-FFF2-40B4-BE49-F238E27FC236}">
                <a16:creationId xmlns:a16="http://schemas.microsoft.com/office/drawing/2014/main" id="{DA4143E1-B5E9-8A14-C6C7-147E6A5E41A9}"/>
              </a:ext>
            </a:extLst>
          </p:cNvPr>
          <p:cNvSpPr txBox="1"/>
          <p:nvPr/>
        </p:nvSpPr>
        <p:spPr>
          <a:xfrm>
            <a:off x="13114244" y="12066236"/>
            <a:ext cx="10542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  <a:latin typeface="UTM Avo" panose="02040603050506020204" pitchFamily="18" charset="0"/>
              </a:rPr>
              <a:t>ANALYTICS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341BE8-06AB-A84E-662A-B9B68C449D60}"/>
              </a:ext>
            </a:extLst>
          </p:cNvPr>
          <p:cNvSpPr txBox="1"/>
          <p:nvPr/>
        </p:nvSpPr>
        <p:spPr>
          <a:xfrm>
            <a:off x="9267006" y="877659"/>
            <a:ext cx="58499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/>
              <a:t>BUSINESS </a:t>
            </a:r>
            <a:r>
              <a:rPr lang="en-US" sz="4400" b="1" dirty="0"/>
              <a:t>ANALYTICS</a:t>
            </a:r>
          </a:p>
        </p:txBody>
      </p:sp>
      <p:sp>
        <p:nvSpPr>
          <p:cNvPr id="55" name="Shadow 05">
            <a:extLst>
              <a:ext uri="{FF2B5EF4-FFF2-40B4-BE49-F238E27FC236}">
                <a16:creationId xmlns:a16="http://schemas.microsoft.com/office/drawing/2014/main" id="{300BED5B-A4C4-440E-1518-6D6BD63D172C}"/>
              </a:ext>
            </a:extLst>
          </p:cNvPr>
          <p:cNvSpPr/>
          <p:nvPr/>
        </p:nvSpPr>
        <p:spPr>
          <a:xfrm>
            <a:off x="16048952" y="7264094"/>
            <a:ext cx="5465258" cy="2061943"/>
          </a:xfrm>
          <a:prstGeom prst="ellipse">
            <a:avLst/>
          </a:prstGeom>
          <a:gradFill flip="none" rotWithShape="1">
            <a:gsLst>
              <a:gs pos="72000">
                <a:schemeClr val="bg2">
                  <a:alpha val="0"/>
                </a:schemeClr>
              </a:gs>
              <a:gs pos="14000">
                <a:srgbClr val="00000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 sz="7198"/>
          </a:p>
        </p:txBody>
      </p:sp>
      <p:sp>
        <p:nvSpPr>
          <p:cNvPr id="56" name="Shadow 04">
            <a:extLst>
              <a:ext uri="{FF2B5EF4-FFF2-40B4-BE49-F238E27FC236}">
                <a16:creationId xmlns:a16="http://schemas.microsoft.com/office/drawing/2014/main" id="{B3709086-E433-6A53-6CB2-635B962E2EA0}"/>
              </a:ext>
            </a:extLst>
          </p:cNvPr>
          <p:cNvSpPr/>
          <p:nvPr/>
        </p:nvSpPr>
        <p:spPr>
          <a:xfrm>
            <a:off x="12684329" y="7264094"/>
            <a:ext cx="5465258" cy="2061943"/>
          </a:xfrm>
          <a:prstGeom prst="ellipse">
            <a:avLst/>
          </a:prstGeom>
          <a:gradFill flip="none" rotWithShape="1">
            <a:gsLst>
              <a:gs pos="72000">
                <a:schemeClr val="bg2">
                  <a:alpha val="0"/>
                </a:schemeClr>
              </a:gs>
              <a:gs pos="14000">
                <a:srgbClr val="00000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 sz="7198"/>
          </a:p>
        </p:txBody>
      </p:sp>
      <p:sp>
        <p:nvSpPr>
          <p:cNvPr id="57" name="Shadow 03">
            <a:extLst>
              <a:ext uri="{FF2B5EF4-FFF2-40B4-BE49-F238E27FC236}">
                <a16:creationId xmlns:a16="http://schemas.microsoft.com/office/drawing/2014/main" id="{48C2CD4C-120E-118A-99A8-D42919CAA6D7}"/>
              </a:ext>
            </a:extLst>
          </p:cNvPr>
          <p:cNvSpPr/>
          <p:nvPr/>
        </p:nvSpPr>
        <p:spPr>
          <a:xfrm>
            <a:off x="9383189" y="7314881"/>
            <a:ext cx="5465258" cy="2061943"/>
          </a:xfrm>
          <a:prstGeom prst="ellipse">
            <a:avLst/>
          </a:prstGeom>
          <a:gradFill flip="none" rotWithShape="1">
            <a:gsLst>
              <a:gs pos="72000">
                <a:schemeClr val="bg2">
                  <a:alpha val="0"/>
                </a:schemeClr>
              </a:gs>
              <a:gs pos="14000">
                <a:srgbClr val="00000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 sz="7198"/>
          </a:p>
        </p:txBody>
      </p:sp>
      <p:sp>
        <p:nvSpPr>
          <p:cNvPr id="58" name="Shadow 02">
            <a:extLst>
              <a:ext uri="{FF2B5EF4-FFF2-40B4-BE49-F238E27FC236}">
                <a16:creationId xmlns:a16="http://schemas.microsoft.com/office/drawing/2014/main" id="{47F8BB25-F31C-737C-6772-3F62845391E0}"/>
              </a:ext>
            </a:extLst>
          </p:cNvPr>
          <p:cNvSpPr/>
          <p:nvPr/>
        </p:nvSpPr>
        <p:spPr>
          <a:xfrm>
            <a:off x="6069352" y="7264094"/>
            <a:ext cx="5465258" cy="2061943"/>
          </a:xfrm>
          <a:prstGeom prst="ellipse">
            <a:avLst/>
          </a:prstGeom>
          <a:gradFill flip="none" rotWithShape="1">
            <a:gsLst>
              <a:gs pos="72000">
                <a:schemeClr val="bg2">
                  <a:alpha val="0"/>
                </a:schemeClr>
              </a:gs>
              <a:gs pos="14000">
                <a:srgbClr val="00000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 sz="7198"/>
          </a:p>
        </p:txBody>
      </p:sp>
      <p:sp>
        <p:nvSpPr>
          <p:cNvPr id="59" name="Shadow 01">
            <a:extLst>
              <a:ext uri="{FF2B5EF4-FFF2-40B4-BE49-F238E27FC236}">
                <a16:creationId xmlns:a16="http://schemas.microsoft.com/office/drawing/2014/main" id="{5AC28292-67D9-5F2B-C96E-C353B0E80BC6}"/>
              </a:ext>
            </a:extLst>
          </p:cNvPr>
          <p:cNvSpPr/>
          <p:nvPr/>
        </p:nvSpPr>
        <p:spPr>
          <a:xfrm>
            <a:off x="2780908" y="7264094"/>
            <a:ext cx="5465258" cy="2061943"/>
          </a:xfrm>
          <a:prstGeom prst="ellipse">
            <a:avLst/>
          </a:prstGeom>
          <a:gradFill flip="none" rotWithShape="1">
            <a:gsLst>
              <a:gs pos="72000">
                <a:schemeClr val="bg2">
                  <a:alpha val="0"/>
                </a:schemeClr>
              </a:gs>
              <a:gs pos="14000">
                <a:srgbClr val="00000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 sz="7198"/>
          </a:p>
        </p:txBody>
      </p:sp>
      <p:graphicFrame>
        <p:nvGraphicFramePr>
          <p:cNvPr id="60" name="Chart 59">
            <a:extLst>
              <a:ext uri="{FF2B5EF4-FFF2-40B4-BE49-F238E27FC236}">
                <a16:creationId xmlns:a16="http://schemas.microsoft.com/office/drawing/2014/main" id="{6E16DD23-5883-34EF-72A7-8E135B9F23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6114820"/>
              </p:ext>
            </p:extLst>
          </p:nvPr>
        </p:nvGraphicFramePr>
        <p:xfrm>
          <a:off x="339202" y="2276227"/>
          <a:ext cx="23705595" cy="7125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61" name="Freeform 17">
            <a:extLst>
              <a:ext uri="{FF2B5EF4-FFF2-40B4-BE49-F238E27FC236}">
                <a16:creationId xmlns:a16="http://schemas.microsoft.com/office/drawing/2014/main" id="{EE748175-6C59-6875-8535-F09A9A638525}"/>
              </a:ext>
            </a:extLst>
          </p:cNvPr>
          <p:cNvSpPr>
            <a:spLocks noEditPoints="1"/>
          </p:cNvSpPr>
          <p:nvPr/>
        </p:nvSpPr>
        <p:spPr bwMode="auto">
          <a:xfrm>
            <a:off x="4848266" y="9553749"/>
            <a:ext cx="1062575" cy="600889"/>
          </a:xfrm>
          <a:custGeom>
            <a:avLst/>
            <a:gdLst>
              <a:gd name="T0" fmla="*/ 45 w 191"/>
              <a:gd name="T1" fmla="*/ 88 h 108"/>
              <a:gd name="T2" fmla="*/ 45 w 191"/>
              <a:gd name="T3" fmla="*/ 80 h 108"/>
              <a:gd name="T4" fmla="*/ 56 w 191"/>
              <a:gd name="T5" fmla="*/ 69 h 108"/>
              <a:gd name="T6" fmla="*/ 62 w 191"/>
              <a:gd name="T7" fmla="*/ 75 h 108"/>
              <a:gd name="T8" fmla="*/ 53 w 191"/>
              <a:gd name="T9" fmla="*/ 87 h 108"/>
              <a:gd name="T10" fmla="*/ 116 w 191"/>
              <a:gd name="T11" fmla="*/ 78 h 108"/>
              <a:gd name="T12" fmla="*/ 139 w 191"/>
              <a:gd name="T13" fmla="*/ 88 h 108"/>
              <a:gd name="T14" fmla="*/ 140 w 191"/>
              <a:gd name="T15" fmla="*/ 78 h 108"/>
              <a:gd name="T16" fmla="*/ 117 w 191"/>
              <a:gd name="T17" fmla="*/ 96 h 108"/>
              <a:gd name="T18" fmla="*/ 127 w 191"/>
              <a:gd name="T19" fmla="*/ 96 h 108"/>
              <a:gd name="T20" fmla="*/ 130 w 191"/>
              <a:gd name="T21" fmla="*/ 88 h 108"/>
              <a:gd name="T22" fmla="*/ 104 w 191"/>
              <a:gd name="T23" fmla="*/ 103 h 108"/>
              <a:gd name="T24" fmla="*/ 115 w 191"/>
              <a:gd name="T25" fmla="*/ 104 h 108"/>
              <a:gd name="T26" fmla="*/ 117 w 191"/>
              <a:gd name="T27" fmla="*/ 96 h 108"/>
              <a:gd name="T28" fmla="*/ 89 w 191"/>
              <a:gd name="T29" fmla="*/ 105 h 108"/>
              <a:gd name="T30" fmla="*/ 102 w 191"/>
              <a:gd name="T31" fmla="*/ 104 h 108"/>
              <a:gd name="T32" fmla="*/ 61 w 191"/>
              <a:gd name="T33" fmla="*/ 96 h 108"/>
              <a:gd name="T34" fmla="*/ 73 w 191"/>
              <a:gd name="T35" fmla="*/ 73 h 108"/>
              <a:gd name="T36" fmla="*/ 65 w 191"/>
              <a:gd name="T37" fmla="*/ 74 h 108"/>
              <a:gd name="T38" fmla="*/ 53 w 191"/>
              <a:gd name="T39" fmla="*/ 96 h 108"/>
              <a:gd name="T40" fmla="*/ 61 w 191"/>
              <a:gd name="T41" fmla="*/ 96 h 108"/>
              <a:gd name="T42" fmla="*/ 84 w 191"/>
              <a:gd name="T43" fmla="*/ 88 h 108"/>
              <a:gd name="T44" fmla="*/ 79 w 191"/>
              <a:gd name="T45" fmla="*/ 78 h 108"/>
              <a:gd name="T46" fmla="*/ 63 w 191"/>
              <a:gd name="T47" fmla="*/ 93 h 108"/>
              <a:gd name="T48" fmla="*/ 68 w 191"/>
              <a:gd name="T49" fmla="*/ 103 h 108"/>
              <a:gd name="T50" fmla="*/ 88 w 191"/>
              <a:gd name="T51" fmla="*/ 100 h 108"/>
              <a:gd name="T52" fmla="*/ 89 w 191"/>
              <a:gd name="T53" fmla="*/ 90 h 108"/>
              <a:gd name="T54" fmla="*/ 81 w 191"/>
              <a:gd name="T55" fmla="*/ 90 h 108"/>
              <a:gd name="T56" fmla="*/ 75 w 191"/>
              <a:gd name="T57" fmla="*/ 106 h 108"/>
              <a:gd name="T58" fmla="*/ 83 w 191"/>
              <a:gd name="T59" fmla="*/ 106 h 108"/>
              <a:gd name="T60" fmla="*/ 164 w 191"/>
              <a:gd name="T61" fmla="*/ 1 h 108"/>
              <a:gd name="T62" fmla="*/ 159 w 191"/>
              <a:gd name="T63" fmla="*/ 64 h 108"/>
              <a:gd name="T64" fmla="*/ 191 w 191"/>
              <a:gd name="T65" fmla="*/ 51 h 108"/>
              <a:gd name="T66" fmla="*/ 103 w 191"/>
              <a:gd name="T67" fmla="*/ 28 h 108"/>
              <a:gd name="T68" fmla="*/ 94 w 191"/>
              <a:gd name="T69" fmla="*/ 28 h 108"/>
              <a:gd name="T70" fmla="*/ 66 w 191"/>
              <a:gd name="T71" fmla="*/ 42 h 108"/>
              <a:gd name="T72" fmla="*/ 91 w 191"/>
              <a:gd name="T73" fmla="*/ 48 h 108"/>
              <a:gd name="T74" fmla="*/ 140 w 191"/>
              <a:gd name="T75" fmla="*/ 78 h 108"/>
              <a:gd name="T76" fmla="*/ 149 w 191"/>
              <a:gd name="T77" fmla="*/ 67 h 108"/>
              <a:gd name="T78" fmla="*/ 140 w 191"/>
              <a:gd name="T79" fmla="*/ 78 h 108"/>
              <a:gd name="T80" fmla="*/ 48 w 191"/>
              <a:gd name="T81" fmla="*/ 76 h 108"/>
              <a:gd name="T82" fmla="*/ 28 w 191"/>
              <a:gd name="T83" fmla="*/ 71 h 108"/>
              <a:gd name="T84" fmla="*/ 40 w 191"/>
              <a:gd name="T85" fmla="*/ 0 h 108"/>
              <a:gd name="T86" fmla="*/ 46 w 191"/>
              <a:gd name="T87" fmla="*/ 78 h 108"/>
              <a:gd name="T88" fmla="*/ 63 w 191"/>
              <a:gd name="T89" fmla="*/ 2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1" h="108">
                <a:moveTo>
                  <a:pt x="50" y="89"/>
                </a:moveTo>
                <a:cubicBezTo>
                  <a:pt x="48" y="89"/>
                  <a:pt x="46" y="89"/>
                  <a:pt x="45" y="88"/>
                </a:cubicBezTo>
                <a:cubicBezTo>
                  <a:pt x="44" y="87"/>
                  <a:pt x="43" y="85"/>
                  <a:pt x="43" y="84"/>
                </a:cubicBezTo>
                <a:cubicBezTo>
                  <a:pt x="43" y="82"/>
                  <a:pt x="44" y="81"/>
                  <a:pt x="45" y="80"/>
                </a:cubicBezTo>
                <a:cubicBezTo>
                  <a:pt x="52" y="71"/>
                  <a:pt x="52" y="71"/>
                  <a:pt x="52" y="71"/>
                </a:cubicBezTo>
                <a:cubicBezTo>
                  <a:pt x="53" y="70"/>
                  <a:pt x="54" y="70"/>
                  <a:pt x="56" y="69"/>
                </a:cubicBezTo>
                <a:cubicBezTo>
                  <a:pt x="57" y="69"/>
                  <a:pt x="59" y="70"/>
                  <a:pt x="60" y="71"/>
                </a:cubicBezTo>
                <a:cubicBezTo>
                  <a:pt x="61" y="72"/>
                  <a:pt x="62" y="73"/>
                  <a:pt x="62" y="75"/>
                </a:cubicBezTo>
                <a:cubicBezTo>
                  <a:pt x="62" y="76"/>
                  <a:pt x="62" y="78"/>
                  <a:pt x="61" y="79"/>
                </a:cubicBezTo>
                <a:cubicBezTo>
                  <a:pt x="53" y="87"/>
                  <a:pt x="53" y="87"/>
                  <a:pt x="53" y="87"/>
                </a:cubicBezTo>
                <a:cubicBezTo>
                  <a:pt x="52" y="88"/>
                  <a:pt x="51" y="89"/>
                  <a:pt x="50" y="89"/>
                </a:cubicBezTo>
                <a:close/>
                <a:moveTo>
                  <a:pt x="116" y="78"/>
                </a:moveTo>
                <a:cubicBezTo>
                  <a:pt x="116" y="78"/>
                  <a:pt x="130" y="89"/>
                  <a:pt x="134" y="90"/>
                </a:cubicBezTo>
                <a:cubicBezTo>
                  <a:pt x="137" y="90"/>
                  <a:pt x="138" y="89"/>
                  <a:pt x="139" y="88"/>
                </a:cubicBezTo>
                <a:cubicBezTo>
                  <a:pt x="141" y="86"/>
                  <a:pt x="142" y="84"/>
                  <a:pt x="142" y="82"/>
                </a:cubicBezTo>
                <a:cubicBezTo>
                  <a:pt x="142" y="81"/>
                  <a:pt x="141" y="79"/>
                  <a:pt x="140" y="78"/>
                </a:cubicBezTo>
                <a:moveTo>
                  <a:pt x="105" y="85"/>
                </a:moveTo>
                <a:cubicBezTo>
                  <a:pt x="117" y="96"/>
                  <a:pt x="117" y="96"/>
                  <a:pt x="117" y="96"/>
                </a:cubicBezTo>
                <a:cubicBezTo>
                  <a:pt x="118" y="97"/>
                  <a:pt x="120" y="98"/>
                  <a:pt x="122" y="98"/>
                </a:cubicBezTo>
                <a:cubicBezTo>
                  <a:pt x="124" y="98"/>
                  <a:pt x="126" y="98"/>
                  <a:pt x="127" y="96"/>
                </a:cubicBezTo>
                <a:cubicBezTo>
                  <a:pt x="129" y="95"/>
                  <a:pt x="130" y="93"/>
                  <a:pt x="130" y="90"/>
                </a:cubicBezTo>
                <a:cubicBezTo>
                  <a:pt x="130" y="90"/>
                  <a:pt x="130" y="88"/>
                  <a:pt x="130" y="88"/>
                </a:cubicBezTo>
                <a:moveTo>
                  <a:pt x="98" y="98"/>
                </a:moveTo>
                <a:cubicBezTo>
                  <a:pt x="104" y="103"/>
                  <a:pt x="104" y="103"/>
                  <a:pt x="104" y="103"/>
                </a:cubicBezTo>
                <a:cubicBezTo>
                  <a:pt x="105" y="105"/>
                  <a:pt x="107" y="105"/>
                  <a:pt x="109" y="106"/>
                </a:cubicBezTo>
                <a:cubicBezTo>
                  <a:pt x="111" y="106"/>
                  <a:pt x="113" y="105"/>
                  <a:pt x="115" y="104"/>
                </a:cubicBezTo>
                <a:cubicBezTo>
                  <a:pt x="116" y="102"/>
                  <a:pt x="117" y="100"/>
                  <a:pt x="117" y="98"/>
                </a:cubicBezTo>
                <a:cubicBezTo>
                  <a:pt x="117" y="97"/>
                  <a:pt x="117" y="96"/>
                  <a:pt x="117" y="96"/>
                </a:cubicBezTo>
                <a:moveTo>
                  <a:pt x="85" y="103"/>
                </a:moveTo>
                <a:cubicBezTo>
                  <a:pt x="89" y="105"/>
                  <a:pt x="89" y="105"/>
                  <a:pt x="89" y="105"/>
                </a:cubicBezTo>
                <a:cubicBezTo>
                  <a:pt x="90" y="106"/>
                  <a:pt x="93" y="106"/>
                  <a:pt x="96" y="106"/>
                </a:cubicBezTo>
                <a:cubicBezTo>
                  <a:pt x="98" y="106"/>
                  <a:pt x="100" y="105"/>
                  <a:pt x="102" y="104"/>
                </a:cubicBezTo>
                <a:cubicBezTo>
                  <a:pt x="102" y="104"/>
                  <a:pt x="103" y="103"/>
                  <a:pt x="103" y="102"/>
                </a:cubicBezTo>
                <a:moveTo>
                  <a:pt x="61" y="96"/>
                </a:moveTo>
                <a:cubicBezTo>
                  <a:pt x="74" y="81"/>
                  <a:pt x="74" y="81"/>
                  <a:pt x="74" y="81"/>
                </a:cubicBezTo>
                <a:cubicBezTo>
                  <a:pt x="76" y="79"/>
                  <a:pt x="76" y="75"/>
                  <a:pt x="73" y="73"/>
                </a:cubicBezTo>
                <a:cubicBezTo>
                  <a:pt x="72" y="72"/>
                  <a:pt x="71" y="72"/>
                  <a:pt x="69" y="72"/>
                </a:cubicBezTo>
                <a:cubicBezTo>
                  <a:pt x="68" y="72"/>
                  <a:pt x="66" y="73"/>
                  <a:pt x="65" y="74"/>
                </a:cubicBezTo>
                <a:cubicBezTo>
                  <a:pt x="52" y="88"/>
                  <a:pt x="52" y="88"/>
                  <a:pt x="52" y="88"/>
                </a:cubicBezTo>
                <a:cubicBezTo>
                  <a:pt x="50" y="91"/>
                  <a:pt x="50" y="94"/>
                  <a:pt x="53" y="96"/>
                </a:cubicBezTo>
                <a:cubicBezTo>
                  <a:pt x="54" y="97"/>
                  <a:pt x="56" y="98"/>
                  <a:pt x="57" y="98"/>
                </a:cubicBezTo>
                <a:cubicBezTo>
                  <a:pt x="59" y="98"/>
                  <a:pt x="60" y="97"/>
                  <a:pt x="61" y="96"/>
                </a:cubicBezTo>
                <a:close/>
                <a:moveTo>
                  <a:pt x="72" y="101"/>
                </a:moveTo>
                <a:cubicBezTo>
                  <a:pt x="84" y="88"/>
                  <a:pt x="84" y="88"/>
                  <a:pt x="84" y="88"/>
                </a:cubicBezTo>
                <a:cubicBezTo>
                  <a:pt x="86" y="85"/>
                  <a:pt x="86" y="82"/>
                  <a:pt x="83" y="80"/>
                </a:cubicBezTo>
                <a:cubicBezTo>
                  <a:pt x="82" y="78"/>
                  <a:pt x="80" y="78"/>
                  <a:pt x="79" y="78"/>
                </a:cubicBezTo>
                <a:cubicBezTo>
                  <a:pt x="77" y="78"/>
                  <a:pt x="76" y="79"/>
                  <a:pt x="75" y="80"/>
                </a:cubicBezTo>
                <a:cubicBezTo>
                  <a:pt x="63" y="93"/>
                  <a:pt x="63" y="93"/>
                  <a:pt x="63" y="93"/>
                </a:cubicBezTo>
                <a:cubicBezTo>
                  <a:pt x="61" y="96"/>
                  <a:pt x="61" y="99"/>
                  <a:pt x="64" y="101"/>
                </a:cubicBezTo>
                <a:cubicBezTo>
                  <a:pt x="65" y="103"/>
                  <a:pt x="67" y="103"/>
                  <a:pt x="68" y="103"/>
                </a:cubicBezTo>
                <a:cubicBezTo>
                  <a:pt x="70" y="103"/>
                  <a:pt x="71" y="102"/>
                  <a:pt x="72" y="101"/>
                </a:cubicBezTo>
                <a:close/>
                <a:moveTo>
                  <a:pt x="88" y="100"/>
                </a:moveTo>
                <a:cubicBezTo>
                  <a:pt x="90" y="98"/>
                  <a:pt x="90" y="98"/>
                  <a:pt x="90" y="98"/>
                </a:cubicBezTo>
                <a:cubicBezTo>
                  <a:pt x="92" y="95"/>
                  <a:pt x="92" y="92"/>
                  <a:pt x="89" y="90"/>
                </a:cubicBezTo>
                <a:cubicBezTo>
                  <a:pt x="88" y="89"/>
                  <a:pt x="86" y="88"/>
                  <a:pt x="85" y="88"/>
                </a:cubicBezTo>
                <a:cubicBezTo>
                  <a:pt x="83" y="88"/>
                  <a:pt x="82" y="89"/>
                  <a:pt x="81" y="90"/>
                </a:cubicBezTo>
                <a:cubicBezTo>
                  <a:pt x="74" y="98"/>
                  <a:pt x="74" y="98"/>
                  <a:pt x="74" y="98"/>
                </a:cubicBezTo>
                <a:cubicBezTo>
                  <a:pt x="72" y="100"/>
                  <a:pt x="73" y="104"/>
                  <a:pt x="75" y="106"/>
                </a:cubicBezTo>
                <a:cubicBezTo>
                  <a:pt x="76" y="107"/>
                  <a:pt x="78" y="108"/>
                  <a:pt x="80" y="107"/>
                </a:cubicBezTo>
                <a:cubicBezTo>
                  <a:pt x="81" y="107"/>
                  <a:pt x="82" y="107"/>
                  <a:pt x="83" y="106"/>
                </a:cubicBezTo>
                <a:lnTo>
                  <a:pt x="88" y="100"/>
                </a:lnTo>
                <a:close/>
                <a:moveTo>
                  <a:pt x="164" y="1"/>
                </a:moveTo>
                <a:cubicBezTo>
                  <a:pt x="152" y="7"/>
                  <a:pt x="134" y="16"/>
                  <a:pt x="131" y="18"/>
                </a:cubicBezTo>
                <a:cubicBezTo>
                  <a:pt x="134" y="22"/>
                  <a:pt x="145" y="41"/>
                  <a:pt x="159" y="64"/>
                </a:cubicBezTo>
                <a:cubicBezTo>
                  <a:pt x="160" y="67"/>
                  <a:pt x="160" y="67"/>
                  <a:pt x="160" y="67"/>
                </a:cubicBezTo>
                <a:cubicBezTo>
                  <a:pt x="191" y="51"/>
                  <a:pt x="191" y="51"/>
                  <a:pt x="191" y="51"/>
                </a:cubicBezTo>
                <a:moveTo>
                  <a:pt x="135" y="25"/>
                </a:moveTo>
                <a:cubicBezTo>
                  <a:pt x="120" y="19"/>
                  <a:pt x="112" y="28"/>
                  <a:pt x="103" y="28"/>
                </a:cubicBezTo>
                <a:cubicBezTo>
                  <a:pt x="99" y="28"/>
                  <a:pt x="96" y="28"/>
                  <a:pt x="95" y="28"/>
                </a:cubicBezTo>
                <a:cubicBezTo>
                  <a:pt x="94" y="28"/>
                  <a:pt x="94" y="28"/>
                  <a:pt x="94" y="28"/>
                </a:cubicBezTo>
                <a:cubicBezTo>
                  <a:pt x="93" y="28"/>
                  <a:pt x="92" y="28"/>
                  <a:pt x="92" y="29"/>
                </a:cubicBezTo>
                <a:cubicBezTo>
                  <a:pt x="66" y="42"/>
                  <a:pt x="66" y="42"/>
                  <a:pt x="66" y="42"/>
                </a:cubicBezTo>
                <a:cubicBezTo>
                  <a:pt x="54" y="48"/>
                  <a:pt x="66" y="57"/>
                  <a:pt x="70" y="56"/>
                </a:cubicBezTo>
                <a:cubicBezTo>
                  <a:pt x="74" y="55"/>
                  <a:pt x="84" y="51"/>
                  <a:pt x="91" y="48"/>
                </a:cubicBezTo>
                <a:cubicBezTo>
                  <a:pt x="95" y="47"/>
                  <a:pt x="100" y="47"/>
                  <a:pt x="103" y="50"/>
                </a:cubicBezTo>
                <a:cubicBezTo>
                  <a:pt x="115" y="58"/>
                  <a:pt x="138" y="76"/>
                  <a:pt x="140" y="78"/>
                </a:cubicBezTo>
                <a:moveTo>
                  <a:pt x="157" y="62"/>
                </a:moveTo>
                <a:cubicBezTo>
                  <a:pt x="155" y="63"/>
                  <a:pt x="150" y="66"/>
                  <a:pt x="149" y="67"/>
                </a:cubicBezTo>
                <a:cubicBezTo>
                  <a:pt x="148" y="68"/>
                  <a:pt x="147" y="69"/>
                  <a:pt x="146" y="71"/>
                </a:cubicBezTo>
                <a:cubicBezTo>
                  <a:pt x="144" y="73"/>
                  <a:pt x="142" y="77"/>
                  <a:pt x="140" y="78"/>
                </a:cubicBezTo>
                <a:moveTo>
                  <a:pt x="48" y="76"/>
                </a:moveTo>
                <a:cubicBezTo>
                  <a:pt x="48" y="76"/>
                  <a:pt x="48" y="76"/>
                  <a:pt x="48" y="76"/>
                </a:cubicBezTo>
                <a:moveTo>
                  <a:pt x="0" y="49"/>
                </a:moveTo>
                <a:cubicBezTo>
                  <a:pt x="28" y="71"/>
                  <a:pt x="28" y="71"/>
                  <a:pt x="28" y="71"/>
                </a:cubicBezTo>
                <a:cubicBezTo>
                  <a:pt x="67" y="22"/>
                  <a:pt x="67" y="22"/>
                  <a:pt x="67" y="22"/>
                </a:cubicBezTo>
                <a:cubicBezTo>
                  <a:pt x="40" y="0"/>
                  <a:pt x="40" y="0"/>
                  <a:pt x="40" y="0"/>
                </a:cubicBezTo>
                <a:moveTo>
                  <a:pt x="31" y="68"/>
                </a:moveTo>
                <a:cubicBezTo>
                  <a:pt x="38" y="74"/>
                  <a:pt x="46" y="78"/>
                  <a:pt x="46" y="78"/>
                </a:cubicBezTo>
                <a:moveTo>
                  <a:pt x="82" y="33"/>
                </a:moveTo>
                <a:cubicBezTo>
                  <a:pt x="79" y="32"/>
                  <a:pt x="70" y="28"/>
                  <a:pt x="63" y="26"/>
                </a:cubicBezTo>
              </a:path>
            </a:pathLst>
          </a:custGeom>
          <a:noFill/>
          <a:ln w="12700" cap="rnd">
            <a:solidFill>
              <a:schemeClr val="tx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RU" sz="7198">
              <a:solidFill>
                <a:schemeClr val="tx2"/>
              </a:solidFill>
            </a:endParaRPr>
          </a:p>
        </p:txBody>
      </p:sp>
      <p:sp>
        <p:nvSpPr>
          <p:cNvPr id="62" name="Freeform 18">
            <a:extLst>
              <a:ext uri="{FF2B5EF4-FFF2-40B4-BE49-F238E27FC236}">
                <a16:creationId xmlns:a16="http://schemas.microsoft.com/office/drawing/2014/main" id="{AE677986-3FE7-75A5-0B3F-C24B879468CE}"/>
              </a:ext>
            </a:extLst>
          </p:cNvPr>
          <p:cNvSpPr>
            <a:spLocks noEditPoints="1"/>
          </p:cNvSpPr>
          <p:nvPr/>
        </p:nvSpPr>
        <p:spPr bwMode="auto">
          <a:xfrm>
            <a:off x="11822558" y="9402216"/>
            <a:ext cx="712250" cy="807374"/>
          </a:xfrm>
          <a:custGeom>
            <a:avLst/>
            <a:gdLst>
              <a:gd name="T0" fmla="*/ 41 w 128"/>
              <a:gd name="T1" fmla="*/ 113 h 145"/>
              <a:gd name="T2" fmla="*/ 30 w 128"/>
              <a:gd name="T3" fmla="*/ 87 h 145"/>
              <a:gd name="T4" fmla="*/ 24 w 128"/>
              <a:gd name="T5" fmla="*/ 65 h 145"/>
              <a:gd name="T6" fmla="*/ 64 w 128"/>
              <a:gd name="T7" fmla="*/ 25 h 145"/>
              <a:gd name="T8" fmla="*/ 104 w 128"/>
              <a:gd name="T9" fmla="*/ 65 h 145"/>
              <a:gd name="T10" fmla="*/ 97 w 128"/>
              <a:gd name="T11" fmla="*/ 87 h 145"/>
              <a:gd name="T12" fmla="*/ 87 w 128"/>
              <a:gd name="T13" fmla="*/ 109 h 145"/>
              <a:gd name="T14" fmla="*/ 64 w 128"/>
              <a:gd name="T15" fmla="*/ 40 h 145"/>
              <a:gd name="T16" fmla="*/ 40 w 128"/>
              <a:gd name="T17" fmla="*/ 65 h 145"/>
              <a:gd name="T18" fmla="*/ 64 w 128"/>
              <a:gd name="T19" fmla="*/ 89 h 145"/>
              <a:gd name="T20" fmla="*/ 88 w 128"/>
              <a:gd name="T21" fmla="*/ 65 h 145"/>
              <a:gd name="T22" fmla="*/ 64 w 128"/>
              <a:gd name="T23" fmla="*/ 40 h 145"/>
              <a:gd name="T24" fmla="*/ 55 w 128"/>
              <a:gd name="T25" fmla="*/ 69 h 145"/>
              <a:gd name="T26" fmla="*/ 61 w 128"/>
              <a:gd name="T27" fmla="*/ 77 h 145"/>
              <a:gd name="T28" fmla="*/ 73 w 128"/>
              <a:gd name="T29" fmla="*/ 57 h 145"/>
              <a:gd name="T30" fmla="*/ 64 w 128"/>
              <a:gd name="T31" fmla="*/ 13 h 145"/>
              <a:gd name="T32" fmla="*/ 64 w 128"/>
              <a:gd name="T33" fmla="*/ 0 h 145"/>
              <a:gd name="T34" fmla="*/ 38 w 128"/>
              <a:gd name="T35" fmla="*/ 20 h 145"/>
              <a:gd name="T36" fmla="*/ 32 w 128"/>
              <a:gd name="T37" fmla="*/ 9 h 145"/>
              <a:gd name="T38" fmla="*/ 8 w 128"/>
              <a:gd name="T39" fmla="*/ 32 h 145"/>
              <a:gd name="T40" fmla="*/ 19 w 128"/>
              <a:gd name="T41" fmla="*/ 39 h 145"/>
              <a:gd name="T42" fmla="*/ 0 w 128"/>
              <a:gd name="T43" fmla="*/ 65 h 145"/>
              <a:gd name="T44" fmla="*/ 12 w 128"/>
              <a:gd name="T45" fmla="*/ 65 h 145"/>
              <a:gd name="T46" fmla="*/ 96 w 128"/>
              <a:gd name="T47" fmla="*/ 9 h 145"/>
              <a:gd name="T48" fmla="*/ 90 w 128"/>
              <a:gd name="T49" fmla="*/ 20 h 145"/>
              <a:gd name="T50" fmla="*/ 119 w 128"/>
              <a:gd name="T51" fmla="*/ 32 h 145"/>
              <a:gd name="T52" fmla="*/ 109 w 128"/>
              <a:gd name="T53" fmla="*/ 39 h 145"/>
              <a:gd name="T54" fmla="*/ 116 w 128"/>
              <a:gd name="T55" fmla="*/ 65 h 145"/>
              <a:gd name="T56" fmla="*/ 128 w 128"/>
              <a:gd name="T57" fmla="*/ 65 h 145"/>
              <a:gd name="T58" fmla="*/ 78 w 128"/>
              <a:gd name="T59" fmla="*/ 117 h 145"/>
              <a:gd name="T60" fmla="*/ 47 w 128"/>
              <a:gd name="T61" fmla="*/ 126 h 145"/>
              <a:gd name="T62" fmla="*/ 43 w 128"/>
              <a:gd name="T63" fmla="*/ 131 h 145"/>
              <a:gd name="T64" fmla="*/ 48 w 128"/>
              <a:gd name="T65" fmla="*/ 136 h 145"/>
              <a:gd name="T66" fmla="*/ 51 w 128"/>
              <a:gd name="T67" fmla="*/ 135 h 145"/>
              <a:gd name="T68" fmla="*/ 78 w 128"/>
              <a:gd name="T69" fmla="*/ 128 h 145"/>
              <a:gd name="T70" fmla="*/ 78 w 128"/>
              <a:gd name="T71" fmla="*/ 128 h 145"/>
              <a:gd name="T72" fmla="*/ 79 w 128"/>
              <a:gd name="T73" fmla="*/ 128 h 145"/>
              <a:gd name="T74" fmla="*/ 85 w 128"/>
              <a:gd name="T75" fmla="*/ 133 h 145"/>
              <a:gd name="T76" fmla="*/ 81 w 128"/>
              <a:gd name="T77" fmla="*/ 138 h 145"/>
              <a:gd name="T78" fmla="*/ 54 w 128"/>
              <a:gd name="T79" fmla="*/ 14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45">
                <a:moveTo>
                  <a:pt x="41" y="113"/>
                </a:moveTo>
                <a:cubicBezTo>
                  <a:pt x="42" y="107"/>
                  <a:pt x="39" y="100"/>
                  <a:pt x="30" y="87"/>
                </a:cubicBezTo>
                <a:cubicBezTo>
                  <a:pt x="26" y="81"/>
                  <a:pt x="24" y="73"/>
                  <a:pt x="24" y="65"/>
                </a:cubicBezTo>
                <a:cubicBezTo>
                  <a:pt x="24" y="43"/>
                  <a:pt x="42" y="25"/>
                  <a:pt x="64" y="25"/>
                </a:cubicBezTo>
                <a:cubicBezTo>
                  <a:pt x="86" y="25"/>
                  <a:pt x="104" y="43"/>
                  <a:pt x="104" y="65"/>
                </a:cubicBezTo>
                <a:cubicBezTo>
                  <a:pt x="104" y="73"/>
                  <a:pt x="102" y="81"/>
                  <a:pt x="97" y="87"/>
                </a:cubicBezTo>
                <a:cubicBezTo>
                  <a:pt x="91" y="97"/>
                  <a:pt x="88" y="104"/>
                  <a:pt x="87" y="109"/>
                </a:cubicBezTo>
                <a:moveTo>
                  <a:pt x="64" y="40"/>
                </a:moveTo>
                <a:cubicBezTo>
                  <a:pt x="51" y="40"/>
                  <a:pt x="40" y="51"/>
                  <a:pt x="40" y="65"/>
                </a:cubicBezTo>
                <a:cubicBezTo>
                  <a:pt x="40" y="78"/>
                  <a:pt x="51" y="89"/>
                  <a:pt x="64" y="89"/>
                </a:cubicBezTo>
                <a:cubicBezTo>
                  <a:pt x="77" y="89"/>
                  <a:pt x="88" y="78"/>
                  <a:pt x="88" y="65"/>
                </a:cubicBezTo>
                <a:cubicBezTo>
                  <a:pt x="88" y="51"/>
                  <a:pt x="77" y="40"/>
                  <a:pt x="64" y="40"/>
                </a:cubicBezTo>
                <a:close/>
                <a:moveTo>
                  <a:pt x="55" y="69"/>
                </a:moveTo>
                <a:cubicBezTo>
                  <a:pt x="61" y="77"/>
                  <a:pt x="61" y="77"/>
                  <a:pt x="61" y="77"/>
                </a:cubicBezTo>
                <a:cubicBezTo>
                  <a:pt x="73" y="57"/>
                  <a:pt x="73" y="57"/>
                  <a:pt x="73" y="57"/>
                </a:cubicBezTo>
                <a:moveTo>
                  <a:pt x="64" y="13"/>
                </a:moveTo>
                <a:cubicBezTo>
                  <a:pt x="64" y="0"/>
                  <a:pt x="64" y="0"/>
                  <a:pt x="64" y="0"/>
                </a:cubicBezTo>
                <a:moveTo>
                  <a:pt x="38" y="20"/>
                </a:moveTo>
                <a:cubicBezTo>
                  <a:pt x="32" y="9"/>
                  <a:pt x="32" y="9"/>
                  <a:pt x="32" y="9"/>
                </a:cubicBezTo>
                <a:moveTo>
                  <a:pt x="8" y="32"/>
                </a:moveTo>
                <a:cubicBezTo>
                  <a:pt x="19" y="39"/>
                  <a:pt x="19" y="39"/>
                  <a:pt x="19" y="39"/>
                </a:cubicBezTo>
                <a:moveTo>
                  <a:pt x="0" y="65"/>
                </a:moveTo>
                <a:cubicBezTo>
                  <a:pt x="12" y="65"/>
                  <a:pt x="12" y="65"/>
                  <a:pt x="12" y="65"/>
                </a:cubicBezTo>
                <a:moveTo>
                  <a:pt x="96" y="9"/>
                </a:moveTo>
                <a:cubicBezTo>
                  <a:pt x="90" y="20"/>
                  <a:pt x="90" y="20"/>
                  <a:pt x="90" y="20"/>
                </a:cubicBezTo>
                <a:moveTo>
                  <a:pt x="119" y="32"/>
                </a:moveTo>
                <a:cubicBezTo>
                  <a:pt x="109" y="39"/>
                  <a:pt x="109" y="39"/>
                  <a:pt x="109" y="39"/>
                </a:cubicBezTo>
                <a:moveTo>
                  <a:pt x="116" y="65"/>
                </a:moveTo>
                <a:cubicBezTo>
                  <a:pt x="128" y="65"/>
                  <a:pt x="128" y="65"/>
                  <a:pt x="128" y="65"/>
                </a:cubicBezTo>
                <a:moveTo>
                  <a:pt x="78" y="117"/>
                </a:moveTo>
                <a:cubicBezTo>
                  <a:pt x="78" y="117"/>
                  <a:pt x="47" y="126"/>
                  <a:pt x="47" y="126"/>
                </a:cubicBezTo>
                <a:cubicBezTo>
                  <a:pt x="45" y="126"/>
                  <a:pt x="43" y="128"/>
                  <a:pt x="43" y="131"/>
                </a:cubicBezTo>
                <a:cubicBezTo>
                  <a:pt x="43" y="134"/>
                  <a:pt x="45" y="136"/>
                  <a:pt x="48" y="136"/>
                </a:cubicBezTo>
                <a:cubicBezTo>
                  <a:pt x="49" y="136"/>
                  <a:pt x="51" y="135"/>
                  <a:pt x="51" y="135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79" y="128"/>
                  <a:pt x="79" y="128"/>
                  <a:pt x="79" y="128"/>
                </a:cubicBezTo>
                <a:cubicBezTo>
                  <a:pt x="82" y="128"/>
                  <a:pt x="85" y="130"/>
                  <a:pt x="85" y="133"/>
                </a:cubicBezTo>
                <a:cubicBezTo>
                  <a:pt x="85" y="135"/>
                  <a:pt x="83" y="137"/>
                  <a:pt x="81" y="138"/>
                </a:cubicBezTo>
                <a:cubicBezTo>
                  <a:pt x="54" y="145"/>
                  <a:pt x="54" y="145"/>
                  <a:pt x="54" y="145"/>
                </a:cubicBezTo>
              </a:path>
            </a:pathLst>
          </a:custGeom>
          <a:noFill/>
          <a:ln w="12700" cap="rnd">
            <a:solidFill>
              <a:schemeClr val="tx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RU" sz="7198">
              <a:solidFill>
                <a:schemeClr val="tx2"/>
              </a:solidFill>
            </a:endParaRPr>
          </a:p>
        </p:txBody>
      </p:sp>
      <p:sp>
        <p:nvSpPr>
          <p:cNvPr id="63" name="Freeform 19">
            <a:extLst>
              <a:ext uri="{FF2B5EF4-FFF2-40B4-BE49-F238E27FC236}">
                <a16:creationId xmlns:a16="http://schemas.microsoft.com/office/drawing/2014/main" id="{1711F3E4-AD4C-0BEF-ABEA-871EA3983D39}"/>
              </a:ext>
            </a:extLst>
          </p:cNvPr>
          <p:cNvSpPr>
            <a:spLocks noEditPoints="1"/>
          </p:cNvSpPr>
          <p:nvPr/>
        </p:nvSpPr>
        <p:spPr bwMode="auto">
          <a:xfrm>
            <a:off x="8435717" y="9430786"/>
            <a:ext cx="696011" cy="723851"/>
          </a:xfrm>
          <a:custGeom>
            <a:avLst/>
            <a:gdLst>
              <a:gd name="T0" fmla="*/ 47 w 125"/>
              <a:gd name="T1" fmla="*/ 13 h 130"/>
              <a:gd name="T2" fmla="*/ 110 w 125"/>
              <a:gd name="T3" fmla="*/ 52 h 130"/>
              <a:gd name="T4" fmla="*/ 125 w 125"/>
              <a:gd name="T5" fmla="*/ 83 h 130"/>
              <a:gd name="T6" fmla="*/ 112 w 125"/>
              <a:gd name="T7" fmla="*/ 83 h 130"/>
              <a:gd name="T8" fmla="*/ 112 w 125"/>
              <a:gd name="T9" fmla="*/ 105 h 130"/>
              <a:gd name="T10" fmla="*/ 106 w 125"/>
              <a:gd name="T11" fmla="*/ 112 h 130"/>
              <a:gd name="T12" fmla="*/ 91 w 125"/>
              <a:gd name="T13" fmla="*/ 112 h 130"/>
              <a:gd name="T14" fmla="*/ 91 w 125"/>
              <a:gd name="T15" fmla="*/ 130 h 130"/>
              <a:gd name="T16" fmla="*/ 34 w 125"/>
              <a:gd name="T17" fmla="*/ 130 h 130"/>
              <a:gd name="T18" fmla="*/ 34 w 125"/>
              <a:gd name="T19" fmla="*/ 111 h 130"/>
              <a:gd name="T20" fmla="*/ 27 w 125"/>
              <a:gd name="T21" fmla="*/ 98 h 130"/>
              <a:gd name="T22" fmla="*/ 70 w 125"/>
              <a:gd name="T23" fmla="*/ 59 h 130"/>
              <a:gd name="T24" fmla="*/ 70 w 125"/>
              <a:gd name="T25" fmla="*/ 50 h 130"/>
              <a:gd name="T26" fmla="*/ 60 w 125"/>
              <a:gd name="T27" fmla="*/ 46 h 130"/>
              <a:gd name="T28" fmla="*/ 59 w 125"/>
              <a:gd name="T29" fmla="*/ 43 h 130"/>
              <a:gd name="T30" fmla="*/ 63 w 125"/>
              <a:gd name="T31" fmla="*/ 33 h 130"/>
              <a:gd name="T32" fmla="*/ 57 w 125"/>
              <a:gd name="T33" fmla="*/ 27 h 130"/>
              <a:gd name="T34" fmla="*/ 47 w 125"/>
              <a:gd name="T35" fmla="*/ 31 h 130"/>
              <a:gd name="T36" fmla="*/ 43 w 125"/>
              <a:gd name="T37" fmla="*/ 29 h 130"/>
              <a:gd name="T38" fmla="*/ 40 w 125"/>
              <a:gd name="T39" fmla="*/ 19 h 130"/>
              <a:gd name="T40" fmla="*/ 31 w 125"/>
              <a:gd name="T41" fmla="*/ 19 h 130"/>
              <a:gd name="T42" fmla="*/ 27 w 125"/>
              <a:gd name="T43" fmla="*/ 29 h 130"/>
              <a:gd name="T44" fmla="*/ 23 w 125"/>
              <a:gd name="T45" fmla="*/ 31 h 130"/>
              <a:gd name="T46" fmla="*/ 13 w 125"/>
              <a:gd name="T47" fmla="*/ 27 h 130"/>
              <a:gd name="T48" fmla="*/ 7 w 125"/>
              <a:gd name="T49" fmla="*/ 33 h 130"/>
              <a:gd name="T50" fmla="*/ 12 w 125"/>
              <a:gd name="T51" fmla="*/ 43 h 130"/>
              <a:gd name="T52" fmla="*/ 10 w 125"/>
              <a:gd name="T53" fmla="*/ 46 h 130"/>
              <a:gd name="T54" fmla="*/ 0 w 125"/>
              <a:gd name="T55" fmla="*/ 50 h 130"/>
              <a:gd name="T56" fmla="*/ 0 w 125"/>
              <a:gd name="T57" fmla="*/ 59 h 130"/>
              <a:gd name="T58" fmla="*/ 10 w 125"/>
              <a:gd name="T59" fmla="*/ 63 h 130"/>
              <a:gd name="T60" fmla="*/ 12 w 125"/>
              <a:gd name="T61" fmla="*/ 66 h 130"/>
              <a:gd name="T62" fmla="*/ 7 w 125"/>
              <a:gd name="T63" fmla="*/ 76 h 130"/>
              <a:gd name="T64" fmla="*/ 13 w 125"/>
              <a:gd name="T65" fmla="*/ 82 h 130"/>
              <a:gd name="T66" fmla="*/ 23 w 125"/>
              <a:gd name="T67" fmla="*/ 78 h 130"/>
              <a:gd name="T68" fmla="*/ 27 w 125"/>
              <a:gd name="T69" fmla="*/ 80 h 130"/>
              <a:gd name="T70" fmla="*/ 31 w 125"/>
              <a:gd name="T71" fmla="*/ 90 h 130"/>
              <a:gd name="T72" fmla="*/ 40 w 125"/>
              <a:gd name="T73" fmla="*/ 90 h 130"/>
              <a:gd name="T74" fmla="*/ 43 w 125"/>
              <a:gd name="T75" fmla="*/ 80 h 130"/>
              <a:gd name="T76" fmla="*/ 47 w 125"/>
              <a:gd name="T77" fmla="*/ 78 h 130"/>
              <a:gd name="T78" fmla="*/ 57 w 125"/>
              <a:gd name="T79" fmla="*/ 82 h 130"/>
              <a:gd name="T80" fmla="*/ 63 w 125"/>
              <a:gd name="T81" fmla="*/ 76 h 130"/>
              <a:gd name="T82" fmla="*/ 59 w 125"/>
              <a:gd name="T83" fmla="*/ 66 h 130"/>
              <a:gd name="T84" fmla="*/ 60 w 125"/>
              <a:gd name="T85" fmla="*/ 63 h 130"/>
              <a:gd name="T86" fmla="*/ 70 w 125"/>
              <a:gd name="T87" fmla="*/ 59 h 130"/>
              <a:gd name="T88" fmla="*/ 35 w 125"/>
              <a:gd name="T89" fmla="*/ 40 h 130"/>
              <a:gd name="T90" fmla="*/ 20 w 125"/>
              <a:gd name="T91" fmla="*/ 54 h 130"/>
              <a:gd name="T92" fmla="*/ 35 w 125"/>
              <a:gd name="T93" fmla="*/ 69 h 130"/>
              <a:gd name="T94" fmla="*/ 50 w 125"/>
              <a:gd name="T95" fmla="*/ 54 h 130"/>
              <a:gd name="T96" fmla="*/ 35 w 125"/>
              <a:gd name="T97" fmla="*/ 40 h 130"/>
              <a:gd name="T98" fmla="*/ 91 w 125"/>
              <a:gd name="T99" fmla="*/ 112 h 130"/>
              <a:gd name="T100" fmla="*/ 83 w 125"/>
              <a:gd name="T101" fmla="*/ 11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5" h="130">
                <a:moveTo>
                  <a:pt x="47" y="13"/>
                </a:moveTo>
                <a:cubicBezTo>
                  <a:pt x="116" y="0"/>
                  <a:pt x="110" y="52"/>
                  <a:pt x="110" y="52"/>
                </a:cubicBezTo>
                <a:cubicBezTo>
                  <a:pt x="125" y="83"/>
                  <a:pt x="125" y="83"/>
                  <a:pt x="125" y="83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2" y="105"/>
                  <a:pt x="112" y="105"/>
                  <a:pt x="112" y="105"/>
                </a:cubicBezTo>
                <a:cubicBezTo>
                  <a:pt x="112" y="109"/>
                  <a:pt x="109" y="112"/>
                  <a:pt x="106" y="112"/>
                </a:cubicBezTo>
                <a:cubicBezTo>
                  <a:pt x="91" y="112"/>
                  <a:pt x="91" y="112"/>
                  <a:pt x="91" y="112"/>
                </a:cubicBezTo>
                <a:cubicBezTo>
                  <a:pt x="91" y="130"/>
                  <a:pt x="91" y="130"/>
                  <a:pt x="91" y="130"/>
                </a:cubicBezTo>
                <a:moveTo>
                  <a:pt x="34" y="130"/>
                </a:moveTo>
                <a:cubicBezTo>
                  <a:pt x="34" y="111"/>
                  <a:pt x="34" y="111"/>
                  <a:pt x="34" y="111"/>
                </a:cubicBezTo>
                <a:cubicBezTo>
                  <a:pt x="27" y="98"/>
                  <a:pt x="27" y="98"/>
                  <a:pt x="27" y="98"/>
                </a:cubicBezTo>
                <a:moveTo>
                  <a:pt x="70" y="59"/>
                </a:moveTo>
                <a:cubicBezTo>
                  <a:pt x="70" y="50"/>
                  <a:pt x="70" y="50"/>
                  <a:pt x="70" y="50"/>
                </a:cubicBezTo>
                <a:cubicBezTo>
                  <a:pt x="60" y="46"/>
                  <a:pt x="60" y="46"/>
                  <a:pt x="60" y="46"/>
                </a:cubicBezTo>
                <a:cubicBezTo>
                  <a:pt x="60" y="45"/>
                  <a:pt x="59" y="44"/>
                  <a:pt x="59" y="43"/>
                </a:cubicBezTo>
                <a:cubicBezTo>
                  <a:pt x="63" y="33"/>
                  <a:pt x="63" y="33"/>
                  <a:pt x="63" y="33"/>
                </a:cubicBezTo>
                <a:cubicBezTo>
                  <a:pt x="57" y="27"/>
                  <a:pt x="57" y="27"/>
                  <a:pt x="57" y="27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0"/>
                  <a:pt x="45" y="30"/>
                  <a:pt x="43" y="29"/>
                </a:cubicBezTo>
                <a:cubicBezTo>
                  <a:pt x="40" y="19"/>
                  <a:pt x="40" y="19"/>
                  <a:pt x="40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27" y="29"/>
                  <a:pt x="27" y="29"/>
                  <a:pt x="27" y="29"/>
                </a:cubicBezTo>
                <a:cubicBezTo>
                  <a:pt x="26" y="30"/>
                  <a:pt x="24" y="30"/>
                  <a:pt x="23" y="31"/>
                </a:cubicBezTo>
                <a:cubicBezTo>
                  <a:pt x="13" y="27"/>
                  <a:pt x="13" y="27"/>
                  <a:pt x="13" y="27"/>
                </a:cubicBezTo>
                <a:cubicBezTo>
                  <a:pt x="7" y="33"/>
                  <a:pt x="7" y="33"/>
                  <a:pt x="7" y="33"/>
                </a:cubicBezTo>
                <a:cubicBezTo>
                  <a:pt x="12" y="43"/>
                  <a:pt x="12" y="43"/>
                  <a:pt x="12" y="43"/>
                </a:cubicBezTo>
                <a:cubicBezTo>
                  <a:pt x="11" y="44"/>
                  <a:pt x="11" y="45"/>
                  <a:pt x="10" y="46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63"/>
                  <a:pt x="10" y="63"/>
                  <a:pt x="10" y="63"/>
                </a:cubicBezTo>
                <a:cubicBezTo>
                  <a:pt x="11" y="64"/>
                  <a:pt x="11" y="65"/>
                  <a:pt x="12" y="66"/>
                </a:cubicBezTo>
                <a:cubicBezTo>
                  <a:pt x="7" y="76"/>
                  <a:pt x="7" y="76"/>
                  <a:pt x="7" y="76"/>
                </a:cubicBezTo>
                <a:cubicBezTo>
                  <a:pt x="13" y="82"/>
                  <a:pt x="13" y="82"/>
                  <a:pt x="13" y="82"/>
                </a:cubicBezTo>
                <a:cubicBezTo>
                  <a:pt x="23" y="78"/>
                  <a:pt x="23" y="78"/>
                  <a:pt x="23" y="78"/>
                </a:cubicBezTo>
                <a:cubicBezTo>
                  <a:pt x="24" y="79"/>
                  <a:pt x="26" y="79"/>
                  <a:pt x="27" y="80"/>
                </a:cubicBezTo>
                <a:cubicBezTo>
                  <a:pt x="31" y="90"/>
                  <a:pt x="31" y="90"/>
                  <a:pt x="31" y="90"/>
                </a:cubicBezTo>
                <a:cubicBezTo>
                  <a:pt x="40" y="90"/>
                  <a:pt x="40" y="90"/>
                  <a:pt x="40" y="90"/>
                </a:cubicBezTo>
                <a:cubicBezTo>
                  <a:pt x="43" y="80"/>
                  <a:pt x="43" y="80"/>
                  <a:pt x="43" y="80"/>
                </a:cubicBezTo>
                <a:cubicBezTo>
                  <a:pt x="45" y="79"/>
                  <a:pt x="46" y="79"/>
                  <a:pt x="47" y="78"/>
                </a:cubicBezTo>
                <a:cubicBezTo>
                  <a:pt x="57" y="82"/>
                  <a:pt x="57" y="82"/>
                  <a:pt x="57" y="82"/>
                </a:cubicBezTo>
                <a:cubicBezTo>
                  <a:pt x="63" y="76"/>
                  <a:pt x="63" y="76"/>
                  <a:pt x="63" y="7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5"/>
                  <a:pt x="60" y="64"/>
                  <a:pt x="60" y="63"/>
                </a:cubicBezTo>
                <a:lnTo>
                  <a:pt x="70" y="59"/>
                </a:lnTo>
                <a:close/>
                <a:moveTo>
                  <a:pt x="35" y="40"/>
                </a:moveTo>
                <a:cubicBezTo>
                  <a:pt x="27" y="40"/>
                  <a:pt x="20" y="46"/>
                  <a:pt x="20" y="54"/>
                </a:cubicBezTo>
                <a:cubicBezTo>
                  <a:pt x="20" y="63"/>
                  <a:pt x="27" y="69"/>
                  <a:pt x="35" y="69"/>
                </a:cubicBezTo>
                <a:cubicBezTo>
                  <a:pt x="43" y="69"/>
                  <a:pt x="50" y="63"/>
                  <a:pt x="50" y="54"/>
                </a:cubicBezTo>
                <a:cubicBezTo>
                  <a:pt x="50" y="46"/>
                  <a:pt x="43" y="40"/>
                  <a:pt x="35" y="40"/>
                </a:cubicBezTo>
                <a:close/>
                <a:moveTo>
                  <a:pt x="91" y="112"/>
                </a:moveTo>
                <a:cubicBezTo>
                  <a:pt x="83" y="112"/>
                  <a:pt x="83" y="112"/>
                  <a:pt x="83" y="112"/>
                </a:cubicBezTo>
              </a:path>
            </a:pathLst>
          </a:custGeom>
          <a:noFill/>
          <a:ln w="12700" cap="rnd">
            <a:solidFill>
              <a:schemeClr val="tx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RU" sz="7198">
              <a:solidFill>
                <a:schemeClr val="tx2"/>
              </a:solidFill>
            </a:endParaRPr>
          </a:p>
        </p:txBody>
      </p:sp>
      <p:sp>
        <p:nvSpPr>
          <p:cNvPr id="64" name="Freeform 20">
            <a:extLst>
              <a:ext uri="{FF2B5EF4-FFF2-40B4-BE49-F238E27FC236}">
                <a16:creationId xmlns:a16="http://schemas.microsoft.com/office/drawing/2014/main" id="{2BC5CAB6-1E45-3B10-9106-BB5AA30BA117}"/>
              </a:ext>
            </a:extLst>
          </p:cNvPr>
          <p:cNvSpPr>
            <a:spLocks noEditPoints="1"/>
          </p:cNvSpPr>
          <p:nvPr/>
        </p:nvSpPr>
        <p:spPr bwMode="auto">
          <a:xfrm>
            <a:off x="15253841" y="9405392"/>
            <a:ext cx="566089" cy="675130"/>
          </a:xfrm>
          <a:custGeom>
            <a:avLst/>
            <a:gdLst>
              <a:gd name="T0" fmla="*/ 244 w 244"/>
              <a:gd name="T1" fmla="*/ 120 h 291"/>
              <a:gd name="T2" fmla="*/ 244 w 244"/>
              <a:gd name="T3" fmla="*/ 291 h 291"/>
              <a:gd name="T4" fmla="*/ 0 w 244"/>
              <a:gd name="T5" fmla="*/ 291 h 291"/>
              <a:gd name="T6" fmla="*/ 0 w 244"/>
              <a:gd name="T7" fmla="*/ 120 h 291"/>
              <a:gd name="T8" fmla="*/ 244 w 244"/>
              <a:gd name="T9" fmla="*/ 291 h 291"/>
              <a:gd name="T10" fmla="*/ 122 w 244"/>
              <a:gd name="T11" fmla="*/ 207 h 291"/>
              <a:gd name="T12" fmla="*/ 0 w 244"/>
              <a:gd name="T13" fmla="*/ 291 h 291"/>
              <a:gd name="T14" fmla="*/ 244 w 244"/>
              <a:gd name="T15" fmla="*/ 120 h 291"/>
              <a:gd name="T16" fmla="*/ 163 w 244"/>
              <a:gd name="T17" fmla="*/ 207 h 291"/>
              <a:gd name="T18" fmla="*/ 0 w 244"/>
              <a:gd name="T19" fmla="*/ 120 h 291"/>
              <a:gd name="T20" fmla="*/ 81 w 244"/>
              <a:gd name="T21" fmla="*/ 207 h 291"/>
              <a:gd name="T22" fmla="*/ 216 w 244"/>
              <a:gd name="T23" fmla="*/ 115 h 291"/>
              <a:gd name="T24" fmla="*/ 216 w 244"/>
              <a:gd name="T25" fmla="*/ 55 h 291"/>
              <a:gd name="T26" fmla="*/ 160 w 244"/>
              <a:gd name="T27" fmla="*/ 0 h 291"/>
              <a:gd name="T28" fmla="*/ 29 w 244"/>
              <a:gd name="T29" fmla="*/ 0 h 291"/>
              <a:gd name="T30" fmla="*/ 29 w 244"/>
              <a:gd name="T31" fmla="*/ 115 h 291"/>
              <a:gd name="T32" fmla="*/ 216 w 244"/>
              <a:gd name="T33" fmla="*/ 55 h 291"/>
              <a:gd name="T34" fmla="*/ 160 w 244"/>
              <a:gd name="T35" fmla="*/ 0 h 291"/>
              <a:gd name="T36" fmla="*/ 160 w 244"/>
              <a:gd name="T37" fmla="*/ 55 h 291"/>
              <a:gd name="T38" fmla="*/ 216 w 244"/>
              <a:gd name="T39" fmla="*/ 55 h 291"/>
              <a:gd name="T40" fmla="*/ 81 w 244"/>
              <a:gd name="T41" fmla="*/ 87 h 291"/>
              <a:gd name="T42" fmla="*/ 55 w 244"/>
              <a:gd name="T43" fmla="*/ 87 h 291"/>
              <a:gd name="T44" fmla="*/ 182 w 244"/>
              <a:gd name="T45" fmla="*/ 87 h 291"/>
              <a:gd name="T46" fmla="*/ 108 w 244"/>
              <a:gd name="T47" fmla="*/ 87 h 291"/>
              <a:gd name="T48" fmla="*/ 55 w 244"/>
              <a:gd name="T49" fmla="*/ 113 h 291"/>
              <a:gd name="T50" fmla="*/ 127 w 244"/>
              <a:gd name="T51" fmla="*/ 113 h 291"/>
              <a:gd name="T52" fmla="*/ 182 w 244"/>
              <a:gd name="T53" fmla="*/ 113 h 291"/>
              <a:gd name="T54" fmla="*/ 153 w 244"/>
              <a:gd name="T55" fmla="*/ 113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44" h="291">
                <a:moveTo>
                  <a:pt x="244" y="120"/>
                </a:moveTo>
                <a:lnTo>
                  <a:pt x="244" y="291"/>
                </a:lnTo>
                <a:lnTo>
                  <a:pt x="0" y="291"/>
                </a:lnTo>
                <a:lnTo>
                  <a:pt x="0" y="120"/>
                </a:lnTo>
                <a:moveTo>
                  <a:pt x="244" y="291"/>
                </a:moveTo>
                <a:lnTo>
                  <a:pt x="122" y="207"/>
                </a:lnTo>
                <a:lnTo>
                  <a:pt x="0" y="291"/>
                </a:lnTo>
                <a:moveTo>
                  <a:pt x="244" y="120"/>
                </a:moveTo>
                <a:lnTo>
                  <a:pt x="163" y="207"/>
                </a:lnTo>
                <a:moveTo>
                  <a:pt x="0" y="120"/>
                </a:moveTo>
                <a:lnTo>
                  <a:pt x="81" y="207"/>
                </a:lnTo>
                <a:moveTo>
                  <a:pt x="216" y="115"/>
                </a:moveTo>
                <a:lnTo>
                  <a:pt x="216" y="55"/>
                </a:lnTo>
                <a:moveTo>
                  <a:pt x="160" y="0"/>
                </a:moveTo>
                <a:lnTo>
                  <a:pt x="29" y="0"/>
                </a:lnTo>
                <a:lnTo>
                  <a:pt x="29" y="115"/>
                </a:lnTo>
                <a:moveTo>
                  <a:pt x="216" y="55"/>
                </a:moveTo>
                <a:lnTo>
                  <a:pt x="160" y="0"/>
                </a:lnTo>
                <a:lnTo>
                  <a:pt x="160" y="55"/>
                </a:lnTo>
                <a:lnTo>
                  <a:pt x="216" y="55"/>
                </a:lnTo>
                <a:moveTo>
                  <a:pt x="81" y="87"/>
                </a:moveTo>
                <a:lnTo>
                  <a:pt x="55" y="87"/>
                </a:lnTo>
                <a:moveTo>
                  <a:pt x="182" y="87"/>
                </a:moveTo>
                <a:lnTo>
                  <a:pt x="108" y="87"/>
                </a:lnTo>
                <a:moveTo>
                  <a:pt x="55" y="113"/>
                </a:moveTo>
                <a:lnTo>
                  <a:pt x="127" y="113"/>
                </a:lnTo>
                <a:moveTo>
                  <a:pt x="182" y="113"/>
                </a:moveTo>
                <a:lnTo>
                  <a:pt x="153" y="113"/>
                </a:lnTo>
              </a:path>
            </a:pathLst>
          </a:custGeom>
          <a:noFill/>
          <a:ln w="12700" cap="rnd">
            <a:solidFill>
              <a:schemeClr val="tx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RU" sz="7198">
              <a:solidFill>
                <a:schemeClr val="tx2"/>
              </a:solidFill>
            </a:endParaRPr>
          </a:p>
        </p:txBody>
      </p:sp>
      <p:sp>
        <p:nvSpPr>
          <p:cNvPr id="65" name="Freeform 22">
            <a:extLst>
              <a:ext uri="{FF2B5EF4-FFF2-40B4-BE49-F238E27FC236}">
                <a16:creationId xmlns:a16="http://schemas.microsoft.com/office/drawing/2014/main" id="{16B5109B-2E8D-5AA5-28D4-08EF097FA789}"/>
              </a:ext>
            </a:extLst>
          </p:cNvPr>
          <p:cNvSpPr>
            <a:spLocks noEditPoints="1"/>
          </p:cNvSpPr>
          <p:nvPr/>
        </p:nvSpPr>
        <p:spPr bwMode="auto">
          <a:xfrm>
            <a:off x="18529159" y="9442519"/>
            <a:ext cx="784172" cy="628730"/>
          </a:xfrm>
          <a:custGeom>
            <a:avLst/>
            <a:gdLst>
              <a:gd name="T0" fmla="*/ 141 w 141"/>
              <a:gd name="T1" fmla="*/ 113 h 113"/>
              <a:gd name="T2" fmla="*/ 0 w 141"/>
              <a:gd name="T3" fmla="*/ 113 h 113"/>
              <a:gd name="T4" fmla="*/ 34 w 141"/>
              <a:gd name="T5" fmla="*/ 83 h 113"/>
              <a:gd name="T6" fmla="*/ 15 w 141"/>
              <a:gd name="T7" fmla="*/ 83 h 113"/>
              <a:gd name="T8" fmla="*/ 15 w 141"/>
              <a:gd name="T9" fmla="*/ 113 h 113"/>
              <a:gd name="T10" fmla="*/ 34 w 141"/>
              <a:gd name="T11" fmla="*/ 113 h 113"/>
              <a:gd name="T12" fmla="*/ 34 w 141"/>
              <a:gd name="T13" fmla="*/ 83 h 113"/>
              <a:gd name="T14" fmla="*/ 64 w 141"/>
              <a:gd name="T15" fmla="*/ 53 h 113"/>
              <a:gd name="T16" fmla="*/ 45 w 141"/>
              <a:gd name="T17" fmla="*/ 53 h 113"/>
              <a:gd name="T18" fmla="*/ 45 w 141"/>
              <a:gd name="T19" fmla="*/ 113 h 113"/>
              <a:gd name="T20" fmla="*/ 64 w 141"/>
              <a:gd name="T21" fmla="*/ 113 h 113"/>
              <a:gd name="T22" fmla="*/ 64 w 141"/>
              <a:gd name="T23" fmla="*/ 53 h 113"/>
              <a:gd name="T24" fmla="*/ 95 w 141"/>
              <a:gd name="T25" fmla="*/ 66 h 113"/>
              <a:gd name="T26" fmla="*/ 75 w 141"/>
              <a:gd name="T27" fmla="*/ 66 h 113"/>
              <a:gd name="T28" fmla="*/ 75 w 141"/>
              <a:gd name="T29" fmla="*/ 113 h 113"/>
              <a:gd name="T30" fmla="*/ 95 w 141"/>
              <a:gd name="T31" fmla="*/ 113 h 113"/>
              <a:gd name="T32" fmla="*/ 95 w 141"/>
              <a:gd name="T33" fmla="*/ 66 h 113"/>
              <a:gd name="T34" fmla="*/ 125 w 141"/>
              <a:gd name="T35" fmla="*/ 35 h 113"/>
              <a:gd name="T36" fmla="*/ 106 w 141"/>
              <a:gd name="T37" fmla="*/ 35 h 113"/>
              <a:gd name="T38" fmla="*/ 106 w 141"/>
              <a:gd name="T39" fmla="*/ 113 h 113"/>
              <a:gd name="T40" fmla="*/ 125 w 141"/>
              <a:gd name="T41" fmla="*/ 113 h 113"/>
              <a:gd name="T42" fmla="*/ 125 w 141"/>
              <a:gd name="T43" fmla="*/ 35 h 113"/>
              <a:gd name="T44" fmla="*/ 24 w 141"/>
              <a:gd name="T45" fmla="*/ 49 h 113"/>
              <a:gd name="T46" fmla="*/ 19 w 141"/>
              <a:gd name="T47" fmla="*/ 55 h 113"/>
              <a:gd name="T48" fmla="*/ 24 w 141"/>
              <a:gd name="T49" fmla="*/ 61 h 113"/>
              <a:gd name="T50" fmla="*/ 30 w 141"/>
              <a:gd name="T51" fmla="*/ 55 h 113"/>
              <a:gd name="T52" fmla="*/ 24 w 141"/>
              <a:gd name="T53" fmla="*/ 49 h 113"/>
              <a:gd name="T54" fmla="*/ 55 w 141"/>
              <a:gd name="T55" fmla="*/ 21 h 113"/>
              <a:gd name="T56" fmla="*/ 49 w 141"/>
              <a:gd name="T57" fmla="*/ 26 h 113"/>
              <a:gd name="T58" fmla="*/ 55 w 141"/>
              <a:gd name="T59" fmla="*/ 32 h 113"/>
              <a:gd name="T60" fmla="*/ 60 w 141"/>
              <a:gd name="T61" fmla="*/ 26 h 113"/>
              <a:gd name="T62" fmla="*/ 55 w 141"/>
              <a:gd name="T63" fmla="*/ 21 h 113"/>
              <a:gd name="T64" fmla="*/ 85 w 141"/>
              <a:gd name="T65" fmla="*/ 35 h 113"/>
              <a:gd name="T66" fmla="*/ 80 w 141"/>
              <a:gd name="T67" fmla="*/ 41 h 113"/>
              <a:gd name="T68" fmla="*/ 85 w 141"/>
              <a:gd name="T69" fmla="*/ 46 h 113"/>
              <a:gd name="T70" fmla="*/ 91 w 141"/>
              <a:gd name="T71" fmla="*/ 41 h 113"/>
              <a:gd name="T72" fmla="*/ 85 w 141"/>
              <a:gd name="T73" fmla="*/ 35 h 113"/>
              <a:gd name="T74" fmla="*/ 115 w 141"/>
              <a:gd name="T75" fmla="*/ 0 h 113"/>
              <a:gd name="T76" fmla="*/ 110 w 141"/>
              <a:gd name="T77" fmla="*/ 6 h 113"/>
              <a:gd name="T78" fmla="*/ 115 w 141"/>
              <a:gd name="T79" fmla="*/ 12 h 113"/>
              <a:gd name="T80" fmla="*/ 121 w 141"/>
              <a:gd name="T81" fmla="*/ 6 h 113"/>
              <a:gd name="T82" fmla="*/ 115 w 141"/>
              <a:gd name="T83" fmla="*/ 0 h 113"/>
              <a:gd name="T84" fmla="*/ 89 w 141"/>
              <a:gd name="T85" fmla="*/ 36 h 113"/>
              <a:gd name="T86" fmla="*/ 112 w 141"/>
              <a:gd name="T87" fmla="*/ 10 h 113"/>
              <a:gd name="T88" fmla="*/ 60 w 141"/>
              <a:gd name="T89" fmla="*/ 28 h 113"/>
              <a:gd name="T90" fmla="*/ 80 w 141"/>
              <a:gd name="T91" fmla="*/ 38 h 113"/>
              <a:gd name="T92" fmla="*/ 51 w 141"/>
              <a:gd name="T93" fmla="*/ 30 h 113"/>
              <a:gd name="T94" fmla="*/ 28 w 141"/>
              <a:gd name="T95" fmla="*/ 5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1" h="113">
                <a:moveTo>
                  <a:pt x="141" y="113"/>
                </a:moveTo>
                <a:cubicBezTo>
                  <a:pt x="0" y="113"/>
                  <a:pt x="0" y="113"/>
                  <a:pt x="0" y="113"/>
                </a:cubicBezTo>
                <a:moveTo>
                  <a:pt x="34" y="83"/>
                </a:moveTo>
                <a:cubicBezTo>
                  <a:pt x="15" y="83"/>
                  <a:pt x="15" y="83"/>
                  <a:pt x="15" y="83"/>
                </a:cubicBezTo>
                <a:cubicBezTo>
                  <a:pt x="15" y="113"/>
                  <a:pt x="15" y="113"/>
                  <a:pt x="15" y="113"/>
                </a:cubicBezTo>
                <a:cubicBezTo>
                  <a:pt x="34" y="113"/>
                  <a:pt x="34" y="113"/>
                  <a:pt x="34" y="113"/>
                </a:cubicBezTo>
                <a:lnTo>
                  <a:pt x="34" y="83"/>
                </a:lnTo>
                <a:close/>
                <a:moveTo>
                  <a:pt x="64" y="53"/>
                </a:moveTo>
                <a:cubicBezTo>
                  <a:pt x="45" y="53"/>
                  <a:pt x="45" y="53"/>
                  <a:pt x="45" y="53"/>
                </a:cubicBezTo>
                <a:cubicBezTo>
                  <a:pt x="45" y="113"/>
                  <a:pt x="45" y="113"/>
                  <a:pt x="45" y="113"/>
                </a:cubicBezTo>
                <a:cubicBezTo>
                  <a:pt x="64" y="113"/>
                  <a:pt x="64" y="113"/>
                  <a:pt x="64" y="113"/>
                </a:cubicBezTo>
                <a:lnTo>
                  <a:pt x="64" y="53"/>
                </a:lnTo>
                <a:close/>
                <a:moveTo>
                  <a:pt x="95" y="66"/>
                </a:moveTo>
                <a:cubicBezTo>
                  <a:pt x="75" y="66"/>
                  <a:pt x="75" y="66"/>
                  <a:pt x="75" y="66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95" y="113"/>
                  <a:pt x="95" y="113"/>
                  <a:pt x="95" y="113"/>
                </a:cubicBezTo>
                <a:lnTo>
                  <a:pt x="95" y="66"/>
                </a:lnTo>
                <a:close/>
                <a:moveTo>
                  <a:pt x="125" y="35"/>
                </a:moveTo>
                <a:cubicBezTo>
                  <a:pt x="106" y="35"/>
                  <a:pt x="106" y="35"/>
                  <a:pt x="106" y="35"/>
                </a:cubicBezTo>
                <a:cubicBezTo>
                  <a:pt x="106" y="113"/>
                  <a:pt x="106" y="113"/>
                  <a:pt x="106" y="113"/>
                </a:cubicBezTo>
                <a:cubicBezTo>
                  <a:pt x="125" y="113"/>
                  <a:pt x="125" y="113"/>
                  <a:pt x="125" y="113"/>
                </a:cubicBezTo>
                <a:lnTo>
                  <a:pt x="125" y="35"/>
                </a:lnTo>
                <a:close/>
                <a:moveTo>
                  <a:pt x="24" y="49"/>
                </a:moveTo>
                <a:cubicBezTo>
                  <a:pt x="21" y="49"/>
                  <a:pt x="19" y="52"/>
                  <a:pt x="19" y="55"/>
                </a:cubicBezTo>
                <a:cubicBezTo>
                  <a:pt x="19" y="58"/>
                  <a:pt x="21" y="61"/>
                  <a:pt x="24" y="61"/>
                </a:cubicBezTo>
                <a:cubicBezTo>
                  <a:pt x="27" y="61"/>
                  <a:pt x="30" y="58"/>
                  <a:pt x="30" y="55"/>
                </a:cubicBezTo>
                <a:cubicBezTo>
                  <a:pt x="30" y="52"/>
                  <a:pt x="27" y="49"/>
                  <a:pt x="24" y="49"/>
                </a:cubicBezTo>
                <a:close/>
                <a:moveTo>
                  <a:pt x="55" y="21"/>
                </a:moveTo>
                <a:cubicBezTo>
                  <a:pt x="52" y="21"/>
                  <a:pt x="49" y="23"/>
                  <a:pt x="49" y="26"/>
                </a:cubicBezTo>
                <a:cubicBezTo>
                  <a:pt x="49" y="29"/>
                  <a:pt x="52" y="32"/>
                  <a:pt x="55" y="32"/>
                </a:cubicBezTo>
                <a:cubicBezTo>
                  <a:pt x="58" y="32"/>
                  <a:pt x="60" y="29"/>
                  <a:pt x="60" y="26"/>
                </a:cubicBezTo>
                <a:cubicBezTo>
                  <a:pt x="60" y="23"/>
                  <a:pt x="58" y="21"/>
                  <a:pt x="55" y="21"/>
                </a:cubicBezTo>
                <a:close/>
                <a:moveTo>
                  <a:pt x="85" y="35"/>
                </a:moveTo>
                <a:cubicBezTo>
                  <a:pt x="82" y="35"/>
                  <a:pt x="80" y="38"/>
                  <a:pt x="80" y="41"/>
                </a:cubicBezTo>
                <a:cubicBezTo>
                  <a:pt x="80" y="44"/>
                  <a:pt x="82" y="46"/>
                  <a:pt x="85" y="46"/>
                </a:cubicBezTo>
                <a:cubicBezTo>
                  <a:pt x="88" y="46"/>
                  <a:pt x="91" y="44"/>
                  <a:pt x="91" y="41"/>
                </a:cubicBezTo>
                <a:cubicBezTo>
                  <a:pt x="91" y="38"/>
                  <a:pt x="88" y="35"/>
                  <a:pt x="85" y="35"/>
                </a:cubicBezTo>
                <a:close/>
                <a:moveTo>
                  <a:pt x="115" y="0"/>
                </a:moveTo>
                <a:cubicBezTo>
                  <a:pt x="112" y="0"/>
                  <a:pt x="110" y="3"/>
                  <a:pt x="110" y="6"/>
                </a:cubicBezTo>
                <a:cubicBezTo>
                  <a:pt x="110" y="9"/>
                  <a:pt x="112" y="12"/>
                  <a:pt x="115" y="12"/>
                </a:cubicBezTo>
                <a:cubicBezTo>
                  <a:pt x="118" y="12"/>
                  <a:pt x="121" y="9"/>
                  <a:pt x="121" y="6"/>
                </a:cubicBezTo>
                <a:cubicBezTo>
                  <a:pt x="121" y="3"/>
                  <a:pt x="118" y="0"/>
                  <a:pt x="115" y="0"/>
                </a:cubicBezTo>
                <a:close/>
                <a:moveTo>
                  <a:pt x="89" y="36"/>
                </a:moveTo>
                <a:cubicBezTo>
                  <a:pt x="112" y="10"/>
                  <a:pt x="112" y="10"/>
                  <a:pt x="112" y="10"/>
                </a:cubicBezTo>
                <a:moveTo>
                  <a:pt x="60" y="28"/>
                </a:moveTo>
                <a:cubicBezTo>
                  <a:pt x="80" y="38"/>
                  <a:pt x="80" y="38"/>
                  <a:pt x="80" y="38"/>
                </a:cubicBezTo>
                <a:moveTo>
                  <a:pt x="51" y="30"/>
                </a:moveTo>
                <a:cubicBezTo>
                  <a:pt x="28" y="51"/>
                  <a:pt x="28" y="51"/>
                  <a:pt x="28" y="51"/>
                </a:cubicBezTo>
              </a:path>
            </a:pathLst>
          </a:custGeom>
          <a:noFill/>
          <a:ln w="12700" cap="rnd">
            <a:solidFill>
              <a:schemeClr val="tx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RU" sz="7198">
              <a:solidFill>
                <a:schemeClr val="tx2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A771380-8F5E-B20A-C5F6-326A27F32F4D}"/>
              </a:ext>
            </a:extLst>
          </p:cNvPr>
          <p:cNvSpPr txBox="1"/>
          <p:nvPr/>
        </p:nvSpPr>
        <p:spPr>
          <a:xfrm>
            <a:off x="4247021" y="10244505"/>
            <a:ext cx="22537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Lorem ipsum dolor sit amet</a:t>
            </a:r>
            <a:r>
              <a:rPr lang="en-US">
                <a:solidFill>
                  <a:schemeClr val="tx2"/>
                </a:solidFill>
              </a:rPr>
              <a:t>, consectetur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0167A07-DA5F-A53D-C67C-395626AA8F22}"/>
              </a:ext>
            </a:extLst>
          </p:cNvPr>
          <p:cNvSpPr txBox="1"/>
          <p:nvPr/>
        </p:nvSpPr>
        <p:spPr>
          <a:xfrm>
            <a:off x="7662432" y="10244505"/>
            <a:ext cx="22537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Lorem ipsum dolor sit amet</a:t>
            </a:r>
            <a:r>
              <a:rPr lang="en-US">
                <a:solidFill>
                  <a:schemeClr val="tx2"/>
                </a:solidFill>
              </a:rPr>
              <a:t>, consectetur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4743B6F-F70D-4934-752A-C37F2CF03E33}"/>
              </a:ext>
            </a:extLst>
          </p:cNvPr>
          <p:cNvSpPr txBox="1"/>
          <p:nvPr/>
        </p:nvSpPr>
        <p:spPr>
          <a:xfrm>
            <a:off x="11065145" y="10244505"/>
            <a:ext cx="22537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Lorem ipsum dolor sit amet</a:t>
            </a:r>
            <a:r>
              <a:rPr lang="en-US">
                <a:solidFill>
                  <a:schemeClr val="tx2"/>
                </a:solidFill>
              </a:rPr>
              <a:t>, consectetur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AA5F63D-7452-51D0-24ED-285DC371A871}"/>
              </a:ext>
            </a:extLst>
          </p:cNvPr>
          <p:cNvSpPr txBox="1"/>
          <p:nvPr/>
        </p:nvSpPr>
        <p:spPr>
          <a:xfrm>
            <a:off x="14404375" y="10244505"/>
            <a:ext cx="22537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Lorem ipsum dolor sit amet, </a:t>
            </a:r>
            <a:r>
              <a:rPr lang="en-US" dirty="0" err="1">
                <a:solidFill>
                  <a:schemeClr val="tx2"/>
                </a:solidFill>
              </a:rPr>
              <a:t>consectetur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BF611E6-B34B-1CAB-E9C7-D65C9C3DE072}"/>
              </a:ext>
            </a:extLst>
          </p:cNvPr>
          <p:cNvSpPr txBox="1"/>
          <p:nvPr/>
        </p:nvSpPr>
        <p:spPr>
          <a:xfrm>
            <a:off x="17794392" y="10244505"/>
            <a:ext cx="22537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Lorem ipsum dolor sit amet</a:t>
            </a:r>
            <a:r>
              <a:rPr lang="en-US">
                <a:solidFill>
                  <a:schemeClr val="tx2"/>
                </a:solidFill>
              </a:rPr>
              <a:t>, consectetur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0" name="!!Icon03" descr="Star outline">
            <a:hlinkClick r:id="rId8" action="ppaction://hlinksldjump"/>
            <a:extLst>
              <a:ext uri="{FF2B5EF4-FFF2-40B4-BE49-F238E27FC236}">
                <a16:creationId xmlns:a16="http://schemas.microsoft.com/office/drawing/2014/main" id="{28E58B39-C409-0E2A-93F6-6A813DBA26D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413347" y="12595786"/>
            <a:ext cx="594034" cy="594034"/>
          </a:xfrm>
          <a:prstGeom prst="rect">
            <a:avLst/>
          </a:prstGeom>
        </p:spPr>
      </p:pic>
      <p:pic>
        <p:nvPicPr>
          <p:cNvPr id="11" name="!!Icon02" descr="Bullseye outline">
            <a:hlinkClick r:id="rId11" action="ppaction://hlinksldjump"/>
            <a:extLst>
              <a:ext uri="{FF2B5EF4-FFF2-40B4-BE49-F238E27FC236}">
                <a16:creationId xmlns:a16="http://schemas.microsoft.com/office/drawing/2014/main" id="{E1905F78-2C74-2335-4254-F0482AD3FD0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450077" y="12600232"/>
            <a:ext cx="585142" cy="585142"/>
          </a:xfrm>
          <a:prstGeom prst="rect">
            <a:avLst/>
          </a:prstGeom>
        </p:spPr>
      </p:pic>
      <p:pic>
        <p:nvPicPr>
          <p:cNvPr id="12" name="!!Icon01" descr="Kiosk outline">
            <a:hlinkClick r:id="rId14" action="ppaction://hlinksldjump"/>
            <a:extLst>
              <a:ext uri="{FF2B5EF4-FFF2-40B4-BE49-F238E27FC236}">
                <a16:creationId xmlns:a16="http://schemas.microsoft.com/office/drawing/2014/main" id="{8D6C9E49-5EE7-99C2-E57F-BB8ADA8EDB1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486807" y="12600232"/>
            <a:ext cx="585142" cy="585142"/>
          </a:xfrm>
          <a:prstGeom prst="rect">
            <a:avLst/>
          </a:prstGeom>
        </p:spPr>
      </p:pic>
      <p:pic>
        <p:nvPicPr>
          <p:cNvPr id="13" name="!!Icon06" descr="Gears outline">
            <a:hlinkClick r:id="rId17" action="ppaction://hlinksldjump"/>
            <a:extLst>
              <a:ext uri="{FF2B5EF4-FFF2-40B4-BE49-F238E27FC236}">
                <a16:creationId xmlns:a16="http://schemas.microsoft.com/office/drawing/2014/main" id="{48829FF7-3810-C5E9-FFAF-C3C4AF59250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4312051" y="12600232"/>
            <a:ext cx="585142" cy="58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2150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5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6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9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0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3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4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67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7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8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67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graphicEl>
                                                  <a:chart seriesIdx="-4" categoryIdx="4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1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4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2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4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5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5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 p14:presetBounceEnd="6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54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5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5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 p14:presetBounceEnd="6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71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 p14:presetBounceEnd="67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7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 p14:presetBounceEnd="67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 p14:presetBounceEnd="67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 p14:presetBounceEnd="67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55" grpId="0" animBg="1"/>
          <p:bldP spid="56" grpId="0" animBg="1"/>
          <p:bldP spid="57" grpId="0" animBg="1"/>
          <p:bldP spid="58" grpId="0" animBg="1"/>
          <p:bldP spid="59" grpId="0" animBg="1"/>
          <p:bldGraphic spid="60" grpId="0" uiExpand="1">
            <p:bldSub>
              <a:bldChart bld="category"/>
            </p:bldSub>
          </p:bldGraphic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/>
          <p:bldP spid="67" grpId="0"/>
          <p:bldP spid="68" grpId="0"/>
          <p:bldP spid="69" grpId="0"/>
          <p:bldP spid="7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3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graphicEl>
                                                  <a:chart seriesIdx="-4" categoryIdx="4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4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0">
                                                <p:graphicEl>
                                                  <a:chart seriesIdx="-4" categoryIdx="4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55" grpId="0" animBg="1"/>
          <p:bldP spid="56" grpId="0" animBg="1"/>
          <p:bldP spid="57" grpId="0" animBg="1"/>
          <p:bldP spid="58" grpId="0" animBg="1"/>
          <p:bldP spid="59" grpId="0" animBg="1"/>
          <p:bldGraphic spid="60" grpId="0" uiExpand="1">
            <p:bldSub>
              <a:bldChart bld="category"/>
            </p:bldSub>
          </p:bldGraphic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/>
          <p:bldP spid="67" grpId="0"/>
          <p:bldP spid="68" grpId="0"/>
          <p:bldP spid="69" grpId="0"/>
          <p:bldP spid="7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A3EFF3-34BC-09F5-03B8-3B5306512E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D2E13B2-63FD-79A9-3955-322F0052C8E8}"/>
              </a:ext>
            </a:extLst>
          </p:cNvPr>
          <p:cNvSpPr/>
          <p:nvPr/>
        </p:nvSpPr>
        <p:spPr>
          <a:xfrm>
            <a:off x="9038600" y="12335510"/>
            <a:ext cx="6306800" cy="1079500"/>
          </a:xfrm>
          <a:prstGeom prst="roundRect">
            <a:avLst>
              <a:gd name="adj" fmla="val 5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lowchart: Manual Operation 8">
            <a:extLst>
              <a:ext uri="{FF2B5EF4-FFF2-40B4-BE49-F238E27FC236}">
                <a16:creationId xmlns:a16="http://schemas.microsoft.com/office/drawing/2014/main" id="{ADC394F3-FCD3-FBE2-7744-8F08E34C778E}"/>
              </a:ext>
            </a:extLst>
          </p:cNvPr>
          <p:cNvSpPr/>
          <p:nvPr/>
        </p:nvSpPr>
        <p:spPr>
          <a:xfrm rot="10800000">
            <a:off x="14089959" y="12411710"/>
            <a:ext cx="1099403" cy="774700"/>
          </a:xfrm>
          <a:prstGeom prst="flowChartManualOperation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F7E7DB7-7748-3E45-DC8A-FDA0DA48BE1B}"/>
              </a:ext>
            </a:extLst>
          </p:cNvPr>
          <p:cNvSpPr/>
          <p:nvPr/>
        </p:nvSpPr>
        <p:spPr>
          <a:xfrm>
            <a:off x="14218536" y="12322810"/>
            <a:ext cx="842248" cy="13081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glow rad="127000">
              <a:schemeClr val="bg1">
                <a:alpha val="30000"/>
              </a:schemeClr>
            </a:glow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Graphic 32" descr="Gears with solid fill">
            <a:extLst>
              <a:ext uri="{FF2B5EF4-FFF2-40B4-BE49-F238E27FC236}">
                <a16:creationId xmlns:a16="http://schemas.microsoft.com/office/drawing/2014/main" id="{63BDD901-1F67-1274-F981-890F2BCE0F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312051" y="12595786"/>
            <a:ext cx="585142" cy="585142"/>
          </a:xfrm>
          <a:prstGeom prst="rect">
            <a:avLst/>
          </a:prstGeom>
        </p:spPr>
      </p:pic>
      <p:pic>
        <p:nvPicPr>
          <p:cNvPr id="6" name="!!Icon05" descr="Presentation with bar chart outline">
            <a:hlinkClick r:id="rId4" action="ppaction://hlinksldjump"/>
            <a:extLst>
              <a:ext uri="{FF2B5EF4-FFF2-40B4-BE49-F238E27FC236}">
                <a16:creationId xmlns:a16="http://schemas.microsoft.com/office/drawing/2014/main" id="{F42FC3A5-FF1E-66B5-FCA1-B049C70EAF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348779" y="12600232"/>
            <a:ext cx="585142" cy="585142"/>
          </a:xfrm>
          <a:prstGeom prst="rect">
            <a:avLst/>
          </a:prstGeom>
        </p:spPr>
      </p:pic>
      <p:sp>
        <p:nvSpPr>
          <p:cNvPr id="7" name="!!Icon_Label">
            <a:extLst>
              <a:ext uri="{FF2B5EF4-FFF2-40B4-BE49-F238E27FC236}">
                <a16:creationId xmlns:a16="http://schemas.microsoft.com/office/drawing/2014/main" id="{349D18D2-71DD-CD61-14A8-1AC532CFC7B0}"/>
              </a:ext>
            </a:extLst>
          </p:cNvPr>
          <p:cNvSpPr txBox="1"/>
          <p:nvPr/>
        </p:nvSpPr>
        <p:spPr>
          <a:xfrm>
            <a:off x="14112554" y="12066236"/>
            <a:ext cx="10542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  <a:latin typeface="UTM Avo" panose="02040603050506020204" pitchFamily="18" charset="0"/>
              </a:rPr>
              <a:t>REFINE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6E310E-D397-FFDF-9BC9-C51E64BC8EE5}"/>
              </a:ext>
            </a:extLst>
          </p:cNvPr>
          <p:cNvSpPr txBox="1"/>
          <p:nvPr/>
        </p:nvSpPr>
        <p:spPr>
          <a:xfrm>
            <a:off x="9773073" y="877659"/>
            <a:ext cx="48378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/>
              <a:t>AREAS TO </a:t>
            </a:r>
            <a:r>
              <a:rPr lang="en-US" sz="4400" b="1" dirty="0"/>
              <a:t>REFINE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D11512C-76BA-93BF-7CA6-3DFCA4148066}"/>
              </a:ext>
            </a:extLst>
          </p:cNvPr>
          <p:cNvGrpSpPr/>
          <p:nvPr/>
        </p:nvGrpSpPr>
        <p:grpSpPr>
          <a:xfrm>
            <a:off x="7655201" y="10365231"/>
            <a:ext cx="1182242" cy="1151352"/>
            <a:chOff x="9869601" y="11175013"/>
            <a:chExt cx="1392784" cy="1356393"/>
          </a:xfrm>
          <a:solidFill>
            <a:schemeClr val="accent2">
              <a:lumMod val="50000"/>
            </a:schemeClr>
          </a:solidFill>
        </p:grpSpPr>
        <p:sp>
          <p:nvSpPr>
            <p:cNvPr id="32" name="Oval 39">
              <a:extLst>
                <a:ext uri="{FF2B5EF4-FFF2-40B4-BE49-F238E27FC236}">
                  <a16:creationId xmlns:a16="http://schemas.microsoft.com/office/drawing/2014/main" id="{41BF9B50-E95B-4CBE-D9C9-600667839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92759" y="11264336"/>
              <a:ext cx="1028874" cy="1951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id-ID" sz="7198"/>
            </a:p>
          </p:txBody>
        </p:sp>
        <p:sp>
          <p:nvSpPr>
            <p:cNvPr id="34" name="Freeform 40">
              <a:extLst>
                <a:ext uri="{FF2B5EF4-FFF2-40B4-BE49-F238E27FC236}">
                  <a16:creationId xmlns:a16="http://schemas.microsoft.com/office/drawing/2014/main" id="{B23C86EF-6636-92DD-EC84-0945CDBB2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9451" y="11366893"/>
              <a:ext cx="1349776" cy="1164513"/>
            </a:xfrm>
            <a:custGeom>
              <a:avLst/>
              <a:gdLst>
                <a:gd name="T0" fmla="*/ 153 w 314"/>
                <a:gd name="T1" fmla="*/ 269 h 270"/>
                <a:gd name="T2" fmla="*/ 0 w 314"/>
                <a:gd name="T3" fmla="*/ 0 h 270"/>
                <a:gd name="T4" fmla="*/ 14 w 314"/>
                <a:gd name="T5" fmla="*/ 12 h 270"/>
                <a:gd name="T6" fmla="*/ 227 w 314"/>
                <a:gd name="T7" fmla="*/ 31 h 270"/>
                <a:gd name="T8" fmla="*/ 314 w 314"/>
                <a:gd name="T9" fmla="*/ 1 h 270"/>
                <a:gd name="T10" fmla="*/ 160 w 314"/>
                <a:gd name="T11" fmla="*/ 269 h 270"/>
                <a:gd name="T12" fmla="*/ 158 w 314"/>
                <a:gd name="T13" fmla="*/ 270 h 270"/>
                <a:gd name="T14" fmla="*/ 153 w 314"/>
                <a:gd name="T15" fmla="*/ 270 h 270"/>
                <a:gd name="T16" fmla="*/ 153 w 314"/>
                <a:gd name="T17" fmla="*/ 26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4" h="270">
                  <a:moveTo>
                    <a:pt x="153" y="269"/>
                  </a:moveTo>
                  <a:cubicBezTo>
                    <a:pt x="102" y="180"/>
                    <a:pt x="51" y="90"/>
                    <a:pt x="0" y="0"/>
                  </a:cubicBezTo>
                  <a:cubicBezTo>
                    <a:pt x="2" y="4"/>
                    <a:pt x="7" y="8"/>
                    <a:pt x="14" y="12"/>
                  </a:cubicBezTo>
                  <a:cubicBezTo>
                    <a:pt x="53" y="32"/>
                    <a:pt x="148" y="40"/>
                    <a:pt x="227" y="31"/>
                  </a:cubicBezTo>
                  <a:cubicBezTo>
                    <a:pt x="275" y="25"/>
                    <a:pt x="307" y="13"/>
                    <a:pt x="314" y="1"/>
                  </a:cubicBezTo>
                  <a:cubicBezTo>
                    <a:pt x="262" y="90"/>
                    <a:pt x="211" y="180"/>
                    <a:pt x="160" y="269"/>
                  </a:cubicBezTo>
                  <a:cubicBezTo>
                    <a:pt x="159" y="270"/>
                    <a:pt x="159" y="270"/>
                    <a:pt x="158" y="270"/>
                  </a:cubicBezTo>
                  <a:cubicBezTo>
                    <a:pt x="156" y="270"/>
                    <a:pt x="154" y="270"/>
                    <a:pt x="153" y="270"/>
                  </a:cubicBezTo>
                  <a:lnTo>
                    <a:pt x="153" y="2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id-ID" sz="7198"/>
            </a:p>
          </p:txBody>
        </p:sp>
        <p:sp>
          <p:nvSpPr>
            <p:cNvPr id="36" name="Freeform 41">
              <a:extLst>
                <a:ext uri="{FF2B5EF4-FFF2-40B4-BE49-F238E27FC236}">
                  <a16:creationId xmlns:a16="http://schemas.microsoft.com/office/drawing/2014/main" id="{B8985A33-B396-2684-2600-AF73C6E15F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69601" y="11175013"/>
              <a:ext cx="1392784" cy="373835"/>
            </a:xfrm>
            <a:custGeom>
              <a:avLst/>
              <a:gdLst>
                <a:gd name="T0" fmla="*/ 163 w 323"/>
                <a:gd name="T1" fmla="*/ 87 h 87"/>
                <a:gd name="T2" fmla="*/ 19 w 323"/>
                <a:gd name="T3" fmla="*/ 64 h 87"/>
                <a:gd name="T4" fmla="*/ 1 w 323"/>
                <a:gd name="T5" fmla="*/ 40 h 87"/>
                <a:gd name="T6" fmla="*/ 92 w 323"/>
                <a:gd name="T7" fmla="*/ 4 h 87"/>
                <a:gd name="T8" fmla="*/ 161 w 323"/>
                <a:gd name="T9" fmla="*/ 0 h 87"/>
                <a:gd name="T10" fmla="*/ 304 w 323"/>
                <a:gd name="T11" fmla="*/ 23 h 87"/>
                <a:gd name="T12" fmla="*/ 322 w 323"/>
                <a:gd name="T13" fmla="*/ 46 h 87"/>
                <a:gd name="T14" fmla="*/ 231 w 323"/>
                <a:gd name="T15" fmla="*/ 83 h 87"/>
                <a:gd name="T16" fmla="*/ 163 w 323"/>
                <a:gd name="T17" fmla="*/ 87 h 87"/>
                <a:gd name="T18" fmla="*/ 161 w 323"/>
                <a:gd name="T19" fmla="*/ 27 h 87"/>
                <a:gd name="T20" fmla="*/ 128 w 323"/>
                <a:gd name="T21" fmla="*/ 29 h 87"/>
                <a:gd name="T22" fmla="*/ 88 w 323"/>
                <a:gd name="T23" fmla="*/ 43 h 87"/>
                <a:gd name="T24" fmla="*/ 94 w 323"/>
                <a:gd name="T25" fmla="*/ 49 h 87"/>
                <a:gd name="T26" fmla="*/ 162 w 323"/>
                <a:gd name="T27" fmla="*/ 60 h 87"/>
                <a:gd name="T28" fmla="*/ 195 w 323"/>
                <a:gd name="T29" fmla="*/ 58 h 87"/>
                <a:gd name="T30" fmla="*/ 235 w 323"/>
                <a:gd name="T31" fmla="*/ 44 h 87"/>
                <a:gd name="T32" fmla="*/ 229 w 323"/>
                <a:gd name="T33" fmla="*/ 38 h 87"/>
                <a:gd name="T34" fmla="*/ 161 w 323"/>
                <a:gd name="T35" fmla="*/ 2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3" h="87">
                  <a:moveTo>
                    <a:pt x="163" y="87"/>
                  </a:moveTo>
                  <a:cubicBezTo>
                    <a:pt x="101" y="87"/>
                    <a:pt x="46" y="78"/>
                    <a:pt x="19" y="64"/>
                  </a:cubicBezTo>
                  <a:cubicBezTo>
                    <a:pt x="2" y="55"/>
                    <a:pt x="0" y="46"/>
                    <a:pt x="1" y="40"/>
                  </a:cubicBezTo>
                  <a:cubicBezTo>
                    <a:pt x="5" y="24"/>
                    <a:pt x="39" y="11"/>
                    <a:pt x="92" y="4"/>
                  </a:cubicBezTo>
                  <a:cubicBezTo>
                    <a:pt x="114" y="1"/>
                    <a:pt x="137" y="0"/>
                    <a:pt x="161" y="0"/>
                  </a:cubicBezTo>
                  <a:cubicBezTo>
                    <a:pt x="222" y="0"/>
                    <a:pt x="277" y="9"/>
                    <a:pt x="304" y="23"/>
                  </a:cubicBezTo>
                  <a:cubicBezTo>
                    <a:pt x="321" y="32"/>
                    <a:pt x="323" y="41"/>
                    <a:pt x="322" y="46"/>
                  </a:cubicBezTo>
                  <a:cubicBezTo>
                    <a:pt x="318" y="63"/>
                    <a:pt x="284" y="76"/>
                    <a:pt x="231" y="83"/>
                  </a:cubicBezTo>
                  <a:cubicBezTo>
                    <a:pt x="209" y="85"/>
                    <a:pt x="186" y="87"/>
                    <a:pt x="163" y="87"/>
                  </a:cubicBezTo>
                  <a:close/>
                  <a:moveTo>
                    <a:pt x="161" y="27"/>
                  </a:moveTo>
                  <a:cubicBezTo>
                    <a:pt x="149" y="27"/>
                    <a:pt x="138" y="28"/>
                    <a:pt x="128" y="29"/>
                  </a:cubicBezTo>
                  <a:cubicBezTo>
                    <a:pt x="100" y="32"/>
                    <a:pt x="89" y="39"/>
                    <a:pt x="88" y="43"/>
                  </a:cubicBezTo>
                  <a:cubicBezTo>
                    <a:pt x="87" y="45"/>
                    <a:pt x="90" y="47"/>
                    <a:pt x="94" y="49"/>
                  </a:cubicBezTo>
                  <a:cubicBezTo>
                    <a:pt x="106" y="55"/>
                    <a:pt x="133" y="60"/>
                    <a:pt x="162" y="60"/>
                  </a:cubicBezTo>
                  <a:cubicBezTo>
                    <a:pt x="174" y="60"/>
                    <a:pt x="185" y="59"/>
                    <a:pt x="195" y="58"/>
                  </a:cubicBezTo>
                  <a:cubicBezTo>
                    <a:pt x="223" y="54"/>
                    <a:pt x="235" y="48"/>
                    <a:pt x="235" y="44"/>
                  </a:cubicBezTo>
                  <a:cubicBezTo>
                    <a:pt x="236" y="42"/>
                    <a:pt x="234" y="40"/>
                    <a:pt x="229" y="38"/>
                  </a:cubicBezTo>
                  <a:cubicBezTo>
                    <a:pt x="217" y="31"/>
                    <a:pt x="190" y="27"/>
                    <a:pt x="161" y="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id-ID" sz="7198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AE8F847-5AFF-7748-F119-803B48198ED5}"/>
              </a:ext>
            </a:extLst>
          </p:cNvPr>
          <p:cNvGrpSpPr/>
          <p:nvPr/>
        </p:nvGrpSpPr>
        <p:grpSpPr>
          <a:xfrm>
            <a:off x="6758057" y="8415918"/>
            <a:ext cx="2976530" cy="1695792"/>
            <a:chOff x="8883735" y="9054408"/>
            <a:chExt cx="3321509" cy="1892334"/>
          </a:xfrm>
          <a:solidFill>
            <a:schemeClr val="accent3">
              <a:lumMod val="50000"/>
            </a:schemeClr>
          </a:solidFill>
        </p:grpSpPr>
        <p:sp>
          <p:nvSpPr>
            <p:cNvPr id="38" name="Freeform 42">
              <a:extLst>
                <a:ext uri="{FF2B5EF4-FFF2-40B4-BE49-F238E27FC236}">
                  <a16:creationId xmlns:a16="http://schemas.microsoft.com/office/drawing/2014/main" id="{0EC20B60-BEAE-AF8A-5C6D-182C38FC2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6592" y="9547341"/>
              <a:ext cx="3202411" cy="1399401"/>
            </a:xfrm>
            <a:custGeom>
              <a:avLst/>
              <a:gdLst>
                <a:gd name="T0" fmla="*/ 153 w 744"/>
                <a:gd name="T1" fmla="*/ 269 h 325"/>
                <a:gd name="T2" fmla="*/ 0 w 744"/>
                <a:gd name="T3" fmla="*/ 0 h 325"/>
                <a:gd name="T4" fmla="*/ 35 w 744"/>
                <a:gd name="T5" fmla="*/ 28 h 325"/>
                <a:gd name="T6" fmla="*/ 537 w 744"/>
                <a:gd name="T7" fmla="*/ 72 h 325"/>
                <a:gd name="T8" fmla="*/ 744 w 744"/>
                <a:gd name="T9" fmla="*/ 1 h 325"/>
                <a:gd name="T10" fmla="*/ 589 w 744"/>
                <a:gd name="T11" fmla="*/ 270 h 325"/>
                <a:gd name="T12" fmla="*/ 468 w 744"/>
                <a:gd name="T13" fmla="*/ 311 h 325"/>
                <a:gd name="T14" fmla="*/ 174 w 744"/>
                <a:gd name="T15" fmla="*/ 286 h 325"/>
                <a:gd name="T16" fmla="*/ 153 w 744"/>
                <a:gd name="T17" fmla="*/ 269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4" h="325">
                  <a:moveTo>
                    <a:pt x="153" y="26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10"/>
                    <a:pt x="17" y="19"/>
                    <a:pt x="35" y="28"/>
                  </a:cubicBezTo>
                  <a:cubicBezTo>
                    <a:pt x="126" y="75"/>
                    <a:pt x="351" y="95"/>
                    <a:pt x="537" y="72"/>
                  </a:cubicBezTo>
                  <a:cubicBezTo>
                    <a:pt x="653" y="58"/>
                    <a:pt x="727" y="31"/>
                    <a:pt x="744" y="1"/>
                  </a:cubicBezTo>
                  <a:cubicBezTo>
                    <a:pt x="589" y="270"/>
                    <a:pt x="589" y="270"/>
                    <a:pt x="589" y="270"/>
                  </a:cubicBezTo>
                  <a:cubicBezTo>
                    <a:pt x="579" y="287"/>
                    <a:pt x="536" y="303"/>
                    <a:pt x="468" y="311"/>
                  </a:cubicBezTo>
                  <a:cubicBezTo>
                    <a:pt x="359" y="325"/>
                    <a:pt x="227" y="313"/>
                    <a:pt x="174" y="286"/>
                  </a:cubicBezTo>
                  <a:cubicBezTo>
                    <a:pt x="163" y="280"/>
                    <a:pt x="156" y="275"/>
                    <a:pt x="153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id-ID" sz="7198"/>
            </a:p>
          </p:txBody>
        </p:sp>
        <p:sp>
          <p:nvSpPr>
            <p:cNvPr id="40" name="Freeform 43">
              <a:extLst>
                <a:ext uri="{FF2B5EF4-FFF2-40B4-BE49-F238E27FC236}">
                  <a16:creationId xmlns:a16="http://schemas.microsoft.com/office/drawing/2014/main" id="{643DAA7D-9725-E213-6156-2EBD389E1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3735" y="9054408"/>
              <a:ext cx="3321509" cy="876693"/>
            </a:xfrm>
            <a:custGeom>
              <a:avLst/>
              <a:gdLst>
                <a:gd name="T0" fmla="*/ 389 w 771"/>
                <a:gd name="T1" fmla="*/ 203 h 203"/>
                <a:gd name="T2" fmla="*/ 45 w 771"/>
                <a:gd name="T3" fmla="*/ 148 h 203"/>
                <a:gd name="T4" fmla="*/ 3 w 771"/>
                <a:gd name="T5" fmla="*/ 95 h 203"/>
                <a:gd name="T6" fmla="*/ 220 w 771"/>
                <a:gd name="T7" fmla="*/ 10 h 203"/>
                <a:gd name="T8" fmla="*/ 383 w 771"/>
                <a:gd name="T9" fmla="*/ 0 h 203"/>
                <a:gd name="T10" fmla="*/ 727 w 771"/>
                <a:gd name="T11" fmla="*/ 54 h 203"/>
                <a:gd name="T12" fmla="*/ 769 w 771"/>
                <a:gd name="T13" fmla="*/ 108 h 203"/>
                <a:gd name="T14" fmla="*/ 552 w 771"/>
                <a:gd name="T15" fmla="*/ 193 h 203"/>
                <a:gd name="T16" fmla="*/ 389 w 771"/>
                <a:gd name="T17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1" h="203">
                  <a:moveTo>
                    <a:pt x="389" y="203"/>
                  </a:moveTo>
                  <a:cubicBezTo>
                    <a:pt x="242" y="203"/>
                    <a:pt x="110" y="182"/>
                    <a:pt x="45" y="148"/>
                  </a:cubicBezTo>
                  <a:cubicBezTo>
                    <a:pt x="5" y="128"/>
                    <a:pt x="0" y="108"/>
                    <a:pt x="3" y="95"/>
                  </a:cubicBezTo>
                  <a:cubicBezTo>
                    <a:pt x="11" y="57"/>
                    <a:pt x="92" y="25"/>
                    <a:pt x="220" y="10"/>
                  </a:cubicBezTo>
                  <a:cubicBezTo>
                    <a:pt x="271" y="3"/>
                    <a:pt x="326" y="0"/>
                    <a:pt x="383" y="0"/>
                  </a:cubicBezTo>
                  <a:cubicBezTo>
                    <a:pt x="530" y="0"/>
                    <a:pt x="662" y="21"/>
                    <a:pt x="727" y="54"/>
                  </a:cubicBezTo>
                  <a:cubicBezTo>
                    <a:pt x="766" y="75"/>
                    <a:pt x="771" y="95"/>
                    <a:pt x="769" y="108"/>
                  </a:cubicBezTo>
                  <a:cubicBezTo>
                    <a:pt x="760" y="146"/>
                    <a:pt x="680" y="178"/>
                    <a:pt x="552" y="193"/>
                  </a:cubicBezTo>
                  <a:cubicBezTo>
                    <a:pt x="501" y="200"/>
                    <a:pt x="446" y="203"/>
                    <a:pt x="389" y="2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id-ID" sz="7198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C6E401D-9A2E-992D-3954-FA080F29220A}"/>
              </a:ext>
            </a:extLst>
          </p:cNvPr>
          <p:cNvGrpSpPr/>
          <p:nvPr/>
        </p:nvGrpSpPr>
        <p:grpSpPr>
          <a:xfrm>
            <a:off x="6040503" y="6814074"/>
            <a:ext cx="4411642" cy="2030310"/>
            <a:chOff x="5636226" y="7387038"/>
            <a:chExt cx="5197301" cy="2391883"/>
          </a:xfrm>
        </p:grpSpPr>
        <p:sp>
          <p:nvSpPr>
            <p:cNvPr id="43" name="Freeform 45">
              <a:extLst>
                <a:ext uri="{FF2B5EF4-FFF2-40B4-BE49-F238E27FC236}">
                  <a16:creationId xmlns:a16="http://schemas.microsoft.com/office/drawing/2014/main" id="{89F2D445-8B67-2D61-B1D0-43DA03677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008" y="8144633"/>
              <a:ext cx="5051737" cy="1634288"/>
            </a:xfrm>
            <a:custGeom>
              <a:avLst/>
              <a:gdLst>
                <a:gd name="T0" fmla="*/ 153 w 1173"/>
                <a:gd name="T1" fmla="*/ 269 h 380"/>
                <a:gd name="T2" fmla="*/ 0 w 1173"/>
                <a:gd name="T3" fmla="*/ 0 h 380"/>
                <a:gd name="T4" fmla="*/ 55 w 1173"/>
                <a:gd name="T5" fmla="*/ 45 h 380"/>
                <a:gd name="T6" fmla="*/ 848 w 1173"/>
                <a:gd name="T7" fmla="*/ 114 h 380"/>
                <a:gd name="T8" fmla="*/ 1173 w 1173"/>
                <a:gd name="T9" fmla="*/ 2 h 380"/>
                <a:gd name="T10" fmla="*/ 1019 w 1173"/>
                <a:gd name="T11" fmla="*/ 271 h 380"/>
                <a:gd name="T12" fmla="*/ 779 w 1173"/>
                <a:gd name="T13" fmla="*/ 353 h 380"/>
                <a:gd name="T14" fmla="*/ 194 w 1173"/>
                <a:gd name="T15" fmla="*/ 302 h 380"/>
                <a:gd name="T16" fmla="*/ 153 w 1173"/>
                <a:gd name="T17" fmla="*/ 269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3" h="380">
                  <a:moveTo>
                    <a:pt x="153" y="269"/>
                  </a:moveTo>
                  <a:cubicBezTo>
                    <a:pt x="102" y="180"/>
                    <a:pt x="51" y="90"/>
                    <a:pt x="0" y="0"/>
                  </a:cubicBezTo>
                  <a:cubicBezTo>
                    <a:pt x="9" y="16"/>
                    <a:pt x="27" y="31"/>
                    <a:pt x="55" y="45"/>
                  </a:cubicBezTo>
                  <a:cubicBezTo>
                    <a:pt x="199" y="119"/>
                    <a:pt x="554" y="150"/>
                    <a:pt x="848" y="114"/>
                  </a:cubicBezTo>
                  <a:cubicBezTo>
                    <a:pt x="1030" y="92"/>
                    <a:pt x="1146" y="49"/>
                    <a:pt x="1173" y="2"/>
                  </a:cubicBezTo>
                  <a:cubicBezTo>
                    <a:pt x="1019" y="271"/>
                    <a:pt x="1019" y="271"/>
                    <a:pt x="1019" y="271"/>
                  </a:cubicBezTo>
                  <a:cubicBezTo>
                    <a:pt x="999" y="305"/>
                    <a:pt x="913" y="337"/>
                    <a:pt x="779" y="353"/>
                  </a:cubicBezTo>
                  <a:cubicBezTo>
                    <a:pt x="562" y="380"/>
                    <a:pt x="300" y="357"/>
                    <a:pt x="194" y="302"/>
                  </a:cubicBezTo>
                  <a:cubicBezTo>
                    <a:pt x="173" y="292"/>
                    <a:pt x="160" y="281"/>
                    <a:pt x="153" y="269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id-ID" sz="7198"/>
            </a:p>
          </p:txBody>
        </p:sp>
        <p:sp>
          <p:nvSpPr>
            <p:cNvPr id="44" name="Freeform 46">
              <a:extLst>
                <a:ext uri="{FF2B5EF4-FFF2-40B4-BE49-F238E27FC236}">
                  <a16:creationId xmlns:a16="http://schemas.microsoft.com/office/drawing/2014/main" id="{5D55FFBD-FB73-7701-A725-B003496C62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6226" y="7387038"/>
              <a:ext cx="5197301" cy="1343160"/>
            </a:xfrm>
            <a:custGeom>
              <a:avLst/>
              <a:gdLst>
                <a:gd name="T0" fmla="*/ 608 w 1207"/>
                <a:gd name="T1" fmla="*/ 312 h 312"/>
                <a:gd name="T2" fmla="*/ 68 w 1207"/>
                <a:gd name="T3" fmla="*/ 227 h 312"/>
                <a:gd name="T4" fmla="*/ 5 w 1207"/>
                <a:gd name="T5" fmla="*/ 146 h 312"/>
                <a:gd name="T6" fmla="*/ 342 w 1207"/>
                <a:gd name="T7" fmla="*/ 15 h 312"/>
                <a:gd name="T8" fmla="*/ 600 w 1207"/>
                <a:gd name="T9" fmla="*/ 0 h 312"/>
                <a:gd name="T10" fmla="*/ 1139 w 1207"/>
                <a:gd name="T11" fmla="*/ 86 h 312"/>
                <a:gd name="T12" fmla="*/ 1203 w 1207"/>
                <a:gd name="T13" fmla="*/ 166 h 312"/>
                <a:gd name="T14" fmla="*/ 866 w 1207"/>
                <a:gd name="T15" fmla="*/ 297 h 312"/>
                <a:gd name="T16" fmla="*/ 608 w 1207"/>
                <a:gd name="T17" fmla="*/ 312 h 312"/>
                <a:gd name="T18" fmla="*/ 603 w 1207"/>
                <a:gd name="T19" fmla="*/ 124 h 312"/>
                <a:gd name="T20" fmla="*/ 536 w 1207"/>
                <a:gd name="T21" fmla="*/ 128 h 312"/>
                <a:gd name="T22" fmla="*/ 456 w 1207"/>
                <a:gd name="T23" fmla="*/ 155 h 312"/>
                <a:gd name="T24" fmla="*/ 468 w 1207"/>
                <a:gd name="T25" fmla="*/ 167 h 312"/>
                <a:gd name="T26" fmla="*/ 605 w 1207"/>
                <a:gd name="T27" fmla="*/ 188 h 312"/>
                <a:gd name="T28" fmla="*/ 671 w 1207"/>
                <a:gd name="T29" fmla="*/ 185 h 312"/>
                <a:gd name="T30" fmla="*/ 752 w 1207"/>
                <a:gd name="T31" fmla="*/ 157 h 312"/>
                <a:gd name="T32" fmla="*/ 740 w 1207"/>
                <a:gd name="T33" fmla="*/ 145 h 312"/>
                <a:gd name="T34" fmla="*/ 603 w 1207"/>
                <a:gd name="T35" fmla="*/ 12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7" h="312">
                  <a:moveTo>
                    <a:pt x="608" y="312"/>
                  </a:moveTo>
                  <a:cubicBezTo>
                    <a:pt x="377" y="312"/>
                    <a:pt x="170" y="280"/>
                    <a:pt x="68" y="227"/>
                  </a:cubicBezTo>
                  <a:cubicBezTo>
                    <a:pt x="8" y="196"/>
                    <a:pt x="0" y="166"/>
                    <a:pt x="5" y="146"/>
                  </a:cubicBezTo>
                  <a:cubicBezTo>
                    <a:pt x="17" y="88"/>
                    <a:pt x="143" y="40"/>
                    <a:pt x="342" y="15"/>
                  </a:cubicBezTo>
                  <a:cubicBezTo>
                    <a:pt x="423" y="5"/>
                    <a:pt x="510" y="0"/>
                    <a:pt x="600" y="0"/>
                  </a:cubicBezTo>
                  <a:cubicBezTo>
                    <a:pt x="830" y="0"/>
                    <a:pt x="1037" y="33"/>
                    <a:pt x="1139" y="86"/>
                  </a:cubicBezTo>
                  <a:cubicBezTo>
                    <a:pt x="1200" y="116"/>
                    <a:pt x="1207" y="147"/>
                    <a:pt x="1203" y="166"/>
                  </a:cubicBezTo>
                  <a:cubicBezTo>
                    <a:pt x="1191" y="224"/>
                    <a:pt x="1064" y="273"/>
                    <a:pt x="866" y="297"/>
                  </a:cubicBezTo>
                  <a:cubicBezTo>
                    <a:pt x="784" y="307"/>
                    <a:pt x="698" y="312"/>
                    <a:pt x="608" y="312"/>
                  </a:cubicBezTo>
                  <a:moveTo>
                    <a:pt x="603" y="124"/>
                  </a:moveTo>
                  <a:cubicBezTo>
                    <a:pt x="579" y="124"/>
                    <a:pt x="557" y="125"/>
                    <a:pt x="536" y="128"/>
                  </a:cubicBezTo>
                  <a:cubicBezTo>
                    <a:pt x="480" y="135"/>
                    <a:pt x="457" y="148"/>
                    <a:pt x="456" y="155"/>
                  </a:cubicBezTo>
                  <a:cubicBezTo>
                    <a:pt x="455" y="159"/>
                    <a:pt x="460" y="163"/>
                    <a:pt x="468" y="167"/>
                  </a:cubicBezTo>
                  <a:cubicBezTo>
                    <a:pt x="493" y="180"/>
                    <a:pt x="547" y="188"/>
                    <a:pt x="605" y="188"/>
                  </a:cubicBezTo>
                  <a:cubicBezTo>
                    <a:pt x="628" y="188"/>
                    <a:pt x="650" y="187"/>
                    <a:pt x="671" y="185"/>
                  </a:cubicBezTo>
                  <a:cubicBezTo>
                    <a:pt x="727" y="178"/>
                    <a:pt x="750" y="165"/>
                    <a:pt x="752" y="157"/>
                  </a:cubicBezTo>
                  <a:cubicBezTo>
                    <a:pt x="752" y="154"/>
                    <a:pt x="748" y="150"/>
                    <a:pt x="740" y="145"/>
                  </a:cubicBezTo>
                  <a:cubicBezTo>
                    <a:pt x="715" y="132"/>
                    <a:pt x="661" y="124"/>
                    <a:pt x="603" y="124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id-ID" sz="7198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8D82BDA-436C-2725-DAEB-06AEDF8FC0A1}"/>
              </a:ext>
            </a:extLst>
          </p:cNvPr>
          <p:cNvGrpSpPr/>
          <p:nvPr/>
        </p:nvGrpSpPr>
        <p:grpSpPr>
          <a:xfrm>
            <a:off x="5254213" y="5663755"/>
            <a:ext cx="5984222" cy="1743876"/>
            <a:chOff x="4716526" y="6262224"/>
            <a:chExt cx="7049935" cy="2054439"/>
          </a:xfrm>
        </p:grpSpPr>
        <p:sp>
          <p:nvSpPr>
            <p:cNvPr id="46" name="Freeform 49">
              <a:extLst>
                <a:ext uri="{FF2B5EF4-FFF2-40B4-BE49-F238E27FC236}">
                  <a16:creationId xmlns:a16="http://schemas.microsoft.com/office/drawing/2014/main" id="{7EE4C495-E7D3-DD66-A318-1A0FF5B0A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541" y="6556660"/>
              <a:ext cx="6861363" cy="1760003"/>
            </a:xfrm>
            <a:custGeom>
              <a:avLst/>
              <a:gdLst>
                <a:gd name="T0" fmla="*/ 1591 w 1594"/>
                <a:gd name="T1" fmla="*/ 9 h 409"/>
                <a:gd name="T2" fmla="*/ 1493 w 1594"/>
                <a:gd name="T3" fmla="*/ 73 h 409"/>
                <a:gd name="T4" fmla="*/ 1399 w 1594"/>
                <a:gd name="T5" fmla="*/ 104 h 409"/>
                <a:gd name="T6" fmla="*/ 1284 w 1594"/>
                <a:gd name="T7" fmla="*/ 132 h 409"/>
                <a:gd name="T8" fmla="*/ 1284 w 1594"/>
                <a:gd name="T9" fmla="*/ 132 h 409"/>
                <a:gd name="T10" fmla="*/ 1187 w 1594"/>
                <a:gd name="T11" fmla="*/ 148 h 409"/>
                <a:gd name="T12" fmla="*/ 687 w 1594"/>
                <a:gd name="T13" fmla="*/ 170 h 409"/>
                <a:gd name="T14" fmla="*/ 684 w 1594"/>
                <a:gd name="T15" fmla="*/ 170 h 409"/>
                <a:gd name="T16" fmla="*/ 635 w 1594"/>
                <a:gd name="T17" fmla="*/ 168 h 409"/>
                <a:gd name="T18" fmla="*/ 454 w 1594"/>
                <a:gd name="T19" fmla="*/ 152 h 409"/>
                <a:gd name="T20" fmla="*/ 380 w 1594"/>
                <a:gd name="T21" fmla="*/ 142 h 409"/>
                <a:gd name="T22" fmla="*/ 334 w 1594"/>
                <a:gd name="T23" fmla="*/ 135 h 409"/>
                <a:gd name="T24" fmla="*/ 313 w 1594"/>
                <a:gd name="T25" fmla="*/ 131 h 409"/>
                <a:gd name="T26" fmla="*/ 312 w 1594"/>
                <a:gd name="T27" fmla="*/ 131 h 409"/>
                <a:gd name="T28" fmla="*/ 311 w 1594"/>
                <a:gd name="T29" fmla="*/ 130 h 409"/>
                <a:gd name="T30" fmla="*/ 295 w 1594"/>
                <a:gd name="T31" fmla="*/ 127 h 409"/>
                <a:gd name="T32" fmla="*/ 150 w 1594"/>
                <a:gd name="T33" fmla="*/ 88 h 409"/>
                <a:gd name="T34" fmla="*/ 91 w 1594"/>
                <a:gd name="T35" fmla="*/ 66 h 409"/>
                <a:gd name="T36" fmla="*/ 37 w 1594"/>
                <a:gd name="T37" fmla="*/ 34 h 409"/>
                <a:gd name="T38" fmla="*/ 0 w 1594"/>
                <a:gd name="T39" fmla="*/ 0 h 409"/>
                <a:gd name="T40" fmla="*/ 55 w 1594"/>
                <a:gd name="T41" fmla="*/ 100 h 409"/>
                <a:gd name="T42" fmla="*/ 133 w 1594"/>
                <a:gd name="T43" fmla="*/ 239 h 409"/>
                <a:gd name="T44" fmla="*/ 218 w 1594"/>
                <a:gd name="T45" fmla="*/ 317 h 409"/>
                <a:gd name="T46" fmla="*/ 470 w 1594"/>
                <a:gd name="T47" fmla="*/ 385 h 409"/>
                <a:gd name="T48" fmla="*/ 615 w 1594"/>
                <a:gd name="T49" fmla="*/ 399 h 409"/>
                <a:gd name="T50" fmla="*/ 926 w 1594"/>
                <a:gd name="T51" fmla="*/ 403 h 409"/>
                <a:gd name="T52" fmla="*/ 1081 w 1594"/>
                <a:gd name="T53" fmla="*/ 390 h 409"/>
                <a:gd name="T54" fmla="*/ 1154 w 1594"/>
                <a:gd name="T55" fmla="*/ 381 h 409"/>
                <a:gd name="T56" fmla="*/ 1229 w 1594"/>
                <a:gd name="T57" fmla="*/ 364 h 409"/>
                <a:gd name="T58" fmla="*/ 1292 w 1594"/>
                <a:gd name="T59" fmla="*/ 350 h 409"/>
                <a:gd name="T60" fmla="*/ 1418 w 1594"/>
                <a:gd name="T61" fmla="*/ 290 h 409"/>
                <a:gd name="T62" fmla="*/ 1486 w 1594"/>
                <a:gd name="T63" fmla="*/ 196 h 409"/>
                <a:gd name="T64" fmla="*/ 1544 w 1594"/>
                <a:gd name="T65" fmla="*/ 95 h 409"/>
                <a:gd name="T66" fmla="*/ 1592 w 1594"/>
                <a:gd name="T67" fmla="*/ 9 h 409"/>
                <a:gd name="T68" fmla="*/ 1594 w 1594"/>
                <a:gd name="T69" fmla="*/ 5 h 409"/>
                <a:gd name="T70" fmla="*/ 1591 w 1594"/>
                <a:gd name="T71" fmla="*/ 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94" h="409">
                  <a:moveTo>
                    <a:pt x="1591" y="9"/>
                  </a:moveTo>
                  <a:cubicBezTo>
                    <a:pt x="1566" y="37"/>
                    <a:pt x="1529" y="57"/>
                    <a:pt x="1493" y="73"/>
                  </a:cubicBezTo>
                  <a:cubicBezTo>
                    <a:pt x="1463" y="86"/>
                    <a:pt x="1431" y="95"/>
                    <a:pt x="1399" y="104"/>
                  </a:cubicBezTo>
                  <a:cubicBezTo>
                    <a:pt x="1383" y="109"/>
                    <a:pt x="1290" y="131"/>
                    <a:pt x="1284" y="132"/>
                  </a:cubicBezTo>
                  <a:cubicBezTo>
                    <a:pt x="1284" y="132"/>
                    <a:pt x="1284" y="132"/>
                    <a:pt x="1284" y="132"/>
                  </a:cubicBezTo>
                  <a:cubicBezTo>
                    <a:pt x="1252" y="138"/>
                    <a:pt x="1219" y="145"/>
                    <a:pt x="1187" y="148"/>
                  </a:cubicBezTo>
                  <a:cubicBezTo>
                    <a:pt x="1022" y="171"/>
                    <a:pt x="854" y="177"/>
                    <a:pt x="687" y="170"/>
                  </a:cubicBezTo>
                  <a:cubicBezTo>
                    <a:pt x="684" y="170"/>
                    <a:pt x="684" y="170"/>
                    <a:pt x="684" y="170"/>
                  </a:cubicBezTo>
                  <a:cubicBezTo>
                    <a:pt x="668" y="170"/>
                    <a:pt x="651" y="169"/>
                    <a:pt x="635" y="168"/>
                  </a:cubicBezTo>
                  <a:cubicBezTo>
                    <a:pt x="574" y="163"/>
                    <a:pt x="514" y="160"/>
                    <a:pt x="454" y="152"/>
                  </a:cubicBezTo>
                  <a:cubicBezTo>
                    <a:pt x="429" y="150"/>
                    <a:pt x="404" y="146"/>
                    <a:pt x="380" y="142"/>
                  </a:cubicBezTo>
                  <a:cubicBezTo>
                    <a:pt x="365" y="140"/>
                    <a:pt x="349" y="138"/>
                    <a:pt x="334" y="135"/>
                  </a:cubicBezTo>
                  <a:cubicBezTo>
                    <a:pt x="327" y="133"/>
                    <a:pt x="320" y="132"/>
                    <a:pt x="313" y="131"/>
                  </a:cubicBezTo>
                  <a:cubicBezTo>
                    <a:pt x="313" y="131"/>
                    <a:pt x="312" y="131"/>
                    <a:pt x="312" y="131"/>
                  </a:cubicBezTo>
                  <a:cubicBezTo>
                    <a:pt x="311" y="130"/>
                    <a:pt x="311" y="130"/>
                    <a:pt x="311" y="130"/>
                  </a:cubicBezTo>
                  <a:cubicBezTo>
                    <a:pt x="306" y="129"/>
                    <a:pt x="300" y="128"/>
                    <a:pt x="295" y="127"/>
                  </a:cubicBezTo>
                  <a:cubicBezTo>
                    <a:pt x="246" y="117"/>
                    <a:pt x="196" y="106"/>
                    <a:pt x="150" y="88"/>
                  </a:cubicBezTo>
                  <a:cubicBezTo>
                    <a:pt x="130" y="81"/>
                    <a:pt x="110" y="75"/>
                    <a:pt x="91" y="66"/>
                  </a:cubicBezTo>
                  <a:cubicBezTo>
                    <a:pt x="72" y="57"/>
                    <a:pt x="54" y="46"/>
                    <a:pt x="37" y="34"/>
                  </a:cubicBezTo>
                  <a:cubicBezTo>
                    <a:pt x="24" y="24"/>
                    <a:pt x="9" y="13"/>
                    <a:pt x="0" y="0"/>
                  </a:cubicBezTo>
                  <a:cubicBezTo>
                    <a:pt x="22" y="32"/>
                    <a:pt x="37" y="67"/>
                    <a:pt x="55" y="100"/>
                  </a:cubicBezTo>
                  <a:cubicBezTo>
                    <a:pt x="80" y="147"/>
                    <a:pt x="107" y="193"/>
                    <a:pt x="133" y="239"/>
                  </a:cubicBezTo>
                  <a:cubicBezTo>
                    <a:pt x="151" y="272"/>
                    <a:pt x="181" y="300"/>
                    <a:pt x="218" y="317"/>
                  </a:cubicBezTo>
                  <a:cubicBezTo>
                    <a:pt x="297" y="355"/>
                    <a:pt x="382" y="374"/>
                    <a:pt x="470" y="385"/>
                  </a:cubicBezTo>
                  <a:cubicBezTo>
                    <a:pt x="518" y="392"/>
                    <a:pt x="567" y="395"/>
                    <a:pt x="615" y="399"/>
                  </a:cubicBezTo>
                  <a:cubicBezTo>
                    <a:pt x="719" y="407"/>
                    <a:pt x="823" y="409"/>
                    <a:pt x="926" y="403"/>
                  </a:cubicBezTo>
                  <a:cubicBezTo>
                    <a:pt x="978" y="401"/>
                    <a:pt x="1030" y="396"/>
                    <a:pt x="1081" y="390"/>
                  </a:cubicBezTo>
                  <a:cubicBezTo>
                    <a:pt x="1106" y="387"/>
                    <a:pt x="1130" y="384"/>
                    <a:pt x="1154" y="381"/>
                  </a:cubicBezTo>
                  <a:cubicBezTo>
                    <a:pt x="1179" y="377"/>
                    <a:pt x="1205" y="369"/>
                    <a:pt x="1229" y="364"/>
                  </a:cubicBezTo>
                  <a:cubicBezTo>
                    <a:pt x="1250" y="360"/>
                    <a:pt x="1272" y="356"/>
                    <a:pt x="1292" y="350"/>
                  </a:cubicBezTo>
                  <a:cubicBezTo>
                    <a:pt x="1338" y="338"/>
                    <a:pt x="1384" y="320"/>
                    <a:pt x="1418" y="290"/>
                  </a:cubicBezTo>
                  <a:cubicBezTo>
                    <a:pt x="1449" y="264"/>
                    <a:pt x="1468" y="230"/>
                    <a:pt x="1486" y="196"/>
                  </a:cubicBezTo>
                  <a:cubicBezTo>
                    <a:pt x="1504" y="162"/>
                    <a:pt x="1524" y="129"/>
                    <a:pt x="1544" y="95"/>
                  </a:cubicBezTo>
                  <a:cubicBezTo>
                    <a:pt x="1560" y="67"/>
                    <a:pt x="1577" y="38"/>
                    <a:pt x="1592" y="9"/>
                  </a:cubicBezTo>
                  <a:cubicBezTo>
                    <a:pt x="1593" y="8"/>
                    <a:pt x="1593" y="6"/>
                    <a:pt x="1594" y="5"/>
                  </a:cubicBezTo>
                  <a:cubicBezTo>
                    <a:pt x="1593" y="6"/>
                    <a:pt x="1592" y="7"/>
                    <a:pt x="1591" y="9"/>
                  </a:cubicBezTo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id-ID" sz="7198"/>
            </a:p>
          </p:txBody>
        </p:sp>
        <p:sp>
          <p:nvSpPr>
            <p:cNvPr id="47" name="Freeform 50">
              <a:extLst>
                <a:ext uri="{FF2B5EF4-FFF2-40B4-BE49-F238E27FC236}">
                  <a16:creationId xmlns:a16="http://schemas.microsoft.com/office/drawing/2014/main" id="{60C59FBE-AB90-4807-C0CE-DC8D28D98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526" y="6262224"/>
              <a:ext cx="7049935" cy="1068573"/>
            </a:xfrm>
            <a:custGeom>
              <a:avLst/>
              <a:gdLst>
                <a:gd name="T0" fmla="*/ 833 w 1638"/>
                <a:gd name="T1" fmla="*/ 248 h 248"/>
                <a:gd name="T2" fmla="*/ 707 w 1638"/>
                <a:gd name="T3" fmla="*/ 245 h 248"/>
                <a:gd name="T4" fmla="*/ 704 w 1638"/>
                <a:gd name="T5" fmla="*/ 245 h 248"/>
                <a:gd name="T6" fmla="*/ 655 w 1638"/>
                <a:gd name="T7" fmla="*/ 243 h 248"/>
                <a:gd name="T8" fmla="*/ 594 w 1638"/>
                <a:gd name="T9" fmla="*/ 238 h 248"/>
                <a:gd name="T10" fmla="*/ 473 w 1638"/>
                <a:gd name="T11" fmla="*/ 227 h 248"/>
                <a:gd name="T12" fmla="*/ 413 w 1638"/>
                <a:gd name="T13" fmla="*/ 219 h 248"/>
                <a:gd name="T14" fmla="*/ 399 w 1638"/>
                <a:gd name="T15" fmla="*/ 217 h 248"/>
                <a:gd name="T16" fmla="*/ 390 w 1638"/>
                <a:gd name="T17" fmla="*/ 216 h 248"/>
                <a:gd name="T18" fmla="*/ 388 w 1638"/>
                <a:gd name="T19" fmla="*/ 216 h 248"/>
                <a:gd name="T20" fmla="*/ 245 w 1638"/>
                <a:gd name="T21" fmla="*/ 187 h 248"/>
                <a:gd name="T22" fmla="*/ 106 w 1638"/>
                <a:gd name="T23" fmla="*/ 139 h 248"/>
                <a:gd name="T24" fmla="*/ 42 w 1638"/>
                <a:gd name="T25" fmla="*/ 101 h 248"/>
                <a:gd name="T26" fmla="*/ 2 w 1638"/>
                <a:gd name="T27" fmla="*/ 29 h 248"/>
                <a:gd name="T28" fmla="*/ 2 w 1638"/>
                <a:gd name="T29" fmla="*/ 27 h 248"/>
                <a:gd name="T30" fmla="*/ 7 w 1638"/>
                <a:gd name="T31" fmla="*/ 9 h 248"/>
                <a:gd name="T32" fmla="*/ 7 w 1638"/>
                <a:gd name="T33" fmla="*/ 9 h 248"/>
                <a:gd name="T34" fmla="*/ 8 w 1638"/>
                <a:gd name="T35" fmla="*/ 7 h 248"/>
                <a:gd name="T36" fmla="*/ 12 w 1638"/>
                <a:gd name="T37" fmla="*/ 0 h 248"/>
                <a:gd name="T38" fmla="*/ 20 w 1638"/>
                <a:gd name="T39" fmla="*/ 5 h 248"/>
                <a:gd name="T40" fmla="*/ 20 w 1638"/>
                <a:gd name="T41" fmla="*/ 5 h 248"/>
                <a:gd name="T42" fmla="*/ 25 w 1638"/>
                <a:gd name="T43" fmla="*/ 8 h 248"/>
                <a:gd name="T44" fmla="*/ 31 w 1638"/>
                <a:gd name="T45" fmla="*/ 12 h 248"/>
                <a:gd name="T46" fmla="*/ 459 w 1638"/>
                <a:gd name="T47" fmla="*/ 119 h 248"/>
                <a:gd name="T48" fmla="*/ 828 w 1638"/>
                <a:gd name="T49" fmla="*/ 139 h 248"/>
                <a:gd name="T50" fmla="*/ 893 w 1638"/>
                <a:gd name="T51" fmla="*/ 139 h 248"/>
                <a:gd name="T52" fmla="*/ 896 w 1638"/>
                <a:gd name="T53" fmla="*/ 139 h 248"/>
                <a:gd name="T54" fmla="*/ 982 w 1638"/>
                <a:gd name="T55" fmla="*/ 134 h 248"/>
                <a:gd name="T56" fmla="*/ 1038 w 1638"/>
                <a:gd name="T57" fmla="*/ 133 h 248"/>
                <a:gd name="T58" fmla="*/ 1177 w 1638"/>
                <a:gd name="T59" fmla="*/ 120 h 248"/>
                <a:gd name="T60" fmla="*/ 1480 w 1638"/>
                <a:gd name="T61" fmla="*/ 64 h 248"/>
                <a:gd name="T62" fmla="*/ 1481 w 1638"/>
                <a:gd name="T63" fmla="*/ 63 h 248"/>
                <a:gd name="T64" fmla="*/ 1612 w 1638"/>
                <a:gd name="T65" fmla="*/ 11 h 248"/>
                <a:gd name="T66" fmla="*/ 1615 w 1638"/>
                <a:gd name="T67" fmla="*/ 9 h 248"/>
                <a:gd name="T68" fmla="*/ 1618 w 1638"/>
                <a:gd name="T69" fmla="*/ 7 h 248"/>
                <a:gd name="T70" fmla="*/ 1626 w 1638"/>
                <a:gd name="T71" fmla="*/ 3 h 248"/>
                <a:gd name="T72" fmla="*/ 1630 w 1638"/>
                <a:gd name="T73" fmla="*/ 10 h 248"/>
                <a:gd name="T74" fmla="*/ 1631 w 1638"/>
                <a:gd name="T75" fmla="*/ 14 h 248"/>
                <a:gd name="T76" fmla="*/ 1626 w 1638"/>
                <a:gd name="T77" fmla="*/ 70 h 248"/>
                <a:gd name="T78" fmla="*/ 1624 w 1638"/>
                <a:gd name="T79" fmla="*/ 73 h 248"/>
                <a:gd name="T80" fmla="*/ 1622 w 1638"/>
                <a:gd name="T81" fmla="*/ 75 h 248"/>
                <a:gd name="T82" fmla="*/ 1479 w 1638"/>
                <a:gd name="T83" fmla="*/ 161 h 248"/>
                <a:gd name="T84" fmla="*/ 1305 w 1638"/>
                <a:gd name="T85" fmla="*/ 207 h 248"/>
                <a:gd name="T86" fmla="*/ 1208 w 1638"/>
                <a:gd name="T87" fmla="*/ 223 h 248"/>
                <a:gd name="T88" fmla="*/ 833 w 1638"/>
                <a:gd name="T8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38" h="248">
                  <a:moveTo>
                    <a:pt x="833" y="248"/>
                  </a:moveTo>
                  <a:cubicBezTo>
                    <a:pt x="792" y="248"/>
                    <a:pt x="749" y="247"/>
                    <a:pt x="707" y="245"/>
                  </a:cubicBezTo>
                  <a:cubicBezTo>
                    <a:pt x="704" y="245"/>
                    <a:pt x="704" y="245"/>
                    <a:pt x="704" y="245"/>
                  </a:cubicBezTo>
                  <a:cubicBezTo>
                    <a:pt x="687" y="245"/>
                    <a:pt x="671" y="244"/>
                    <a:pt x="655" y="243"/>
                  </a:cubicBezTo>
                  <a:cubicBezTo>
                    <a:pt x="634" y="241"/>
                    <a:pt x="614" y="240"/>
                    <a:pt x="594" y="238"/>
                  </a:cubicBezTo>
                  <a:cubicBezTo>
                    <a:pt x="554" y="235"/>
                    <a:pt x="513" y="232"/>
                    <a:pt x="473" y="227"/>
                  </a:cubicBezTo>
                  <a:cubicBezTo>
                    <a:pt x="453" y="226"/>
                    <a:pt x="432" y="222"/>
                    <a:pt x="413" y="219"/>
                  </a:cubicBezTo>
                  <a:cubicBezTo>
                    <a:pt x="408" y="219"/>
                    <a:pt x="404" y="218"/>
                    <a:pt x="399" y="217"/>
                  </a:cubicBezTo>
                  <a:cubicBezTo>
                    <a:pt x="396" y="217"/>
                    <a:pt x="393" y="216"/>
                    <a:pt x="390" y="216"/>
                  </a:cubicBezTo>
                  <a:cubicBezTo>
                    <a:pt x="388" y="216"/>
                    <a:pt x="388" y="216"/>
                    <a:pt x="388" y="216"/>
                  </a:cubicBezTo>
                  <a:cubicBezTo>
                    <a:pt x="338" y="208"/>
                    <a:pt x="290" y="198"/>
                    <a:pt x="245" y="187"/>
                  </a:cubicBezTo>
                  <a:cubicBezTo>
                    <a:pt x="201" y="175"/>
                    <a:pt x="149" y="160"/>
                    <a:pt x="106" y="139"/>
                  </a:cubicBezTo>
                  <a:cubicBezTo>
                    <a:pt x="84" y="128"/>
                    <a:pt x="61" y="117"/>
                    <a:pt x="42" y="101"/>
                  </a:cubicBezTo>
                  <a:cubicBezTo>
                    <a:pt x="14" y="79"/>
                    <a:pt x="0" y="53"/>
                    <a:pt x="2" y="29"/>
                  </a:cubicBezTo>
                  <a:cubicBezTo>
                    <a:pt x="2" y="28"/>
                    <a:pt x="2" y="27"/>
                    <a:pt x="2" y="27"/>
                  </a:cubicBezTo>
                  <a:cubicBezTo>
                    <a:pt x="2" y="21"/>
                    <a:pt x="4" y="15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8"/>
                    <a:pt x="7" y="8"/>
                    <a:pt x="8" y="7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6"/>
                    <a:pt x="23" y="7"/>
                    <a:pt x="25" y="8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165" y="78"/>
                    <a:pt x="323" y="103"/>
                    <a:pt x="459" y="119"/>
                  </a:cubicBezTo>
                  <a:cubicBezTo>
                    <a:pt x="576" y="133"/>
                    <a:pt x="696" y="139"/>
                    <a:pt x="828" y="139"/>
                  </a:cubicBezTo>
                  <a:cubicBezTo>
                    <a:pt x="849" y="139"/>
                    <a:pt x="871" y="139"/>
                    <a:pt x="893" y="139"/>
                  </a:cubicBezTo>
                  <a:cubicBezTo>
                    <a:pt x="894" y="139"/>
                    <a:pt x="895" y="139"/>
                    <a:pt x="896" y="139"/>
                  </a:cubicBezTo>
                  <a:cubicBezTo>
                    <a:pt x="924" y="135"/>
                    <a:pt x="953" y="135"/>
                    <a:pt x="982" y="134"/>
                  </a:cubicBezTo>
                  <a:cubicBezTo>
                    <a:pt x="1001" y="134"/>
                    <a:pt x="1020" y="134"/>
                    <a:pt x="1038" y="133"/>
                  </a:cubicBezTo>
                  <a:cubicBezTo>
                    <a:pt x="1086" y="130"/>
                    <a:pt x="1132" y="125"/>
                    <a:pt x="1177" y="120"/>
                  </a:cubicBezTo>
                  <a:cubicBezTo>
                    <a:pt x="1290" y="108"/>
                    <a:pt x="1389" y="90"/>
                    <a:pt x="1480" y="64"/>
                  </a:cubicBezTo>
                  <a:cubicBezTo>
                    <a:pt x="1481" y="63"/>
                    <a:pt x="1481" y="63"/>
                    <a:pt x="1481" y="63"/>
                  </a:cubicBezTo>
                  <a:cubicBezTo>
                    <a:pt x="1524" y="50"/>
                    <a:pt x="1566" y="33"/>
                    <a:pt x="1612" y="11"/>
                  </a:cubicBezTo>
                  <a:cubicBezTo>
                    <a:pt x="1613" y="10"/>
                    <a:pt x="1614" y="10"/>
                    <a:pt x="1615" y="9"/>
                  </a:cubicBezTo>
                  <a:cubicBezTo>
                    <a:pt x="1618" y="7"/>
                    <a:pt x="1618" y="7"/>
                    <a:pt x="1618" y="7"/>
                  </a:cubicBezTo>
                  <a:cubicBezTo>
                    <a:pt x="1626" y="3"/>
                    <a:pt x="1626" y="3"/>
                    <a:pt x="1626" y="3"/>
                  </a:cubicBezTo>
                  <a:cubicBezTo>
                    <a:pt x="1630" y="10"/>
                    <a:pt x="1630" y="10"/>
                    <a:pt x="1630" y="10"/>
                  </a:cubicBezTo>
                  <a:cubicBezTo>
                    <a:pt x="1630" y="12"/>
                    <a:pt x="1631" y="13"/>
                    <a:pt x="1631" y="14"/>
                  </a:cubicBezTo>
                  <a:cubicBezTo>
                    <a:pt x="1638" y="33"/>
                    <a:pt x="1636" y="53"/>
                    <a:pt x="1626" y="70"/>
                  </a:cubicBezTo>
                  <a:cubicBezTo>
                    <a:pt x="1624" y="73"/>
                    <a:pt x="1624" y="73"/>
                    <a:pt x="1624" y="73"/>
                  </a:cubicBezTo>
                  <a:cubicBezTo>
                    <a:pt x="1623" y="74"/>
                    <a:pt x="1623" y="74"/>
                    <a:pt x="1622" y="75"/>
                  </a:cubicBezTo>
                  <a:cubicBezTo>
                    <a:pt x="1586" y="120"/>
                    <a:pt x="1527" y="145"/>
                    <a:pt x="1479" y="161"/>
                  </a:cubicBezTo>
                  <a:cubicBezTo>
                    <a:pt x="1421" y="181"/>
                    <a:pt x="1320" y="204"/>
                    <a:pt x="1305" y="207"/>
                  </a:cubicBezTo>
                  <a:cubicBezTo>
                    <a:pt x="1271" y="214"/>
                    <a:pt x="1239" y="220"/>
                    <a:pt x="1208" y="223"/>
                  </a:cubicBezTo>
                  <a:cubicBezTo>
                    <a:pt x="1090" y="239"/>
                    <a:pt x="963" y="248"/>
                    <a:pt x="833" y="248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id-ID" sz="7198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3100781-233F-4581-2218-16418BBB05B2}"/>
              </a:ext>
            </a:extLst>
          </p:cNvPr>
          <p:cNvGrpSpPr/>
          <p:nvPr/>
        </p:nvGrpSpPr>
        <p:grpSpPr>
          <a:xfrm>
            <a:off x="4480561" y="3149410"/>
            <a:ext cx="7531526" cy="2746394"/>
            <a:chOff x="6121325" y="3658611"/>
            <a:chExt cx="8872795" cy="3235493"/>
          </a:xfrm>
        </p:grpSpPr>
        <p:sp>
          <p:nvSpPr>
            <p:cNvPr id="49" name="Freeform 53">
              <a:extLst>
                <a:ext uri="{FF2B5EF4-FFF2-40B4-BE49-F238E27FC236}">
                  <a16:creationId xmlns:a16="http://schemas.microsoft.com/office/drawing/2014/main" id="{F15B8237-987E-3FAA-F877-1D0A11BC1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2381" y="4214401"/>
              <a:ext cx="3870682" cy="1144663"/>
            </a:xfrm>
            <a:custGeom>
              <a:avLst/>
              <a:gdLst>
                <a:gd name="T0" fmla="*/ 899 w 899"/>
                <a:gd name="T1" fmla="*/ 133 h 266"/>
                <a:gd name="T2" fmla="*/ 896 w 899"/>
                <a:gd name="T3" fmla="*/ 142 h 266"/>
                <a:gd name="T4" fmla="*/ 889 w 899"/>
                <a:gd name="T5" fmla="*/ 153 h 266"/>
                <a:gd name="T6" fmla="*/ 878 w 899"/>
                <a:gd name="T7" fmla="*/ 164 h 266"/>
                <a:gd name="T8" fmla="*/ 862 w 899"/>
                <a:gd name="T9" fmla="*/ 175 h 266"/>
                <a:gd name="T10" fmla="*/ 846 w 899"/>
                <a:gd name="T11" fmla="*/ 246 h 266"/>
                <a:gd name="T12" fmla="*/ 825 w 899"/>
                <a:gd name="T13" fmla="*/ 255 h 266"/>
                <a:gd name="T14" fmla="*/ 797 w 899"/>
                <a:gd name="T15" fmla="*/ 265 h 266"/>
                <a:gd name="T16" fmla="*/ 784 w 899"/>
                <a:gd name="T17" fmla="*/ 265 h 266"/>
                <a:gd name="T18" fmla="*/ 745 w 899"/>
                <a:gd name="T19" fmla="*/ 261 h 266"/>
                <a:gd name="T20" fmla="*/ 730 w 899"/>
                <a:gd name="T21" fmla="*/ 260 h 266"/>
                <a:gd name="T22" fmla="*/ 700 w 899"/>
                <a:gd name="T23" fmla="*/ 258 h 266"/>
                <a:gd name="T24" fmla="*/ 675 w 899"/>
                <a:gd name="T25" fmla="*/ 256 h 266"/>
                <a:gd name="T26" fmla="*/ 664 w 899"/>
                <a:gd name="T27" fmla="*/ 255 h 266"/>
                <a:gd name="T28" fmla="*/ 636 w 899"/>
                <a:gd name="T29" fmla="*/ 253 h 266"/>
                <a:gd name="T30" fmla="*/ 613 w 899"/>
                <a:gd name="T31" fmla="*/ 252 h 266"/>
                <a:gd name="T32" fmla="*/ 591 w 899"/>
                <a:gd name="T33" fmla="*/ 251 h 266"/>
                <a:gd name="T34" fmla="*/ 563 w 899"/>
                <a:gd name="T35" fmla="*/ 250 h 266"/>
                <a:gd name="T36" fmla="*/ 538 w 899"/>
                <a:gd name="T37" fmla="*/ 249 h 266"/>
                <a:gd name="T38" fmla="*/ 509 w 899"/>
                <a:gd name="T39" fmla="*/ 248 h 266"/>
                <a:gd name="T40" fmla="*/ 479 w 899"/>
                <a:gd name="T41" fmla="*/ 248 h 266"/>
                <a:gd name="T42" fmla="*/ 448 w 899"/>
                <a:gd name="T43" fmla="*/ 248 h 266"/>
                <a:gd name="T44" fmla="*/ 420 w 899"/>
                <a:gd name="T45" fmla="*/ 248 h 266"/>
                <a:gd name="T46" fmla="*/ 391 w 899"/>
                <a:gd name="T47" fmla="*/ 248 h 266"/>
                <a:gd name="T48" fmla="*/ 365 w 899"/>
                <a:gd name="T49" fmla="*/ 249 h 266"/>
                <a:gd name="T50" fmla="*/ 340 w 899"/>
                <a:gd name="T51" fmla="*/ 249 h 266"/>
                <a:gd name="T52" fmla="*/ 311 w 899"/>
                <a:gd name="T53" fmla="*/ 250 h 266"/>
                <a:gd name="T54" fmla="*/ 279 w 899"/>
                <a:gd name="T55" fmla="*/ 252 h 266"/>
                <a:gd name="T56" fmla="*/ 251 w 899"/>
                <a:gd name="T57" fmla="*/ 253 h 266"/>
                <a:gd name="T58" fmla="*/ 211 w 899"/>
                <a:gd name="T59" fmla="*/ 256 h 266"/>
                <a:gd name="T60" fmla="*/ 183 w 899"/>
                <a:gd name="T61" fmla="*/ 258 h 266"/>
                <a:gd name="T62" fmla="*/ 152 w 899"/>
                <a:gd name="T63" fmla="*/ 260 h 266"/>
                <a:gd name="T64" fmla="*/ 112 w 899"/>
                <a:gd name="T65" fmla="*/ 264 h 266"/>
                <a:gd name="T66" fmla="*/ 39 w 899"/>
                <a:gd name="T67" fmla="*/ 175 h 266"/>
                <a:gd name="T68" fmla="*/ 26 w 899"/>
                <a:gd name="T69" fmla="*/ 167 h 266"/>
                <a:gd name="T70" fmla="*/ 17 w 899"/>
                <a:gd name="T71" fmla="*/ 160 h 266"/>
                <a:gd name="T72" fmla="*/ 8 w 899"/>
                <a:gd name="T73" fmla="*/ 150 h 266"/>
                <a:gd name="T74" fmla="*/ 3 w 899"/>
                <a:gd name="T75" fmla="*/ 142 h 266"/>
                <a:gd name="T76" fmla="*/ 0 w 899"/>
                <a:gd name="T77" fmla="*/ 132 h 266"/>
                <a:gd name="T78" fmla="*/ 0 w 899"/>
                <a:gd name="T79" fmla="*/ 129 h 266"/>
                <a:gd name="T80" fmla="*/ 1 w 899"/>
                <a:gd name="T81" fmla="*/ 121 h 266"/>
                <a:gd name="T82" fmla="*/ 6 w 899"/>
                <a:gd name="T83" fmla="*/ 110 h 266"/>
                <a:gd name="T84" fmla="*/ 13 w 899"/>
                <a:gd name="T85" fmla="*/ 101 h 266"/>
                <a:gd name="T86" fmla="*/ 25 w 899"/>
                <a:gd name="T87" fmla="*/ 91 h 266"/>
                <a:gd name="T88" fmla="*/ 43 w 899"/>
                <a:gd name="T89" fmla="*/ 80 h 266"/>
                <a:gd name="T90" fmla="*/ 59 w 899"/>
                <a:gd name="T91" fmla="*/ 73 h 266"/>
                <a:gd name="T92" fmla="*/ 83 w 899"/>
                <a:gd name="T93" fmla="*/ 63 h 266"/>
                <a:gd name="T94" fmla="*/ 111 w 899"/>
                <a:gd name="T95" fmla="*/ 54 h 266"/>
                <a:gd name="T96" fmla="*/ 135 w 899"/>
                <a:gd name="T97" fmla="*/ 48 h 266"/>
                <a:gd name="T98" fmla="*/ 171 w 899"/>
                <a:gd name="T99" fmla="*/ 40 h 266"/>
                <a:gd name="T100" fmla="*/ 206 w 899"/>
                <a:gd name="T101" fmla="*/ 34 h 266"/>
                <a:gd name="T102" fmla="*/ 238 w 899"/>
                <a:gd name="T103" fmla="*/ 29 h 266"/>
                <a:gd name="T104" fmla="*/ 863 w 899"/>
                <a:gd name="T105" fmla="*/ 86 h 266"/>
                <a:gd name="T106" fmla="*/ 874 w 899"/>
                <a:gd name="T107" fmla="*/ 93 h 266"/>
                <a:gd name="T108" fmla="*/ 885 w 899"/>
                <a:gd name="T109" fmla="*/ 102 h 266"/>
                <a:gd name="T110" fmla="*/ 892 w 899"/>
                <a:gd name="T111" fmla="*/ 110 h 266"/>
                <a:gd name="T112" fmla="*/ 896 w 899"/>
                <a:gd name="T113" fmla="*/ 118 h 266"/>
                <a:gd name="T114" fmla="*/ 899 w 899"/>
                <a:gd name="T115" fmla="*/ 127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9" h="266">
                  <a:moveTo>
                    <a:pt x="899" y="129"/>
                  </a:moveTo>
                  <a:cubicBezTo>
                    <a:pt x="899" y="130"/>
                    <a:pt x="899" y="130"/>
                    <a:pt x="899" y="130"/>
                  </a:cubicBezTo>
                  <a:cubicBezTo>
                    <a:pt x="899" y="130"/>
                    <a:pt x="899" y="130"/>
                    <a:pt x="899" y="130"/>
                  </a:cubicBezTo>
                  <a:cubicBezTo>
                    <a:pt x="899" y="131"/>
                    <a:pt x="899" y="131"/>
                    <a:pt x="899" y="131"/>
                  </a:cubicBezTo>
                  <a:cubicBezTo>
                    <a:pt x="899" y="132"/>
                    <a:pt x="899" y="133"/>
                    <a:pt x="899" y="133"/>
                  </a:cubicBezTo>
                  <a:cubicBezTo>
                    <a:pt x="899" y="134"/>
                    <a:pt x="899" y="134"/>
                    <a:pt x="899" y="134"/>
                  </a:cubicBezTo>
                  <a:cubicBezTo>
                    <a:pt x="898" y="135"/>
                    <a:pt x="898" y="136"/>
                    <a:pt x="898" y="137"/>
                  </a:cubicBezTo>
                  <a:cubicBezTo>
                    <a:pt x="898" y="138"/>
                    <a:pt x="898" y="138"/>
                    <a:pt x="898" y="138"/>
                  </a:cubicBezTo>
                  <a:cubicBezTo>
                    <a:pt x="897" y="139"/>
                    <a:pt x="897" y="140"/>
                    <a:pt x="897" y="141"/>
                  </a:cubicBezTo>
                  <a:cubicBezTo>
                    <a:pt x="896" y="142"/>
                    <a:pt x="896" y="142"/>
                    <a:pt x="896" y="142"/>
                  </a:cubicBezTo>
                  <a:cubicBezTo>
                    <a:pt x="896" y="143"/>
                    <a:pt x="895" y="144"/>
                    <a:pt x="895" y="145"/>
                  </a:cubicBezTo>
                  <a:cubicBezTo>
                    <a:pt x="894" y="147"/>
                    <a:pt x="893" y="148"/>
                    <a:pt x="893" y="149"/>
                  </a:cubicBezTo>
                  <a:cubicBezTo>
                    <a:pt x="892" y="150"/>
                    <a:pt x="892" y="150"/>
                    <a:pt x="892" y="150"/>
                  </a:cubicBezTo>
                  <a:cubicBezTo>
                    <a:pt x="891" y="151"/>
                    <a:pt x="890" y="152"/>
                    <a:pt x="890" y="153"/>
                  </a:cubicBezTo>
                  <a:cubicBezTo>
                    <a:pt x="889" y="153"/>
                    <a:pt x="889" y="153"/>
                    <a:pt x="889" y="153"/>
                  </a:cubicBezTo>
                  <a:cubicBezTo>
                    <a:pt x="888" y="154"/>
                    <a:pt x="887" y="155"/>
                    <a:pt x="886" y="156"/>
                  </a:cubicBezTo>
                  <a:cubicBezTo>
                    <a:pt x="885" y="157"/>
                    <a:pt x="885" y="157"/>
                    <a:pt x="885" y="157"/>
                  </a:cubicBezTo>
                  <a:cubicBezTo>
                    <a:pt x="884" y="158"/>
                    <a:pt x="884" y="159"/>
                    <a:pt x="883" y="160"/>
                  </a:cubicBezTo>
                  <a:cubicBezTo>
                    <a:pt x="882" y="161"/>
                    <a:pt x="882" y="161"/>
                    <a:pt x="882" y="161"/>
                  </a:cubicBezTo>
                  <a:cubicBezTo>
                    <a:pt x="880" y="162"/>
                    <a:pt x="879" y="163"/>
                    <a:pt x="878" y="164"/>
                  </a:cubicBezTo>
                  <a:cubicBezTo>
                    <a:pt x="877" y="165"/>
                    <a:pt x="877" y="165"/>
                    <a:pt x="877" y="165"/>
                  </a:cubicBezTo>
                  <a:cubicBezTo>
                    <a:pt x="876" y="166"/>
                    <a:pt x="875" y="167"/>
                    <a:pt x="873" y="167"/>
                  </a:cubicBezTo>
                  <a:cubicBezTo>
                    <a:pt x="873" y="168"/>
                    <a:pt x="872" y="168"/>
                    <a:pt x="872" y="168"/>
                  </a:cubicBezTo>
                  <a:cubicBezTo>
                    <a:pt x="870" y="169"/>
                    <a:pt x="869" y="170"/>
                    <a:pt x="867" y="172"/>
                  </a:cubicBezTo>
                  <a:cubicBezTo>
                    <a:pt x="865" y="173"/>
                    <a:pt x="864" y="174"/>
                    <a:pt x="862" y="175"/>
                  </a:cubicBezTo>
                  <a:cubicBezTo>
                    <a:pt x="861" y="175"/>
                    <a:pt x="861" y="175"/>
                    <a:pt x="860" y="176"/>
                  </a:cubicBezTo>
                  <a:cubicBezTo>
                    <a:pt x="859" y="176"/>
                    <a:pt x="857" y="177"/>
                    <a:pt x="856" y="178"/>
                  </a:cubicBezTo>
                  <a:cubicBezTo>
                    <a:pt x="854" y="243"/>
                    <a:pt x="854" y="243"/>
                    <a:pt x="854" y="243"/>
                  </a:cubicBezTo>
                  <a:cubicBezTo>
                    <a:pt x="852" y="244"/>
                    <a:pt x="850" y="245"/>
                    <a:pt x="848" y="246"/>
                  </a:cubicBezTo>
                  <a:cubicBezTo>
                    <a:pt x="847" y="246"/>
                    <a:pt x="847" y="246"/>
                    <a:pt x="846" y="246"/>
                  </a:cubicBezTo>
                  <a:cubicBezTo>
                    <a:pt x="844" y="247"/>
                    <a:pt x="843" y="248"/>
                    <a:pt x="841" y="249"/>
                  </a:cubicBezTo>
                  <a:cubicBezTo>
                    <a:pt x="840" y="249"/>
                    <a:pt x="840" y="249"/>
                    <a:pt x="839" y="250"/>
                  </a:cubicBezTo>
                  <a:cubicBezTo>
                    <a:pt x="837" y="251"/>
                    <a:pt x="835" y="251"/>
                    <a:pt x="832" y="252"/>
                  </a:cubicBezTo>
                  <a:cubicBezTo>
                    <a:pt x="832" y="253"/>
                    <a:pt x="831" y="253"/>
                    <a:pt x="831" y="253"/>
                  </a:cubicBezTo>
                  <a:cubicBezTo>
                    <a:pt x="829" y="254"/>
                    <a:pt x="827" y="255"/>
                    <a:pt x="825" y="255"/>
                  </a:cubicBezTo>
                  <a:cubicBezTo>
                    <a:pt x="824" y="256"/>
                    <a:pt x="823" y="256"/>
                    <a:pt x="823" y="256"/>
                  </a:cubicBezTo>
                  <a:cubicBezTo>
                    <a:pt x="820" y="257"/>
                    <a:pt x="818" y="258"/>
                    <a:pt x="815" y="259"/>
                  </a:cubicBezTo>
                  <a:cubicBezTo>
                    <a:pt x="812" y="260"/>
                    <a:pt x="809" y="261"/>
                    <a:pt x="807" y="262"/>
                  </a:cubicBezTo>
                  <a:cubicBezTo>
                    <a:pt x="806" y="262"/>
                    <a:pt x="805" y="262"/>
                    <a:pt x="804" y="263"/>
                  </a:cubicBezTo>
                  <a:cubicBezTo>
                    <a:pt x="802" y="263"/>
                    <a:pt x="800" y="264"/>
                    <a:pt x="797" y="265"/>
                  </a:cubicBezTo>
                  <a:cubicBezTo>
                    <a:pt x="797" y="265"/>
                    <a:pt x="796" y="265"/>
                    <a:pt x="796" y="265"/>
                  </a:cubicBezTo>
                  <a:cubicBezTo>
                    <a:pt x="795" y="266"/>
                    <a:pt x="794" y="266"/>
                    <a:pt x="793" y="266"/>
                  </a:cubicBezTo>
                  <a:cubicBezTo>
                    <a:pt x="792" y="266"/>
                    <a:pt x="792" y="266"/>
                    <a:pt x="792" y="266"/>
                  </a:cubicBezTo>
                  <a:cubicBezTo>
                    <a:pt x="790" y="266"/>
                    <a:pt x="787" y="266"/>
                    <a:pt x="785" y="265"/>
                  </a:cubicBezTo>
                  <a:cubicBezTo>
                    <a:pt x="785" y="265"/>
                    <a:pt x="784" y="265"/>
                    <a:pt x="784" y="265"/>
                  </a:cubicBezTo>
                  <a:cubicBezTo>
                    <a:pt x="782" y="265"/>
                    <a:pt x="781" y="265"/>
                    <a:pt x="779" y="265"/>
                  </a:cubicBezTo>
                  <a:cubicBezTo>
                    <a:pt x="772" y="264"/>
                    <a:pt x="765" y="263"/>
                    <a:pt x="757" y="263"/>
                  </a:cubicBezTo>
                  <a:cubicBezTo>
                    <a:pt x="755" y="262"/>
                    <a:pt x="753" y="262"/>
                    <a:pt x="750" y="262"/>
                  </a:cubicBezTo>
                  <a:cubicBezTo>
                    <a:pt x="749" y="262"/>
                    <a:pt x="748" y="262"/>
                    <a:pt x="747" y="262"/>
                  </a:cubicBezTo>
                  <a:cubicBezTo>
                    <a:pt x="746" y="261"/>
                    <a:pt x="746" y="261"/>
                    <a:pt x="745" y="261"/>
                  </a:cubicBezTo>
                  <a:cubicBezTo>
                    <a:pt x="742" y="261"/>
                    <a:pt x="740" y="261"/>
                    <a:pt x="737" y="261"/>
                  </a:cubicBezTo>
                  <a:cubicBezTo>
                    <a:pt x="736" y="261"/>
                    <a:pt x="735" y="260"/>
                    <a:pt x="734" y="260"/>
                  </a:cubicBezTo>
                  <a:cubicBezTo>
                    <a:pt x="733" y="260"/>
                    <a:pt x="732" y="260"/>
                    <a:pt x="731" y="260"/>
                  </a:cubicBezTo>
                  <a:cubicBezTo>
                    <a:pt x="730" y="260"/>
                    <a:pt x="730" y="260"/>
                    <a:pt x="730" y="260"/>
                  </a:cubicBezTo>
                  <a:cubicBezTo>
                    <a:pt x="730" y="260"/>
                    <a:pt x="730" y="260"/>
                    <a:pt x="730" y="260"/>
                  </a:cubicBezTo>
                  <a:cubicBezTo>
                    <a:pt x="728" y="260"/>
                    <a:pt x="726" y="260"/>
                    <a:pt x="724" y="259"/>
                  </a:cubicBezTo>
                  <a:cubicBezTo>
                    <a:pt x="723" y="259"/>
                    <a:pt x="723" y="259"/>
                    <a:pt x="723" y="259"/>
                  </a:cubicBezTo>
                  <a:cubicBezTo>
                    <a:pt x="722" y="259"/>
                    <a:pt x="720" y="259"/>
                    <a:pt x="718" y="259"/>
                  </a:cubicBezTo>
                  <a:cubicBezTo>
                    <a:pt x="716" y="259"/>
                    <a:pt x="714" y="259"/>
                    <a:pt x="712" y="259"/>
                  </a:cubicBezTo>
                  <a:cubicBezTo>
                    <a:pt x="708" y="258"/>
                    <a:pt x="704" y="258"/>
                    <a:pt x="700" y="258"/>
                  </a:cubicBezTo>
                  <a:cubicBezTo>
                    <a:pt x="698" y="257"/>
                    <a:pt x="696" y="257"/>
                    <a:pt x="694" y="257"/>
                  </a:cubicBezTo>
                  <a:cubicBezTo>
                    <a:pt x="693" y="257"/>
                    <a:pt x="692" y="257"/>
                    <a:pt x="692" y="257"/>
                  </a:cubicBezTo>
                  <a:cubicBezTo>
                    <a:pt x="689" y="257"/>
                    <a:pt x="686" y="256"/>
                    <a:pt x="682" y="256"/>
                  </a:cubicBezTo>
                  <a:cubicBezTo>
                    <a:pt x="682" y="256"/>
                    <a:pt x="682" y="256"/>
                    <a:pt x="682" y="256"/>
                  </a:cubicBezTo>
                  <a:cubicBezTo>
                    <a:pt x="680" y="256"/>
                    <a:pt x="677" y="256"/>
                    <a:pt x="675" y="256"/>
                  </a:cubicBezTo>
                  <a:cubicBezTo>
                    <a:pt x="674" y="256"/>
                    <a:pt x="673" y="256"/>
                    <a:pt x="673" y="256"/>
                  </a:cubicBezTo>
                  <a:cubicBezTo>
                    <a:pt x="672" y="255"/>
                    <a:pt x="671" y="255"/>
                    <a:pt x="670" y="255"/>
                  </a:cubicBezTo>
                  <a:cubicBezTo>
                    <a:pt x="670" y="255"/>
                    <a:pt x="669" y="255"/>
                    <a:pt x="668" y="255"/>
                  </a:cubicBezTo>
                  <a:cubicBezTo>
                    <a:pt x="667" y="255"/>
                    <a:pt x="666" y="255"/>
                    <a:pt x="665" y="255"/>
                  </a:cubicBezTo>
                  <a:cubicBezTo>
                    <a:pt x="664" y="255"/>
                    <a:pt x="664" y="255"/>
                    <a:pt x="664" y="255"/>
                  </a:cubicBezTo>
                  <a:cubicBezTo>
                    <a:pt x="661" y="255"/>
                    <a:pt x="658" y="255"/>
                    <a:pt x="655" y="254"/>
                  </a:cubicBezTo>
                  <a:cubicBezTo>
                    <a:pt x="654" y="254"/>
                    <a:pt x="654" y="254"/>
                    <a:pt x="653" y="254"/>
                  </a:cubicBezTo>
                  <a:cubicBezTo>
                    <a:pt x="651" y="254"/>
                    <a:pt x="648" y="254"/>
                    <a:pt x="645" y="254"/>
                  </a:cubicBezTo>
                  <a:cubicBezTo>
                    <a:pt x="642" y="254"/>
                    <a:pt x="639" y="253"/>
                    <a:pt x="637" y="253"/>
                  </a:cubicBezTo>
                  <a:cubicBezTo>
                    <a:pt x="636" y="253"/>
                    <a:pt x="636" y="253"/>
                    <a:pt x="636" y="253"/>
                  </a:cubicBezTo>
                  <a:cubicBezTo>
                    <a:pt x="635" y="253"/>
                    <a:pt x="634" y="253"/>
                    <a:pt x="633" y="253"/>
                  </a:cubicBezTo>
                  <a:cubicBezTo>
                    <a:pt x="631" y="253"/>
                    <a:pt x="629" y="253"/>
                    <a:pt x="627" y="253"/>
                  </a:cubicBezTo>
                  <a:cubicBezTo>
                    <a:pt x="626" y="253"/>
                    <a:pt x="626" y="253"/>
                    <a:pt x="625" y="253"/>
                  </a:cubicBezTo>
                  <a:cubicBezTo>
                    <a:pt x="623" y="252"/>
                    <a:pt x="620" y="252"/>
                    <a:pt x="617" y="252"/>
                  </a:cubicBezTo>
                  <a:cubicBezTo>
                    <a:pt x="616" y="252"/>
                    <a:pt x="615" y="252"/>
                    <a:pt x="613" y="252"/>
                  </a:cubicBezTo>
                  <a:cubicBezTo>
                    <a:pt x="611" y="252"/>
                    <a:pt x="609" y="252"/>
                    <a:pt x="607" y="252"/>
                  </a:cubicBezTo>
                  <a:cubicBezTo>
                    <a:pt x="606" y="252"/>
                    <a:pt x="606" y="252"/>
                    <a:pt x="606" y="252"/>
                  </a:cubicBezTo>
                  <a:cubicBezTo>
                    <a:pt x="604" y="252"/>
                    <a:pt x="602" y="251"/>
                    <a:pt x="601" y="251"/>
                  </a:cubicBezTo>
                  <a:cubicBezTo>
                    <a:pt x="600" y="251"/>
                    <a:pt x="599" y="251"/>
                    <a:pt x="599" y="251"/>
                  </a:cubicBezTo>
                  <a:cubicBezTo>
                    <a:pt x="596" y="251"/>
                    <a:pt x="594" y="251"/>
                    <a:pt x="591" y="251"/>
                  </a:cubicBezTo>
                  <a:cubicBezTo>
                    <a:pt x="590" y="251"/>
                    <a:pt x="588" y="251"/>
                    <a:pt x="587" y="251"/>
                  </a:cubicBezTo>
                  <a:cubicBezTo>
                    <a:pt x="584" y="251"/>
                    <a:pt x="580" y="250"/>
                    <a:pt x="577" y="250"/>
                  </a:cubicBezTo>
                  <a:cubicBezTo>
                    <a:pt x="576" y="250"/>
                    <a:pt x="575" y="250"/>
                    <a:pt x="574" y="250"/>
                  </a:cubicBezTo>
                  <a:cubicBezTo>
                    <a:pt x="572" y="250"/>
                    <a:pt x="570" y="250"/>
                    <a:pt x="568" y="250"/>
                  </a:cubicBezTo>
                  <a:cubicBezTo>
                    <a:pt x="567" y="250"/>
                    <a:pt x="565" y="250"/>
                    <a:pt x="563" y="250"/>
                  </a:cubicBezTo>
                  <a:cubicBezTo>
                    <a:pt x="562" y="250"/>
                    <a:pt x="561" y="250"/>
                    <a:pt x="560" y="250"/>
                  </a:cubicBezTo>
                  <a:cubicBezTo>
                    <a:pt x="559" y="250"/>
                    <a:pt x="559" y="250"/>
                    <a:pt x="558" y="250"/>
                  </a:cubicBezTo>
                  <a:cubicBezTo>
                    <a:pt x="556" y="250"/>
                    <a:pt x="554" y="250"/>
                    <a:pt x="553" y="249"/>
                  </a:cubicBezTo>
                  <a:cubicBezTo>
                    <a:pt x="551" y="249"/>
                    <a:pt x="550" y="249"/>
                    <a:pt x="549" y="249"/>
                  </a:cubicBezTo>
                  <a:cubicBezTo>
                    <a:pt x="545" y="249"/>
                    <a:pt x="542" y="249"/>
                    <a:pt x="538" y="249"/>
                  </a:cubicBezTo>
                  <a:cubicBezTo>
                    <a:pt x="535" y="249"/>
                    <a:pt x="532" y="249"/>
                    <a:pt x="529" y="249"/>
                  </a:cubicBezTo>
                  <a:cubicBezTo>
                    <a:pt x="527" y="249"/>
                    <a:pt x="525" y="249"/>
                    <a:pt x="524" y="249"/>
                  </a:cubicBezTo>
                  <a:cubicBezTo>
                    <a:pt x="522" y="249"/>
                    <a:pt x="521" y="249"/>
                    <a:pt x="519" y="249"/>
                  </a:cubicBezTo>
                  <a:cubicBezTo>
                    <a:pt x="518" y="249"/>
                    <a:pt x="518" y="249"/>
                    <a:pt x="518" y="249"/>
                  </a:cubicBezTo>
                  <a:cubicBezTo>
                    <a:pt x="515" y="248"/>
                    <a:pt x="512" y="248"/>
                    <a:pt x="509" y="248"/>
                  </a:cubicBezTo>
                  <a:cubicBezTo>
                    <a:pt x="507" y="248"/>
                    <a:pt x="505" y="248"/>
                    <a:pt x="504" y="248"/>
                  </a:cubicBezTo>
                  <a:cubicBezTo>
                    <a:pt x="502" y="248"/>
                    <a:pt x="501" y="248"/>
                    <a:pt x="499" y="248"/>
                  </a:cubicBezTo>
                  <a:cubicBezTo>
                    <a:pt x="496" y="248"/>
                    <a:pt x="492" y="248"/>
                    <a:pt x="489" y="248"/>
                  </a:cubicBezTo>
                  <a:cubicBezTo>
                    <a:pt x="486" y="248"/>
                    <a:pt x="484" y="248"/>
                    <a:pt x="483" y="248"/>
                  </a:cubicBezTo>
                  <a:cubicBezTo>
                    <a:pt x="482" y="248"/>
                    <a:pt x="480" y="248"/>
                    <a:pt x="479" y="248"/>
                  </a:cubicBezTo>
                  <a:cubicBezTo>
                    <a:pt x="479" y="248"/>
                    <a:pt x="479" y="248"/>
                    <a:pt x="479" y="248"/>
                  </a:cubicBezTo>
                  <a:cubicBezTo>
                    <a:pt x="475" y="248"/>
                    <a:pt x="472" y="248"/>
                    <a:pt x="469" y="248"/>
                  </a:cubicBezTo>
                  <a:cubicBezTo>
                    <a:pt x="466" y="248"/>
                    <a:pt x="464" y="248"/>
                    <a:pt x="462" y="248"/>
                  </a:cubicBezTo>
                  <a:cubicBezTo>
                    <a:pt x="460" y="248"/>
                    <a:pt x="460" y="248"/>
                    <a:pt x="460" y="248"/>
                  </a:cubicBezTo>
                  <a:cubicBezTo>
                    <a:pt x="456" y="248"/>
                    <a:pt x="452" y="248"/>
                    <a:pt x="448" y="248"/>
                  </a:cubicBezTo>
                  <a:cubicBezTo>
                    <a:pt x="445" y="248"/>
                    <a:pt x="442" y="248"/>
                    <a:pt x="439" y="248"/>
                  </a:cubicBezTo>
                  <a:cubicBezTo>
                    <a:pt x="436" y="248"/>
                    <a:pt x="432" y="248"/>
                    <a:pt x="428" y="248"/>
                  </a:cubicBezTo>
                  <a:cubicBezTo>
                    <a:pt x="426" y="248"/>
                    <a:pt x="426" y="248"/>
                    <a:pt x="426" y="248"/>
                  </a:cubicBezTo>
                  <a:cubicBezTo>
                    <a:pt x="425" y="248"/>
                    <a:pt x="424" y="248"/>
                    <a:pt x="423" y="248"/>
                  </a:cubicBezTo>
                  <a:cubicBezTo>
                    <a:pt x="420" y="248"/>
                    <a:pt x="420" y="248"/>
                    <a:pt x="420" y="248"/>
                  </a:cubicBezTo>
                  <a:cubicBezTo>
                    <a:pt x="419" y="248"/>
                    <a:pt x="418" y="248"/>
                    <a:pt x="418" y="248"/>
                  </a:cubicBezTo>
                  <a:cubicBezTo>
                    <a:pt x="416" y="248"/>
                    <a:pt x="414" y="248"/>
                    <a:pt x="412" y="248"/>
                  </a:cubicBezTo>
                  <a:cubicBezTo>
                    <a:pt x="408" y="248"/>
                    <a:pt x="404" y="248"/>
                    <a:pt x="400" y="248"/>
                  </a:cubicBezTo>
                  <a:cubicBezTo>
                    <a:pt x="398" y="248"/>
                    <a:pt x="395" y="248"/>
                    <a:pt x="392" y="248"/>
                  </a:cubicBezTo>
                  <a:cubicBezTo>
                    <a:pt x="391" y="248"/>
                    <a:pt x="391" y="248"/>
                    <a:pt x="391" y="248"/>
                  </a:cubicBezTo>
                  <a:cubicBezTo>
                    <a:pt x="388" y="248"/>
                    <a:pt x="384" y="248"/>
                    <a:pt x="380" y="248"/>
                  </a:cubicBezTo>
                  <a:cubicBezTo>
                    <a:pt x="378" y="248"/>
                    <a:pt x="375" y="248"/>
                    <a:pt x="372" y="248"/>
                  </a:cubicBezTo>
                  <a:cubicBezTo>
                    <a:pt x="371" y="248"/>
                    <a:pt x="371" y="248"/>
                    <a:pt x="371" y="248"/>
                  </a:cubicBezTo>
                  <a:cubicBezTo>
                    <a:pt x="371" y="248"/>
                    <a:pt x="371" y="248"/>
                    <a:pt x="371" y="248"/>
                  </a:cubicBezTo>
                  <a:cubicBezTo>
                    <a:pt x="369" y="248"/>
                    <a:pt x="367" y="249"/>
                    <a:pt x="365" y="249"/>
                  </a:cubicBezTo>
                  <a:cubicBezTo>
                    <a:pt x="364" y="249"/>
                    <a:pt x="362" y="249"/>
                    <a:pt x="360" y="249"/>
                  </a:cubicBezTo>
                  <a:cubicBezTo>
                    <a:pt x="359" y="249"/>
                    <a:pt x="357" y="249"/>
                    <a:pt x="355" y="249"/>
                  </a:cubicBezTo>
                  <a:cubicBezTo>
                    <a:pt x="354" y="249"/>
                    <a:pt x="354" y="249"/>
                    <a:pt x="354" y="249"/>
                  </a:cubicBezTo>
                  <a:cubicBezTo>
                    <a:pt x="353" y="249"/>
                    <a:pt x="352" y="249"/>
                    <a:pt x="351" y="249"/>
                  </a:cubicBezTo>
                  <a:cubicBezTo>
                    <a:pt x="347" y="249"/>
                    <a:pt x="344" y="249"/>
                    <a:pt x="340" y="249"/>
                  </a:cubicBezTo>
                  <a:cubicBezTo>
                    <a:pt x="340" y="249"/>
                    <a:pt x="340" y="249"/>
                    <a:pt x="340" y="249"/>
                  </a:cubicBezTo>
                  <a:cubicBezTo>
                    <a:pt x="337" y="249"/>
                    <a:pt x="334" y="249"/>
                    <a:pt x="331" y="249"/>
                  </a:cubicBezTo>
                  <a:cubicBezTo>
                    <a:pt x="328" y="250"/>
                    <a:pt x="325" y="250"/>
                    <a:pt x="322" y="250"/>
                  </a:cubicBezTo>
                  <a:cubicBezTo>
                    <a:pt x="321" y="250"/>
                    <a:pt x="320" y="250"/>
                    <a:pt x="319" y="250"/>
                  </a:cubicBezTo>
                  <a:cubicBezTo>
                    <a:pt x="316" y="250"/>
                    <a:pt x="314" y="250"/>
                    <a:pt x="311" y="250"/>
                  </a:cubicBezTo>
                  <a:cubicBezTo>
                    <a:pt x="311" y="250"/>
                    <a:pt x="311" y="250"/>
                    <a:pt x="311" y="250"/>
                  </a:cubicBezTo>
                  <a:cubicBezTo>
                    <a:pt x="307" y="250"/>
                    <a:pt x="303" y="251"/>
                    <a:pt x="300" y="251"/>
                  </a:cubicBezTo>
                  <a:cubicBezTo>
                    <a:pt x="299" y="251"/>
                    <a:pt x="299" y="251"/>
                    <a:pt x="299" y="251"/>
                  </a:cubicBezTo>
                  <a:cubicBezTo>
                    <a:pt x="296" y="251"/>
                    <a:pt x="293" y="251"/>
                    <a:pt x="291" y="251"/>
                  </a:cubicBezTo>
                  <a:cubicBezTo>
                    <a:pt x="287" y="251"/>
                    <a:pt x="283" y="251"/>
                    <a:pt x="279" y="252"/>
                  </a:cubicBezTo>
                  <a:cubicBezTo>
                    <a:pt x="279" y="252"/>
                    <a:pt x="279" y="252"/>
                    <a:pt x="279" y="252"/>
                  </a:cubicBezTo>
                  <a:cubicBezTo>
                    <a:pt x="277" y="252"/>
                    <a:pt x="276" y="252"/>
                    <a:pt x="275" y="252"/>
                  </a:cubicBezTo>
                  <a:cubicBezTo>
                    <a:pt x="274" y="252"/>
                    <a:pt x="272" y="252"/>
                    <a:pt x="271" y="252"/>
                  </a:cubicBezTo>
                  <a:cubicBezTo>
                    <a:pt x="266" y="252"/>
                    <a:pt x="261" y="252"/>
                    <a:pt x="256" y="253"/>
                  </a:cubicBezTo>
                  <a:cubicBezTo>
                    <a:pt x="255" y="253"/>
                    <a:pt x="253" y="253"/>
                    <a:pt x="251" y="253"/>
                  </a:cubicBezTo>
                  <a:cubicBezTo>
                    <a:pt x="244" y="253"/>
                    <a:pt x="238" y="254"/>
                    <a:pt x="231" y="254"/>
                  </a:cubicBezTo>
                  <a:cubicBezTo>
                    <a:pt x="230" y="254"/>
                    <a:pt x="229" y="254"/>
                    <a:pt x="228" y="255"/>
                  </a:cubicBezTo>
                  <a:cubicBezTo>
                    <a:pt x="227" y="255"/>
                    <a:pt x="226" y="255"/>
                    <a:pt x="225" y="255"/>
                  </a:cubicBezTo>
                  <a:cubicBezTo>
                    <a:pt x="223" y="255"/>
                    <a:pt x="221" y="255"/>
                    <a:pt x="219" y="255"/>
                  </a:cubicBezTo>
                  <a:cubicBezTo>
                    <a:pt x="217" y="255"/>
                    <a:pt x="214" y="255"/>
                    <a:pt x="211" y="256"/>
                  </a:cubicBezTo>
                  <a:cubicBezTo>
                    <a:pt x="209" y="256"/>
                    <a:pt x="208" y="256"/>
                    <a:pt x="206" y="256"/>
                  </a:cubicBezTo>
                  <a:cubicBezTo>
                    <a:pt x="206" y="256"/>
                    <a:pt x="205" y="256"/>
                    <a:pt x="205" y="256"/>
                  </a:cubicBezTo>
                  <a:cubicBezTo>
                    <a:pt x="200" y="256"/>
                    <a:pt x="196" y="257"/>
                    <a:pt x="192" y="257"/>
                  </a:cubicBezTo>
                  <a:cubicBezTo>
                    <a:pt x="190" y="257"/>
                    <a:pt x="189" y="257"/>
                    <a:pt x="187" y="257"/>
                  </a:cubicBezTo>
                  <a:cubicBezTo>
                    <a:pt x="186" y="257"/>
                    <a:pt x="185" y="258"/>
                    <a:pt x="183" y="258"/>
                  </a:cubicBezTo>
                  <a:cubicBezTo>
                    <a:pt x="182" y="258"/>
                    <a:pt x="181" y="258"/>
                    <a:pt x="180" y="258"/>
                  </a:cubicBezTo>
                  <a:cubicBezTo>
                    <a:pt x="177" y="258"/>
                    <a:pt x="174" y="258"/>
                    <a:pt x="172" y="259"/>
                  </a:cubicBezTo>
                  <a:cubicBezTo>
                    <a:pt x="163" y="259"/>
                    <a:pt x="163" y="259"/>
                    <a:pt x="163" y="259"/>
                  </a:cubicBezTo>
                  <a:cubicBezTo>
                    <a:pt x="162" y="259"/>
                    <a:pt x="160" y="260"/>
                    <a:pt x="159" y="260"/>
                  </a:cubicBezTo>
                  <a:cubicBezTo>
                    <a:pt x="156" y="260"/>
                    <a:pt x="154" y="260"/>
                    <a:pt x="152" y="260"/>
                  </a:cubicBezTo>
                  <a:cubicBezTo>
                    <a:pt x="150" y="260"/>
                    <a:pt x="149" y="261"/>
                    <a:pt x="147" y="261"/>
                  </a:cubicBezTo>
                  <a:cubicBezTo>
                    <a:pt x="146" y="261"/>
                    <a:pt x="145" y="261"/>
                    <a:pt x="144" y="261"/>
                  </a:cubicBezTo>
                  <a:cubicBezTo>
                    <a:pt x="140" y="261"/>
                    <a:pt x="136" y="262"/>
                    <a:pt x="132" y="262"/>
                  </a:cubicBezTo>
                  <a:cubicBezTo>
                    <a:pt x="129" y="262"/>
                    <a:pt x="127" y="263"/>
                    <a:pt x="124" y="263"/>
                  </a:cubicBezTo>
                  <a:cubicBezTo>
                    <a:pt x="120" y="263"/>
                    <a:pt x="116" y="264"/>
                    <a:pt x="112" y="264"/>
                  </a:cubicBezTo>
                  <a:cubicBezTo>
                    <a:pt x="110" y="264"/>
                    <a:pt x="107" y="265"/>
                    <a:pt x="104" y="265"/>
                  </a:cubicBezTo>
                  <a:cubicBezTo>
                    <a:pt x="104" y="265"/>
                    <a:pt x="104" y="265"/>
                    <a:pt x="104" y="265"/>
                  </a:cubicBezTo>
                  <a:cubicBezTo>
                    <a:pt x="81" y="258"/>
                    <a:pt x="61" y="251"/>
                    <a:pt x="45" y="242"/>
                  </a:cubicBezTo>
                  <a:cubicBezTo>
                    <a:pt x="43" y="241"/>
                    <a:pt x="42" y="176"/>
                    <a:pt x="40" y="175"/>
                  </a:cubicBezTo>
                  <a:cubicBezTo>
                    <a:pt x="40" y="175"/>
                    <a:pt x="39" y="175"/>
                    <a:pt x="39" y="175"/>
                  </a:cubicBezTo>
                  <a:cubicBezTo>
                    <a:pt x="37" y="174"/>
                    <a:pt x="36" y="173"/>
                    <a:pt x="35" y="173"/>
                  </a:cubicBezTo>
                  <a:cubicBezTo>
                    <a:pt x="35" y="172"/>
                    <a:pt x="34" y="172"/>
                    <a:pt x="33" y="171"/>
                  </a:cubicBezTo>
                  <a:cubicBezTo>
                    <a:pt x="32" y="171"/>
                    <a:pt x="32" y="170"/>
                    <a:pt x="31" y="170"/>
                  </a:cubicBezTo>
                  <a:cubicBezTo>
                    <a:pt x="30" y="169"/>
                    <a:pt x="29" y="169"/>
                    <a:pt x="29" y="169"/>
                  </a:cubicBezTo>
                  <a:cubicBezTo>
                    <a:pt x="28" y="168"/>
                    <a:pt x="27" y="167"/>
                    <a:pt x="26" y="167"/>
                  </a:cubicBezTo>
                  <a:cubicBezTo>
                    <a:pt x="26" y="166"/>
                    <a:pt x="25" y="166"/>
                    <a:pt x="25" y="166"/>
                  </a:cubicBezTo>
                  <a:cubicBezTo>
                    <a:pt x="24" y="165"/>
                    <a:pt x="23" y="164"/>
                    <a:pt x="22" y="164"/>
                  </a:cubicBezTo>
                  <a:cubicBezTo>
                    <a:pt x="22" y="163"/>
                    <a:pt x="21" y="163"/>
                    <a:pt x="21" y="163"/>
                  </a:cubicBezTo>
                  <a:cubicBezTo>
                    <a:pt x="20" y="162"/>
                    <a:pt x="19" y="161"/>
                    <a:pt x="18" y="161"/>
                  </a:cubicBezTo>
                  <a:cubicBezTo>
                    <a:pt x="18" y="160"/>
                    <a:pt x="17" y="160"/>
                    <a:pt x="17" y="160"/>
                  </a:cubicBezTo>
                  <a:cubicBezTo>
                    <a:pt x="16" y="159"/>
                    <a:pt x="15" y="158"/>
                    <a:pt x="14" y="157"/>
                  </a:cubicBezTo>
                  <a:cubicBezTo>
                    <a:pt x="13" y="156"/>
                    <a:pt x="12" y="155"/>
                    <a:pt x="11" y="154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2"/>
                    <a:pt x="9" y="152"/>
                    <a:pt x="9" y="151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7" y="149"/>
                    <a:pt x="7" y="149"/>
                    <a:pt x="6" y="148"/>
                  </a:cubicBezTo>
                  <a:cubicBezTo>
                    <a:pt x="6" y="148"/>
                    <a:pt x="6" y="147"/>
                    <a:pt x="5" y="147"/>
                  </a:cubicBezTo>
                  <a:cubicBezTo>
                    <a:pt x="5" y="146"/>
                    <a:pt x="5" y="145"/>
                    <a:pt x="4" y="145"/>
                  </a:cubicBezTo>
                  <a:cubicBezTo>
                    <a:pt x="4" y="145"/>
                    <a:pt x="4" y="144"/>
                    <a:pt x="4" y="144"/>
                  </a:cubicBezTo>
                  <a:cubicBezTo>
                    <a:pt x="3" y="143"/>
                    <a:pt x="3" y="142"/>
                    <a:pt x="3" y="142"/>
                  </a:cubicBezTo>
                  <a:cubicBezTo>
                    <a:pt x="3" y="141"/>
                    <a:pt x="2" y="141"/>
                    <a:pt x="2" y="141"/>
                  </a:cubicBezTo>
                  <a:cubicBezTo>
                    <a:pt x="2" y="140"/>
                    <a:pt x="2" y="139"/>
                    <a:pt x="1" y="139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1" y="137"/>
                    <a:pt x="0" y="136"/>
                    <a:pt x="0" y="135"/>
                  </a:cubicBezTo>
                  <a:cubicBezTo>
                    <a:pt x="0" y="134"/>
                    <a:pt x="0" y="133"/>
                    <a:pt x="0" y="132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0"/>
                    <a:pt x="0" y="129"/>
                    <a:pt x="0" y="129"/>
                  </a:cubicBezTo>
                  <a:cubicBezTo>
                    <a:pt x="0" y="129"/>
                    <a:pt x="0" y="129"/>
                    <a:pt x="0" y="13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7"/>
                    <a:pt x="0" y="126"/>
                    <a:pt x="0" y="125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3"/>
                    <a:pt x="0" y="122"/>
                    <a:pt x="1" y="121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1" y="119"/>
                    <a:pt x="1" y="118"/>
                    <a:pt x="2" y="117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3" y="115"/>
                    <a:pt x="3" y="114"/>
                    <a:pt x="4" y="113"/>
                  </a:cubicBezTo>
                  <a:cubicBezTo>
                    <a:pt x="5" y="112"/>
                    <a:pt x="5" y="111"/>
                    <a:pt x="6" y="110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7" y="108"/>
                    <a:pt x="8" y="107"/>
                    <a:pt x="9" y="106"/>
                  </a:cubicBezTo>
                  <a:cubicBezTo>
                    <a:pt x="9" y="105"/>
                    <a:pt x="9" y="105"/>
                    <a:pt x="9" y="105"/>
                  </a:cubicBezTo>
                  <a:cubicBezTo>
                    <a:pt x="10" y="104"/>
                    <a:pt x="11" y="103"/>
                    <a:pt x="12" y="102"/>
                  </a:cubicBezTo>
                  <a:cubicBezTo>
                    <a:pt x="13" y="101"/>
                    <a:pt x="13" y="101"/>
                    <a:pt x="13" y="101"/>
                  </a:cubicBezTo>
                  <a:cubicBezTo>
                    <a:pt x="14" y="100"/>
                    <a:pt x="15" y="99"/>
                    <a:pt x="16" y="98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8" y="96"/>
                    <a:pt x="19" y="95"/>
                    <a:pt x="21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3" y="93"/>
                    <a:pt x="24" y="92"/>
                    <a:pt x="25" y="91"/>
                  </a:cubicBezTo>
                  <a:cubicBezTo>
                    <a:pt x="26" y="91"/>
                    <a:pt x="26" y="90"/>
                    <a:pt x="27" y="90"/>
                  </a:cubicBezTo>
                  <a:cubicBezTo>
                    <a:pt x="28" y="89"/>
                    <a:pt x="30" y="88"/>
                    <a:pt x="31" y="87"/>
                  </a:cubicBezTo>
                  <a:cubicBezTo>
                    <a:pt x="33" y="86"/>
                    <a:pt x="35" y="85"/>
                    <a:pt x="37" y="84"/>
                  </a:cubicBezTo>
                  <a:cubicBezTo>
                    <a:pt x="37" y="83"/>
                    <a:pt x="38" y="83"/>
                    <a:pt x="38" y="83"/>
                  </a:cubicBezTo>
                  <a:cubicBezTo>
                    <a:pt x="40" y="82"/>
                    <a:pt x="41" y="81"/>
                    <a:pt x="43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6" y="79"/>
                    <a:pt x="48" y="78"/>
                    <a:pt x="50" y="77"/>
                  </a:cubicBezTo>
                  <a:cubicBezTo>
                    <a:pt x="51" y="76"/>
                    <a:pt x="51" y="76"/>
                    <a:pt x="52" y="76"/>
                  </a:cubicBezTo>
                  <a:cubicBezTo>
                    <a:pt x="53" y="75"/>
                    <a:pt x="55" y="74"/>
                    <a:pt x="57" y="73"/>
                  </a:cubicBezTo>
                  <a:cubicBezTo>
                    <a:pt x="57" y="73"/>
                    <a:pt x="58" y="73"/>
                    <a:pt x="59" y="73"/>
                  </a:cubicBezTo>
                  <a:cubicBezTo>
                    <a:pt x="61" y="72"/>
                    <a:pt x="63" y="71"/>
                    <a:pt x="65" y="70"/>
                  </a:cubicBezTo>
                  <a:cubicBezTo>
                    <a:pt x="66" y="70"/>
                    <a:pt x="66" y="69"/>
                    <a:pt x="67" y="69"/>
                  </a:cubicBezTo>
                  <a:cubicBezTo>
                    <a:pt x="69" y="68"/>
                    <a:pt x="71" y="68"/>
                    <a:pt x="73" y="67"/>
                  </a:cubicBezTo>
                  <a:cubicBezTo>
                    <a:pt x="74" y="66"/>
                    <a:pt x="74" y="66"/>
                    <a:pt x="75" y="66"/>
                  </a:cubicBezTo>
                  <a:cubicBezTo>
                    <a:pt x="78" y="65"/>
                    <a:pt x="80" y="64"/>
                    <a:pt x="83" y="63"/>
                  </a:cubicBezTo>
                  <a:cubicBezTo>
                    <a:pt x="86" y="62"/>
                    <a:pt x="88" y="61"/>
                    <a:pt x="91" y="60"/>
                  </a:cubicBezTo>
                  <a:cubicBezTo>
                    <a:pt x="92" y="60"/>
                    <a:pt x="93" y="60"/>
                    <a:pt x="93" y="60"/>
                  </a:cubicBezTo>
                  <a:cubicBezTo>
                    <a:pt x="96" y="59"/>
                    <a:pt x="98" y="58"/>
                    <a:pt x="101" y="57"/>
                  </a:cubicBezTo>
                  <a:cubicBezTo>
                    <a:pt x="101" y="57"/>
                    <a:pt x="102" y="57"/>
                    <a:pt x="102" y="57"/>
                  </a:cubicBezTo>
                  <a:cubicBezTo>
                    <a:pt x="105" y="56"/>
                    <a:pt x="108" y="55"/>
                    <a:pt x="111" y="54"/>
                  </a:cubicBezTo>
                  <a:cubicBezTo>
                    <a:pt x="112" y="54"/>
                    <a:pt x="113" y="54"/>
                    <a:pt x="113" y="54"/>
                  </a:cubicBezTo>
                  <a:cubicBezTo>
                    <a:pt x="116" y="53"/>
                    <a:pt x="118" y="52"/>
                    <a:pt x="121" y="51"/>
                  </a:cubicBezTo>
                  <a:cubicBezTo>
                    <a:pt x="123" y="51"/>
                    <a:pt x="123" y="51"/>
                    <a:pt x="123" y="51"/>
                  </a:cubicBezTo>
                  <a:cubicBezTo>
                    <a:pt x="126" y="50"/>
                    <a:pt x="130" y="49"/>
                    <a:pt x="133" y="48"/>
                  </a:cubicBezTo>
                  <a:cubicBezTo>
                    <a:pt x="134" y="48"/>
                    <a:pt x="134" y="48"/>
                    <a:pt x="135" y="48"/>
                  </a:cubicBezTo>
                  <a:cubicBezTo>
                    <a:pt x="138" y="47"/>
                    <a:pt x="140" y="47"/>
                    <a:pt x="143" y="46"/>
                  </a:cubicBezTo>
                  <a:cubicBezTo>
                    <a:pt x="144" y="46"/>
                    <a:pt x="145" y="45"/>
                    <a:pt x="146" y="45"/>
                  </a:cubicBezTo>
                  <a:cubicBezTo>
                    <a:pt x="150" y="44"/>
                    <a:pt x="153" y="44"/>
                    <a:pt x="157" y="43"/>
                  </a:cubicBezTo>
                  <a:cubicBezTo>
                    <a:pt x="160" y="42"/>
                    <a:pt x="164" y="41"/>
                    <a:pt x="168" y="41"/>
                  </a:cubicBezTo>
                  <a:cubicBezTo>
                    <a:pt x="169" y="40"/>
                    <a:pt x="170" y="40"/>
                    <a:pt x="171" y="40"/>
                  </a:cubicBezTo>
                  <a:cubicBezTo>
                    <a:pt x="174" y="39"/>
                    <a:pt x="177" y="39"/>
                    <a:pt x="180" y="38"/>
                  </a:cubicBezTo>
                  <a:cubicBezTo>
                    <a:pt x="181" y="38"/>
                    <a:pt x="182" y="38"/>
                    <a:pt x="182" y="38"/>
                  </a:cubicBezTo>
                  <a:cubicBezTo>
                    <a:pt x="186" y="37"/>
                    <a:pt x="190" y="36"/>
                    <a:pt x="194" y="36"/>
                  </a:cubicBezTo>
                  <a:cubicBezTo>
                    <a:pt x="195" y="36"/>
                    <a:pt x="196" y="35"/>
                    <a:pt x="197" y="35"/>
                  </a:cubicBezTo>
                  <a:cubicBezTo>
                    <a:pt x="200" y="35"/>
                    <a:pt x="203" y="34"/>
                    <a:pt x="206" y="34"/>
                  </a:cubicBezTo>
                  <a:cubicBezTo>
                    <a:pt x="207" y="34"/>
                    <a:pt x="208" y="33"/>
                    <a:pt x="209" y="33"/>
                  </a:cubicBezTo>
                  <a:cubicBezTo>
                    <a:pt x="213" y="33"/>
                    <a:pt x="218" y="32"/>
                    <a:pt x="222" y="31"/>
                  </a:cubicBezTo>
                  <a:cubicBezTo>
                    <a:pt x="222" y="31"/>
                    <a:pt x="223" y="31"/>
                    <a:pt x="224" y="31"/>
                  </a:cubicBezTo>
                  <a:cubicBezTo>
                    <a:pt x="228" y="31"/>
                    <a:pt x="231" y="30"/>
                    <a:pt x="235" y="30"/>
                  </a:cubicBezTo>
                  <a:cubicBezTo>
                    <a:pt x="236" y="29"/>
                    <a:pt x="237" y="29"/>
                    <a:pt x="238" y="29"/>
                  </a:cubicBezTo>
                  <a:cubicBezTo>
                    <a:pt x="243" y="29"/>
                    <a:pt x="247" y="28"/>
                    <a:pt x="251" y="27"/>
                  </a:cubicBezTo>
                  <a:cubicBezTo>
                    <a:pt x="474" y="0"/>
                    <a:pt x="744" y="24"/>
                    <a:pt x="853" y="80"/>
                  </a:cubicBezTo>
                  <a:cubicBezTo>
                    <a:pt x="855" y="81"/>
                    <a:pt x="857" y="82"/>
                    <a:pt x="858" y="83"/>
                  </a:cubicBezTo>
                  <a:cubicBezTo>
                    <a:pt x="859" y="83"/>
                    <a:pt x="859" y="84"/>
                    <a:pt x="860" y="84"/>
                  </a:cubicBezTo>
                  <a:cubicBezTo>
                    <a:pt x="861" y="84"/>
                    <a:pt x="862" y="85"/>
                    <a:pt x="863" y="86"/>
                  </a:cubicBezTo>
                  <a:cubicBezTo>
                    <a:pt x="864" y="86"/>
                    <a:pt x="865" y="87"/>
                    <a:pt x="865" y="87"/>
                  </a:cubicBezTo>
                  <a:cubicBezTo>
                    <a:pt x="866" y="87"/>
                    <a:pt x="867" y="88"/>
                    <a:pt x="868" y="89"/>
                  </a:cubicBezTo>
                  <a:cubicBezTo>
                    <a:pt x="869" y="89"/>
                    <a:pt x="869" y="89"/>
                    <a:pt x="870" y="90"/>
                  </a:cubicBezTo>
                  <a:cubicBezTo>
                    <a:pt x="871" y="90"/>
                    <a:pt x="872" y="91"/>
                    <a:pt x="872" y="92"/>
                  </a:cubicBezTo>
                  <a:cubicBezTo>
                    <a:pt x="873" y="92"/>
                    <a:pt x="873" y="92"/>
                    <a:pt x="874" y="93"/>
                  </a:cubicBezTo>
                  <a:cubicBezTo>
                    <a:pt x="875" y="93"/>
                    <a:pt x="876" y="94"/>
                    <a:pt x="876" y="95"/>
                  </a:cubicBezTo>
                  <a:cubicBezTo>
                    <a:pt x="877" y="95"/>
                    <a:pt x="877" y="95"/>
                    <a:pt x="878" y="96"/>
                  </a:cubicBezTo>
                  <a:cubicBezTo>
                    <a:pt x="879" y="96"/>
                    <a:pt x="880" y="97"/>
                    <a:pt x="880" y="98"/>
                  </a:cubicBezTo>
                  <a:cubicBezTo>
                    <a:pt x="881" y="99"/>
                    <a:pt x="881" y="99"/>
                    <a:pt x="881" y="99"/>
                  </a:cubicBezTo>
                  <a:cubicBezTo>
                    <a:pt x="883" y="100"/>
                    <a:pt x="884" y="101"/>
                    <a:pt x="885" y="102"/>
                  </a:cubicBezTo>
                  <a:cubicBezTo>
                    <a:pt x="886" y="103"/>
                    <a:pt x="887" y="104"/>
                    <a:pt x="888" y="105"/>
                  </a:cubicBezTo>
                  <a:cubicBezTo>
                    <a:pt x="888" y="106"/>
                    <a:pt x="888" y="106"/>
                    <a:pt x="888" y="106"/>
                  </a:cubicBezTo>
                  <a:cubicBezTo>
                    <a:pt x="889" y="106"/>
                    <a:pt x="890" y="107"/>
                    <a:pt x="890" y="107"/>
                  </a:cubicBezTo>
                  <a:cubicBezTo>
                    <a:pt x="890" y="108"/>
                    <a:pt x="891" y="108"/>
                    <a:pt x="891" y="109"/>
                  </a:cubicBezTo>
                  <a:cubicBezTo>
                    <a:pt x="891" y="109"/>
                    <a:pt x="892" y="110"/>
                    <a:pt x="892" y="110"/>
                  </a:cubicBezTo>
                  <a:cubicBezTo>
                    <a:pt x="893" y="111"/>
                    <a:pt x="893" y="111"/>
                    <a:pt x="893" y="112"/>
                  </a:cubicBezTo>
                  <a:cubicBezTo>
                    <a:pt x="893" y="112"/>
                    <a:pt x="894" y="113"/>
                    <a:pt x="894" y="113"/>
                  </a:cubicBezTo>
                  <a:cubicBezTo>
                    <a:pt x="894" y="114"/>
                    <a:pt x="895" y="114"/>
                    <a:pt x="895" y="115"/>
                  </a:cubicBezTo>
                  <a:cubicBezTo>
                    <a:pt x="895" y="115"/>
                    <a:pt x="896" y="116"/>
                    <a:pt x="896" y="116"/>
                  </a:cubicBezTo>
                  <a:cubicBezTo>
                    <a:pt x="896" y="117"/>
                    <a:pt x="896" y="117"/>
                    <a:pt x="896" y="118"/>
                  </a:cubicBezTo>
                  <a:cubicBezTo>
                    <a:pt x="897" y="118"/>
                    <a:pt x="897" y="119"/>
                    <a:pt x="897" y="120"/>
                  </a:cubicBezTo>
                  <a:cubicBezTo>
                    <a:pt x="897" y="121"/>
                    <a:pt x="897" y="121"/>
                    <a:pt x="897" y="121"/>
                  </a:cubicBezTo>
                  <a:cubicBezTo>
                    <a:pt x="898" y="122"/>
                    <a:pt x="898" y="123"/>
                    <a:pt x="898" y="124"/>
                  </a:cubicBezTo>
                  <a:cubicBezTo>
                    <a:pt x="899" y="125"/>
                    <a:pt x="899" y="126"/>
                    <a:pt x="899" y="127"/>
                  </a:cubicBezTo>
                  <a:cubicBezTo>
                    <a:pt x="899" y="127"/>
                    <a:pt x="899" y="127"/>
                    <a:pt x="899" y="127"/>
                  </a:cubicBezTo>
                  <a:cubicBezTo>
                    <a:pt x="899" y="128"/>
                    <a:pt x="899" y="129"/>
                    <a:pt x="899" y="129"/>
                  </a:cubicBezTo>
                </a:path>
              </a:pathLst>
            </a:custGeom>
            <a:solidFill>
              <a:srgbClr val="009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id-ID" sz="7198"/>
            </a:p>
          </p:txBody>
        </p:sp>
        <p:sp>
          <p:nvSpPr>
            <p:cNvPr id="50" name="Freeform 54">
              <a:extLst>
                <a:ext uri="{FF2B5EF4-FFF2-40B4-BE49-F238E27FC236}">
                  <a16:creationId xmlns:a16="http://schemas.microsoft.com/office/drawing/2014/main" id="{A678B4C0-B1D0-2BD3-5A80-49C9E89C9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2381" y="4280567"/>
              <a:ext cx="3870682" cy="1078498"/>
            </a:xfrm>
            <a:custGeom>
              <a:avLst/>
              <a:gdLst>
                <a:gd name="T0" fmla="*/ 224 w 899"/>
                <a:gd name="T1" fmla="*/ 15 h 250"/>
                <a:gd name="T2" fmla="*/ 194 w 899"/>
                <a:gd name="T3" fmla="*/ 20 h 250"/>
                <a:gd name="T4" fmla="*/ 157 w 899"/>
                <a:gd name="T5" fmla="*/ 27 h 250"/>
                <a:gd name="T6" fmla="*/ 123 w 899"/>
                <a:gd name="T7" fmla="*/ 35 h 250"/>
                <a:gd name="T8" fmla="*/ 101 w 899"/>
                <a:gd name="T9" fmla="*/ 41 h 250"/>
                <a:gd name="T10" fmla="*/ 73 w 899"/>
                <a:gd name="T11" fmla="*/ 51 h 250"/>
                <a:gd name="T12" fmla="*/ 52 w 899"/>
                <a:gd name="T13" fmla="*/ 60 h 250"/>
                <a:gd name="T14" fmla="*/ 37 w 899"/>
                <a:gd name="T15" fmla="*/ 68 h 250"/>
                <a:gd name="T16" fmla="*/ 21 w 899"/>
                <a:gd name="T17" fmla="*/ 78 h 250"/>
                <a:gd name="T18" fmla="*/ 9 w 899"/>
                <a:gd name="T19" fmla="*/ 89 h 250"/>
                <a:gd name="T20" fmla="*/ 2 w 899"/>
                <a:gd name="T21" fmla="*/ 100 h 250"/>
                <a:gd name="T22" fmla="*/ 0 w 899"/>
                <a:gd name="T23" fmla="*/ 109 h 250"/>
                <a:gd name="T24" fmla="*/ 0 w 899"/>
                <a:gd name="T25" fmla="*/ 113 h 250"/>
                <a:gd name="T26" fmla="*/ 0 w 899"/>
                <a:gd name="T27" fmla="*/ 116 h 250"/>
                <a:gd name="T28" fmla="*/ 3 w 899"/>
                <a:gd name="T29" fmla="*/ 126 h 250"/>
                <a:gd name="T30" fmla="*/ 8 w 899"/>
                <a:gd name="T31" fmla="*/ 134 h 250"/>
                <a:gd name="T32" fmla="*/ 17 w 899"/>
                <a:gd name="T33" fmla="*/ 144 h 250"/>
                <a:gd name="T34" fmla="*/ 26 w 899"/>
                <a:gd name="T35" fmla="*/ 151 h 250"/>
                <a:gd name="T36" fmla="*/ 39 w 899"/>
                <a:gd name="T37" fmla="*/ 159 h 250"/>
                <a:gd name="T38" fmla="*/ 112 w 899"/>
                <a:gd name="T39" fmla="*/ 248 h 250"/>
                <a:gd name="T40" fmla="*/ 152 w 899"/>
                <a:gd name="T41" fmla="*/ 244 h 250"/>
                <a:gd name="T42" fmla="*/ 183 w 899"/>
                <a:gd name="T43" fmla="*/ 242 h 250"/>
                <a:gd name="T44" fmla="*/ 211 w 899"/>
                <a:gd name="T45" fmla="*/ 240 h 250"/>
                <a:gd name="T46" fmla="*/ 251 w 899"/>
                <a:gd name="T47" fmla="*/ 237 h 250"/>
                <a:gd name="T48" fmla="*/ 279 w 899"/>
                <a:gd name="T49" fmla="*/ 236 h 250"/>
                <a:gd name="T50" fmla="*/ 311 w 899"/>
                <a:gd name="T51" fmla="*/ 234 h 250"/>
                <a:gd name="T52" fmla="*/ 340 w 899"/>
                <a:gd name="T53" fmla="*/ 233 h 250"/>
                <a:gd name="T54" fmla="*/ 365 w 899"/>
                <a:gd name="T55" fmla="*/ 233 h 250"/>
                <a:gd name="T56" fmla="*/ 391 w 899"/>
                <a:gd name="T57" fmla="*/ 232 h 250"/>
                <a:gd name="T58" fmla="*/ 420 w 899"/>
                <a:gd name="T59" fmla="*/ 232 h 250"/>
                <a:gd name="T60" fmla="*/ 448 w 899"/>
                <a:gd name="T61" fmla="*/ 232 h 250"/>
                <a:gd name="T62" fmla="*/ 479 w 899"/>
                <a:gd name="T63" fmla="*/ 232 h 250"/>
                <a:gd name="T64" fmla="*/ 509 w 899"/>
                <a:gd name="T65" fmla="*/ 232 h 250"/>
                <a:gd name="T66" fmla="*/ 538 w 899"/>
                <a:gd name="T67" fmla="*/ 233 h 250"/>
                <a:gd name="T68" fmla="*/ 563 w 899"/>
                <a:gd name="T69" fmla="*/ 234 h 250"/>
                <a:gd name="T70" fmla="*/ 591 w 899"/>
                <a:gd name="T71" fmla="*/ 235 h 250"/>
                <a:gd name="T72" fmla="*/ 613 w 899"/>
                <a:gd name="T73" fmla="*/ 236 h 250"/>
                <a:gd name="T74" fmla="*/ 636 w 899"/>
                <a:gd name="T75" fmla="*/ 237 h 250"/>
                <a:gd name="T76" fmla="*/ 664 w 899"/>
                <a:gd name="T77" fmla="*/ 239 h 250"/>
                <a:gd name="T78" fmla="*/ 675 w 899"/>
                <a:gd name="T79" fmla="*/ 240 h 250"/>
                <a:gd name="T80" fmla="*/ 700 w 899"/>
                <a:gd name="T81" fmla="*/ 242 h 250"/>
                <a:gd name="T82" fmla="*/ 730 w 899"/>
                <a:gd name="T83" fmla="*/ 244 h 250"/>
                <a:gd name="T84" fmla="*/ 745 w 899"/>
                <a:gd name="T85" fmla="*/ 245 h 250"/>
                <a:gd name="T86" fmla="*/ 784 w 899"/>
                <a:gd name="T87" fmla="*/ 249 h 250"/>
                <a:gd name="T88" fmla="*/ 797 w 899"/>
                <a:gd name="T89" fmla="*/ 249 h 250"/>
                <a:gd name="T90" fmla="*/ 825 w 899"/>
                <a:gd name="T91" fmla="*/ 239 h 250"/>
                <a:gd name="T92" fmla="*/ 846 w 899"/>
                <a:gd name="T93" fmla="*/ 230 h 250"/>
                <a:gd name="T94" fmla="*/ 862 w 899"/>
                <a:gd name="T95" fmla="*/ 159 h 250"/>
                <a:gd name="T96" fmla="*/ 878 w 899"/>
                <a:gd name="T97" fmla="*/ 148 h 250"/>
                <a:gd name="T98" fmla="*/ 889 w 899"/>
                <a:gd name="T99" fmla="*/ 137 h 250"/>
                <a:gd name="T100" fmla="*/ 896 w 899"/>
                <a:gd name="T101" fmla="*/ 126 h 250"/>
                <a:gd name="T102" fmla="*/ 899 w 899"/>
                <a:gd name="T103" fmla="*/ 117 h 250"/>
                <a:gd name="T104" fmla="*/ 899 w 899"/>
                <a:gd name="T105" fmla="*/ 111 h 250"/>
                <a:gd name="T106" fmla="*/ 896 w 899"/>
                <a:gd name="T107" fmla="*/ 102 h 250"/>
                <a:gd name="T108" fmla="*/ 892 w 899"/>
                <a:gd name="T109" fmla="*/ 94 h 250"/>
                <a:gd name="T110" fmla="*/ 885 w 899"/>
                <a:gd name="T111" fmla="*/ 86 h 250"/>
                <a:gd name="T112" fmla="*/ 874 w 899"/>
                <a:gd name="T113" fmla="*/ 77 h 250"/>
                <a:gd name="T114" fmla="*/ 863 w 899"/>
                <a:gd name="T115" fmla="*/ 7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9" h="250">
                  <a:moveTo>
                    <a:pt x="446" y="0"/>
                  </a:moveTo>
                  <a:cubicBezTo>
                    <a:pt x="381" y="0"/>
                    <a:pt x="314" y="4"/>
                    <a:pt x="251" y="11"/>
                  </a:cubicBezTo>
                  <a:cubicBezTo>
                    <a:pt x="247" y="12"/>
                    <a:pt x="243" y="13"/>
                    <a:pt x="238" y="13"/>
                  </a:cubicBezTo>
                  <a:cubicBezTo>
                    <a:pt x="237" y="13"/>
                    <a:pt x="236" y="13"/>
                    <a:pt x="235" y="14"/>
                  </a:cubicBezTo>
                  <a:cubicBezTo>
                    <a:pt x="231" y="14"/>
                    <a:pt x="228" y="15"/>
                    <a:pt x="224" y="15"/>
                  </a:cubicBezTo>
                  <a:cubicBezTo>
                    <a:pt x="223" y="15"/>
                    <a:pt x="222" y="15"/>
                    <a:pt x="222" y="15"/>
                  </a:cubicBezTo>
                  <a:cubicBezTo>
                    <a:pt x="218" y="16"/>
                    <a:pt x="213" y="17"/>
                    <a:pt x="209" y="17"/>
                  </a:cubicBezTo>
                  <a:cubicBezTo>
                    <a:pt x="208" y="17"/>
                    <a:pt x="207" y="18"/>
                    <a:pt x="206" y="18"/>
                  </a:cubicBezTo>
                  <a:cubicBezTo>
                    <a:pt x="203" y="18"/>
                    <a:pt x="200" y="19"/>
                    <a:pt x="197" y="19"/>
                  </a:cubicBezTo>
                  <a:cubicBezTo>
                    <a:pt x="196" y="19"/>
                    <a:pt x="195" y="20"/>
                    <a:pt x="194" y="20"/>
                  </a:cubicBezTo>
                  <a:cubicBezTo>
                    <a:pt x="190" y="20"/>
                    <a:pt x="186" y="21"/>
                    <a:pt x="182" y="22"/>
                  </a:cubicBezTo>
                  <a:cubicBezTo>
                    <a:pt x="182" y="22"/>
                    <a:pt x="181" y="22"/>
                    <a:pt x="180" y="22"/>
                  </a:cubicBezTo>
                  <a:cubicBezTo>
                    <a:pt x="177" y="23"/>
                    <a:pt x="174" y="23"/>
                    <a:pt x="171" y="24"/>
                  </a:cubicBezTo>
                  <a:cubicBezTo>
                    <a:pt x="170" y="24"/>
                    <a:pt x="169" y="24"/>
                    <a:pt x="168" y="25"/>
                  </a:cubicBezTo>
                  <a:cubicBezTo>
                    <a:pt x="164" y="25"/>
                    <a:pt x="160" y="26"/>
                    <a:pt x="157" y="27"/>
                  </a:cubicBezTo>
                  <a:cubicBezTo>
                    <a:pt x="153" y="28"/>
                    <a:pt x="150" y="28"/>
                    <a:pt x="146" y="29"/>
                  </a:cubicBezTo>
                  <a:cubicBezTo>
                    <a:pt x="145" y="29"/>
                    <a:pt x="144" y="30"/>
                    <a:pt x="143" y="30"/>
                  </a:cubicBezTo>
                  <a:cubicBezTo>
                    <a:pt x="140" y="31"/>
                    <a:pt x="138" y="31"/>
                    <a:pt x="135" y="32"/>
                  </a:cubicBezTo>
                  <a:cubicBezTo>
                    <a:pt x="134" y="32"/>
                    <a:pt x="134" y="32"/>
                    <a:pt x="133" y="32"/>
                  </a:cubicBezTo>
                  <a:cubicBezTo>
                    <a:pt x="130" y="33"/>
                    <a:pt x="126" y="34"/>
                    <a:pt x="123" y="35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18" y="36"/>
                    <a:pt x="116" y="37"/>
                    <a:pt x="113" y="38"/>
                  </a:cubicBezTo>
                  <a:cubicBezTo>
                    <a:pt x="113" y="38"/>
                    <a:pt x="112" y="38"/>
                    <a:pt x="111" y="38"/>
                  </a:cubicBezTo>
                  <a:cubicBezTo>
                    <a:pt x="108" y="39"/>
                    <a:pt x="105" y="40"/>
                    <a:pt x="102" y="41"/>
                  </a:cubicBezTo>
                  <a:cubicBezTo>
                    <a:pt x="102" y="41"/>
                    <a:pt x="101" y="41"/>
                    <a:pt x="101" y="41"/>
                  </a:cubicBezTo>
                  <a:cubicBezTo>
                    <a:pt x="98" y="42"/>
                    <a:pt x="96" y="43"/>
                    <a:pt x="93" y="44"/>
                  </a:cubicBezTo>
                  <a:cubicBezTo>
                    <a:pt x="93" y="44"/>
                    <a:pt x="92" y="44"/>
                    <a:pt x="91" y="44"/>
                  </a:cubicBezTo>
                  <a:cubicBezTo>
                    <a:pt x="88" y="45"/>
                    <a:pt x="86" y="46"/>
                    <a:pt x="83" y="47"/>
                  </a:cubicBezTo>
                  <a:cubicBezTo>
                    <a:pt x="80" y="48"/>
                    <a:pt x="78" y="49"/>
                    <a:pt x="75" y="50"/>
                  </a:cubicBezTo>
                  <a:cubicBezTo>
                    <a:pt x="74" y="50"/>
                    <a:pt x="74" y="50"/>
                    <a:pt x="73" y="51"/>
                  </a:cubicBezTo>
                  <a:cubicBezTo>
                    <a:pt x="71" y="52"/>
                    <a:pt x="69" y="52"/>
                    <a:pt x="67" y="53"/>
                  </a:cubicBezTo>
                  <a:cubicBezTo>
                    <a:pt x="66" y="53"/>
                    <a:pt x="66" y="54"/>
                    <a:pt x="65" y="54"/>
                  </a:cubicBezTo>
                  <a:cubicBezTo>
                    <a:pt x="63" y="55"/>
                    <a:pt x="61" y="56"/>
                    <a:pt x="59" y="57"/>
                  </a:cubicBezTo>
                  <a:cubicBezTo>
                    <a:pt x="58" y="57"/>
                    <a:pt x="57" y="57"/>
                    <a:pt x="57" y="57"/>
                  </a:cubicBezTo>
                  <a:cubicBezTo>
                    <a:pt x="55" y="58"/>
                    <a:pt x="53" y="59"/>
                    <a:pt x="52" y="60"/>
                  </a:cubicBezTo>
                  <a:cubicBezTo>
                    <a:pt x="51" y="60"/>
                    <a:pt x="51" y="60"/>
                    <a:pt x="50" y="61"/>
                  </a:cubicBezTo>
                  <a:cubicBezTo>
                    <a:pt x="48" y="62"/>
                    <a:pt x="46" y="63"/>
                    <a:pt x="44" y="64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1" y="65"/>
                    <a:pt x="40" y="66"/>
                    <a:pt x="38" y="67"/>
                  </a:cubicBezTo>
                  <a:cubicBezTo>
                    <a:pt x="38" y="67"/>
                    <a:pt x="37" y="67"/>
                    <a:pt x="37" y="68"/>
                  </a:cubicBezTo>
                  <a:cubicBezTo>
                    <a:pt x="35" y="69"/>
                    <a:pt x="33" y="70"/>
                    <a:pt x="31" y="71"/>
                  </a:cubicBezTo>
                  <a:cubicBezTo>
                    <a:pt x="30" y="72"/>
                    <a:pt x="28" y="73"/>
                    <a:pt x="27" y="74"/>
                  </a:cubicBezTo>
                  <a:cubicBezTo>
                    <a:pt x="26" y="74"/>
                    <a:pt x="26" y="75"/>
                    <a:pt x="25" y="75"/>
                  </a:cubicBezTo>
                  <a:cubicBezTo>
                    <a:pt x="24" y="76"/>
                    <a:pt x="23" y="77"/>
                    <a:pt x="22" y="78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19" y="79"/>
                    <a:pt x="18" y="80"/>
                    <a:pt x="17" y="82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5" y="83"/>
                    <a:pt x="14" y="84"/>
                    <a:pt x="13" y="85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7"/>
                    <a:pt x="10" y="88"/>
                    <a:pt x="9" y="89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8" y="91"/>
                    <a:pt x="7" y="92"/>
                    <a:pt x="7" y="93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5" y="95"/>
                    <a:pt x="5" y="96"/>
                    <a:pt x="4" y="97"/>
                  </a:cubicBezTo>
                  <a:cubicBezTo>
                    <a:pt x="3" y="98"/>
                    <a:pt x="3" y="99"/>
                    <a:pt x="2" y="100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1" y="102"/>
                    <a:pt x="1" y="103"/>
                    <a:pt x="1" y="104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0" y="111"/>
                    <a:pt x="0" y="11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4"/>
                    <a:pt x="0" y="114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7"/>
                    <a:pt x="0" y="118"/>
                    <a:pt x="0" y="119"/>
                  </a:cubicBezTo>
                  <a:cubicBezTo>
                    <a:pt x="0" y="120"/>
                    <a:pt x="1" y="121"/>
                    <a:pt x="1" y="122"/>
                  </a:cubicBezTo>
                  <a:cubicBezTo>
                    <a:pt x="1" y="123"/>
                    <a:pt x="1" y="123"/>
                    <a:pt x="1" y="123"/>
                  </a:cubicBezTo>
                  <a:cubicBezTo>
                    <a:pt x="2" y="123"/>
                    <a:pt x="2" y="124"/>
                    <a:pt x="2" y="125"/>
                  </a:cubicBezTo>
                  <a:cubicBezTo>
                    <a:pt x="2" y="125"/>
                    <a:pt x="3" y="125"/>
                    <a:pt x="3" y="126"/>
                  </a:cubicBezTo>
                  <a:cubicBezTo>
                    <a:pt x="3" y="126"/>
                    <a:pt x="3" y="127"/>
                    <a:pt x="4" y="128"/>
                  </a:cubicBezTo>
                  <a:cubicBezTo>
                    <a:pt x="4" y="128"/>
                    <a:pt x="4" y="129"/>
                    <a:pt x="4" y="129"/>
                  </a:cubicBezTo>
                  <a:cubicBezTo>
                    <a:pt x="5" y="129"/>
                    <a:pt x="5" y="130"/>
                    <a:pt x="5" y="131"/>
                  </a:cubicBezTo>
                  <a:cubicBezTo>
                    <a:pt x="6" y="131"/>
                    <a:pt x="6" y="132"/>
                    <a:pt x="6" y="132"/>
                  </a:cubicBezTo>
                  <a:cubicBezTo>
                    <a:pt x="7" y="133"/>
                    <a:pt x="7" y="133"/>
                    <a:pt x="8" y="134"/>
                  </a:cubicBezTo>
                  <a:cubicBezTo>
                    <a:pt x="8" y="134"/>
                    <a:pt x="8" y="134"/>
                    <a:pt x="9" y="135"/>
                  </a:cubicBezTo>
                  <a:cubicBezTo>
                    <a:pt x="9" y="136"/>
                    <a:pt x="10" y="136"/>
                    <a:pt x="10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2" y="139"/>
                    <a:pt x="13" y="140"/>
                    <a:pt x="14" y="141"/>
                  </a:cubicBezTo>
                  <a:cubicBezTo>
                    <a:pt x="15" y="142"/>
                    <a:pt x="16" y="143"/>
                    <a:pt x="17" y="144"/>
                  </a:cubicBezTo>
                  <a:cubicBezTo>
                    <a:pt x="17" y="144"/>
                    <a:pt x="18" y="144"/>
                    <a:pt x="18" y="145"/>
                  </a:cubicBezTo>
                  <a:cubicBezTo>
                    <a:pt x="19" y="145"/>
                    <a:pt x="20" y="146"/>
                    <a:pt x="21" y="147"/>
                  </a:cubicBezTo>
                  <a:cubicBezTo>
                    <a:pt x="21" y="147"/>
                    <a:pt x="22" y="147"/>
                    <a:pt x="22" y="148"/>
                  </a:cubicBezTo>
                  <a:cubicBezTo>
                    <a:pt x="23" y="148"/>
                    <a:pt x="24" y="149"/>
                    <a:pt x="25" y="150"/>
                  </a:cubicBezTo>
                  <a:cubicBezTo>
                    <a:pt x="25" y="150"/>
                    <a:pt x="26" y="150"/>
                    <a:pt x="26" y="151"/>
                  </a:cubicBezTo>
                  <a:cubicBezTo>
                    <a:pt x="27" y="151"/>
                    <a:pt x="28" y="152"/>
                    <a:pt x="29" y="153"/>
                  </a:cubicBezTo>
                  <a:cubicBezTo>
                    <a:pt x="29" y="153"/>
                    <a:pt x="30" y="153"/>
                    <a:pt x="31" y="154"/>
                  </a:cubicBezTo>
                  <a:cubicBezTo>
                    <a:pt x="32" y="154"/>
                    <a:pt x="32" y="155"/>
                    <a:pt x="33" y="155"/>
                  </a:cubicBezTo>
                  <a:cubicBezTo>
                    <a:pt x="34" y="156"/>
                    <a:pt x="35" y="156"/>
                    <a:pt x="35" y="157"/>
                  </a:cubicBezTo>
                  <a:cubicBezTo>
                    <a:pt x="36" y="157"/>
                    <a:pt x="37" y="158"/>
                    <a:pt x="39" y="159"/>
                  </a:cubicBezTo>
                  <a:cubicBezTo>
                    <a:pt x="39" y="159"/>
                    <a:pt x="40" y="159"/>
                    <a:pt x="40" y="159"/>
                  </a:cubicBezTo>
                  <a:cubicBezTo>
                    <a:pt x="42" y="160"/>
                    <a:pt x="43" y="225"/>
                    <a:pt x="45" y="226"/>
                  </a:cubicBezTo>
                  <a:cubicBezTo>
                    <a:pt x="61" y="235"/>
                    <a:pt x="81" y="242"/>
                    <a:pt x="104" y="249"/>
                  </a:cubicBezTo>
                  <a:cubicBezTo>
                    <a:pt x="104" y="249"/>
                    <a:pt x="104" y="249"/>
                    <a:pt x="104" y="249"/>
                  </a:cubicBezTo>
                  <a:cubicBezTo>
                    <a:pt x="107" y="249"/>
                    <a:pt x="110" y="248"/>
                    <a:pt x="112" y="248"/>
                  </a:cubicBezTo>
                  <a:cubicBezTo>
                    <a:pt x="116" y="248"/>
                    <a:pt x="120" y="247"/>
                    <a:pt x="124" y="247"/>
                  </a:cubicBezTo>
                  <a:cubicBezTo>
                    <a:pt x="127" y="247"/>
                    <a:pt x="129" y="246"/>
                    <a:pt x="132" y="246"/>
                  </a:cubicBezTo>
                  <a:cubicBezTo>
                    <a:pt x="136" y="246"/>
                    <a:pt x="140" y="245"/>
                    <a:pt x="144" y="245"/>
                  </a:cubicBezTo>
                  <a:cubicBezTo>
                    <a:pt x="145" y="245"/>
                    <a:pt x="146" y="245"/>
                    <a:pt x="147" y="245"/>
                  </a:cubicBezTo>
                  <a:cubicBezTo>
                    <a:pt x="149" y="245"/>
                    <a:pt x="150" y="244"/>
                    <a:pt x="152" y="244"/>
                  </a:cubicBezTo>
                  <a:cubicBezTo>
                    <a:pt x="154" y="244"/>
                    <a:pt x="156" y="244"/>
                    <a:pt x="159" y="244"/>
                  </a:cubicBezTo>
                  <a:cubicBezTo>
                    <a:pt x="160" y="244"/>
                    <a:pt x="162" y="243"/>
                    <a:pt x="163" y="243"/>
                  </a:cubicBezTo>
                  <a:cubicBezTo>
                    <a:pt x="172" y="243"/>
                    <a:pt x="172" y="243"/>
                    <a:pt x="172" y="243"/>
                  </a:cubicBezTo>
                  <a:cubicBezTo>
                    <a:pt x="174" y="242"/>
                    <a:pt x="177" y="242"/>
                    <a:pt x="180" y="242"/>
                  </a:cubicBezTo>
                  <a:cubicBezTo>
                    <a:pt x="181" y="242"/>
                    <a:pt x="182" y="242"/>
                    <a:pt x="183" y="242"/>
                  </a:cubicBezTo>
                  <a:cubicBezTo>
                    <a:pt x="185" y="242"/>
                    <a:pt x="186" y="241"/>
                    <a:pt x="187" y="241"/>
                  </a:cubicBezTo>
                  <a:cubicBezTo>
                    <a:pt x="189" y="241"/>
                    <a:pt x="190" y="241"/>
                    <a:pt x="192" y="241"/>
                  </a:cubicBezTo>
                  <a:cubicBezTo>
                    <a:pt x="196" y="241"/>
                    <a:pt x="200" y="240"/>
                    <a:pt x="205" y="240"/>
                  </a:cubicBezTo>
                  <a:cubicBezTo>
                    <a:pt x="205" y="240"/>
                    <a:pt x="206" y="240"/>
                    <a:pt x="206" y="240"/>
                  </a:cubicBezTo>
                  <a:cubicBezTo>
                    <a:pt x="208" y="240"/>
                    <a:pt x="209" y="240"/>
                    <a:pt x="211" y="240"/>
                  </a:cubicBezTo>
                  <a:cubicBezTo>
                    <a:pt x="214" y="239"/>
                    <a:pt x="217" y="239"/>
                    <a:pt x="219" y="239"/>
                  </a:cubicBezTo>
                  <a:cubicBezTo>
                    <a:pt x="221" y="239"/>
                    <a:pt x="223" y="239"/>
                    <a:pt x="225" y="239"/>
                  </a:cubicBezTo>
                  <a:cubicBezTo>
                    <a:pt x="226" y="239"/>
                    <a:pt x="227" y="239"/>
                    <a:pt x="228" y="239"/>
                  </a:cubicBezTo>
                  <a:cubicBezTo>
                    <a:pt x="229" y="238"/>
                    <a:pt x="230" y="238"/>
                    <a:pt x="231" y="238"/>
                  </a:cubicBezTo>
                  <a:cubicBezTo>
                    <a:pt x="238" y="238"/>
                    <a:pt x="244" y="237"/>
                    <a:pt x="251" y="237"/>
                  </a:cubicBezTo>
                  <a:cubicBezTo>
                    <a:pt x="253" y="237"/>
                    <a:pt x="255" y="237"/>
                    <a:pt x="256" y="237"/>
                  </a:cubicBezTo>
                  <a:cubicBezTo>
                    <a:pt x="261" y="236"/>
                    <a:pt x="266" y="236"/>
                    <a:pt x="271" y="236"/>
                  </a:cubicBezTo>
                  <a:cubicBezTo>
                    <a:pt x="272" y="236"/>
                    <a:pt x="274" y="236"/>
                    <a:pt x="275" y="236"/>
                  </a:cubicBezTo>
                  <a:cubicBezTo>
                    <a:pt x="276" y="236"/>
                    <a:pt x="277" y="236"/>
                    <a:pt x="279" y="236"/>
                  </a:cubicBezTo>
                  <a:cubicBezTo>
                    <a:pt x="279" y="236"/>
                    <a:pt x="279" y="236"/>
                    <a:pt x="279" y="236"/>
                  </a:cubicBezTo>
                  <a:cubicBezTo>
                    <a:pt x="283" y="235"/>
                    <a:pt x="287" y="235"/>
                    <a:pt x="291" y="235"/>
                  </a:cubicBezTo>
                  <a:cubicBezTo>
                    <a:pt x="293" y="235"/>
                    <a:pt x="296" y="235"/>
                    <a:pt x="299" y="235"/>
                  </a:cubicBezTo>
                  <a:cubicBezTo>
                    <a:pt x="300" y="235"/>
                    <a:pt x="300" y="235"/>
                    <a:pt x="300" y="235"/>
                  </a:cubicBezTo>
                  <a:cubicBezTo>
                    <a:pt x="303" y="235"/>
                    <a:pt x="307" y="234"/>
                    <a:pt x="311" y="234"/>
                  </a:cubicBezTo>
                  <a:cubicBezTo>
                    <a:pt x="311" y="234"/>
                    <a:pt x="311" y="234"/>
                    <a:pt x="311" y="234"/>
                  </a:cubicBezTo>
                  <a:cubicBezTo>
                    <a:pt x="314" y="234"/>
                    <a:pt x="316" y="234"/>
                    <a:pt x="319" y="234"/>
                  </a:cubicBezTo>
                  <a:cubicBezTo>
                    <a:pt x="320" y="234"/>
                    <a:pt x="321" y="234"/>
                    <a:pt x="322" y="234"/>
                  </a:cubicBezTo>
                  <a:cubicBezTo>
                    <a:pt x="325" y="234"/>
                    <a:pt x="328" y="234"/>
                    <a:pt x="331" y="233"/>
                  </a:cubicBezTo>
                  <a:cubicBezTo>
                    <a:pt x="334" y="233"/>
                    <a:pt x="337" y="233"/>
                    <a:pt x="340" y="233"/>
                  </a:cubicBezTo>
                  <a:cubicBezTo>
                    <a:pt x="340" y="233"/>
                    <a:pt x="340" y="233"/>
                    <a:pt x="340" y="233"/>
                  </a:cubicBezTo>
                  <a:cubicBezTo>
                    <a:pt x="344" y="233"/>
                    <a:pt x="347" y="233"/>
                    <a:pt x="351" y="233"/>
                  </a:cubicBezTo>
                  <a:cubicBezTo>
                    <a:pt x="352" y="233"/>
                    <a:pt x="353" y="233"/>
                    <a:pt x="354" y="233"/>
                  </a:cubicBezTo>
                  <a:cubicBezTo>
                    <a:pt x="355" y="233"/>
                    <a:pt x="355" y="233"/>
                    <a:pt x="355" y="233"/>
                  </a:cubicBezTo>
                  <a:cubicBezTo>
                    <a:pt x="357" y="233"/>
                    <a:pt x="359" y="233"/>
                    <a:pt x="360" y="233"/>
                  </a:cubicBezTo>
                  <a:cubicBezTo>
                    <a:pt x="362" y="233"/>
                    <a:pt x="364" y="233"/>
                    <a:pt x="365" y="233"/>
                  </a:cubicBezTo>
                  <a:cubicBezTo>
                    <a:pt x="367" y="233"/>
                    <a:pt x="369" y="232"/>
                    <a:pt x="371" y="232"/>
                  </a:cubicBezTo>
                  <a:cubicBezTo>
                    <a:pt x="371" y="232"/>
                    <a:pt x="371" y="232"/>
                    <a:pt x="371" y="232"/>
                  </a:cubicBezTo>
                  <a:cubicBezTo>
                    <a:pt x="372" y="232"/>
                    <a:pt x="372" y="232"/>
                    <a:pt x="372" y="232"/>
                  </a:cubicBezTo>
                  <a:cubicBezTo>
                    <a:pt x="375" y="232"/>
                    <a:pt x="378" y="232"/>
                    <a:pt x="380" y="232"/>
                  </a:cubicBezTo>
                  <a:cubicBezTo>
                    <a:pt x="384" y="232"/>
                    <a:pt x="388" y="232"/>
                    <a:pt x="391" y="232"/>
                  </a:cubicBezTo>
                  <a:cubicBezTo>
                    <a:pt x="392" y="232"/>
                    <a:pt x="392" y="232"/>
                    <a:pt x="392" y="232"/>
                  </a:cubicBezTo>
                  <a:cubicBezTo>
                    <a:pt x="395" y="232"/>
                    <a:pt x="398" y="232"/>
                    <a:pt x="400" y="232"/>
                  </a:cubicBezTo>
                  <a:cubicBezTo>
                    <a:pt x="404" y="232"/>
                    <a:pt x="408" y="232"/>
                    <a:pt x="412" y="232"/>
                  </a:cubicBezTo>
                  <a:cubicBezTo>
                    <a:pt x="414" y="232"/>
                    <a:pt x="416" y="232"/>
                    <a:pt x="418" y="232"/>
                  </a:cubicBezTo>
                  <a:cubicBezTo>
                    <a:pt x="418" y="232"/>
                    <a:pt x="419" y="232"/>
                    <a:pt x="420" y="232"/>
                  </a:cubicBezTo>
                  <a:cubicBezTo>
                    <a:pt x="423" y="232"/>
                    <a:pt x="423" y="232"/>
                    <a:pt x="423" y="232"/>
                  </a:cubicBezTo>
                  <a:cubicBezTo>
                    <a:pt x="424" y="232"/>
                    <a:pt x="425" y="232"/>
                    <a:pt x="426" y="232"/>
                  </a:cubicBezTo>
                  <a:cubicBezTo>
                    <a:pt x="428" y="232"/>
                    <a:pt x="428" y="232"/>
                    <a:pt x="428" y="232"/>
                  </a:cubicBezTo>
                  <a:cubicBezTo>
                    <a:pt x="432" y="232"/>
                    <a:pt x="436" y="232"/>
                    <a:pt x="439" y="232"/>
                  </a:cubicBezTo>
                  <a:cubicBezTo>
                    <a:pt x="442" y="232"/>
                    <a:pt x="445" y="232"/>
                    <a:pt x="448" y="232"/>
                  </a:cubicBezTo>
                  <a:cubicBezTo>
                    <a:pt x="452" y="232"/>
                    <a:pt x="456" y="232"/>
                    <a:pt x="460" y="232"/>
                  </a:cubicBezTo>
                  <a:cubicBezTo>
                    <a:pt x="462" y="232"/>
                    <a:pt x="462" y="232"/>
                    <a:pt x="462" y="232"/>
                  </a:cubicBezTo>
                  <a:cubicBezTo>
                    <a:pt x="464" y="232"/>
                    <a:pt x="466" y="232"/>
                    <a:pt x="469" y="232"/>
                  </a:cubicBezTo>
                  <a:cubicBezTo>
                    <a:pt x="472" y="232"/>
                    <a:pt x="475" y="232"/>
                    <a:pt x="479" y="232"/>
                  </a:cubicBezTo>
                  <a:cubicBezTo>
                    <a:pt x="479" y="232"/>
                    <a:pt x="479" y="232"/>
                    <a:pt x="479" y="232"/>
                  </a:cubicBezTo>
                  <a:cubicBezTo>
                    <a:pt x="480" y="232"/>
                    <a:pt x="482" y="232"/>
                    <a:pt x="483" y="232"/>
                  </a:cubicBezTo>
                  <a:cubicBezTo>
                    <a:pt x="484" y="232"/>
                    <a:pt x="486" y="232"/>
                    <a:pt x="489" y="232"/>
                  </a:cubicBezTo>
                  <a:cubicBezTo>
                    <a:pt x="492" y="232"/>
                    <a:pt x="496" y="232"/>
                    <a:pt x="499" y="232"/>
                  </a:cubicBezTo>
                  <a:cubicBezTo>
                    <a:pt x="501" y="232"/>
                    <a:pt x="502" y="232"/>
                    <a:pt x="504" y="232"/>
                  </a:cubicBezTo>
                  <a:cubicBezTo>
                    <a:pt x="505" y="232"/>
                    <a:pt x="507" y="232"/>
                    <a:pt x="509" y="232"/>
                  </a:cubicBezTo>
                  <a:cubicBezTo>
                    <a:pt x="512" y="232"/>
                    <a:pt x="515" y="232"/>
                    <a:pt x="518" y="233"/>
                  </a:cubicBezTo>
                  <a:cubicBezTo>
                    <a:pt x="519" y="233"/>
                    <a:pt x="519" y="233"/>
                    <a:pt x="519" y="233"/>
                  </a:cubicBezTo>
                  <a:cubicBezTo>
                    <a:pt x="521" y="233"/>
                    <a:pt x="522" y="233"/>
                    <a:pt x="524" y="233"/>
                  </a:cubicBezTo>
                  <a:cubicBezTo>
                    <a:pt x="525" y="233"/>
                    <a:pt x="527" y="233"/>
                    <a:pt x="529" y="233"/>
                  </a:cubicBezTo>
                  <a:cubicBezTo>
                    <a:pt x="532" y="233"/>
                    <a:pt x="535" y="233"/>
                    <a:pt x="538" y="233"/>
                  </a:cubicBezTo>
                  <a:cubicBezTo>
                    <a:pt x="542" y="233"/>
                    <a:pt x="545" y="233"/>
                    <a:pt x="549" y="233"/>
                  </a:cubicBezTo>
                  <a:cubicBezTo>
                    <a:pt x="550" y="233"/>
                    <a:pt x="551" y="233"/>
                    <a:pt x="553" y="233"/>
                  </a:cubicBezTo>
                  <a:cubicBezTo>
                    <a:pt x="554" y="234"/>
                    <a:pt x="556" y="234"/>
                    <a:pt x="558" y="234"/>
                  </a:cubicBezTo>
                  <a:cubicBezTo>
                    <a:pt x="559" y="234"/>
                    <a:pt x="559" y="234"/>
                    <a:pt x="560" y="234"/>
                  </a:cubicBezTo>
                  <a:cubicBezTo>
                    <a:pt x="561" y="234"/>
                    <a:pt x="562" y="234"/>
                    <a:pt x="563" y="234"/>
                  </a:cubicBezTo>
                  <a:cubicBezTo>
                    <a:pt x="565" y="234"/>
                    <a:pt x="567" y="234"/>
                    <a:pt x="568" y="234"/>
                  </a:cubicBezTo>
                  <a:cubicBezTo>
                    <a:pt x="570" y="234"/>
                    <a:pt x="572" y="234"/>
                    <a:pt x="574" y="234"/>
                  </a:cubicBezTo>
                  <a:cubicBezTo>
                    <a:pt x="575" y="234"/>
                    <a:pt x="576" y="234"/>
                    <a:pt x="577" y="234"/>
                  </a:cubicBezTo>
                  <a:cubicBezTo>
                    <a:pt x="580" y="234"/>
                    <a:pt x="584" y="235"/>
                    <a:pt x="587" y="235"/>
                  </a:cubicBezTo>
                  <a:cubicBezTo>
                    <a:pt x="588" y="235"/>
                    <a:pt x="590" y="235"/>
                    <a:pt x="591" y="235"/>
                  </a:cubicBezTo>
                  <a:cubicBezTo>
                    <a:pt x="594" y="235"/>
                    <a:pt x="596" y="235"/>
                    <a:pt x="599" y="235"/>
                  </a:cubicBezTo>
                  <a:cubicBezTo>
                    <a:pt x="599" y="235"/>
                    <a:pt x="600" y="235"/>
                    <a:pt x="601" y="235"/>
                  </a:cubicBezTo>
                  <a:cubicBezTo>
                    <a:pt x="602" y="235"/>
                    <a:pt x="604" y="236"/>
                    <a:pt x="606" y="236"/>
                  </a:cubicBezTo>
                  <a:cubicBezTo>
                    <a:pt x="607" y="236"/>
                    <a:pt x="607" y="236"/>
                    <a:pt x="607" y="236"/>
                  </a:cubicBezTo>
                  <a:cubicBezTo>
                    <a:pt x="609" y="236"/>
                    <a:pt x="611" y="236"/>
                    <a:pt x="613" y="236"/>
                  </a:cubicBezTo>
                  <a:cubicBezTo>
                    <a:pt x="615" y="236"/>
                    <a:pt x="616" y="236"/>
                    <a:pt x="617" y="236"/>
                  </a:cubicBezTo>
                  <a:cubicBezTo>
                    <a:pt x="620" y="236"/>
                    <a:pt x="623" y="236"/>
                    <a:pt x="625" y="237"/>
                  </a:cubicBezTo>
                  <a:cubicBezTo>
                    <a:pt x="626" y="237"/>
                    <a:pt x="626" y="237"/>
                    <a:pt x="627" y="237"/>
                  </a:cubicBezTo>
                  <a:cubicBezTo>
                    <a:pt x="629" y="237"/>
                    <a:pt x="631" y="237"/>
                    <a:pt x="633" y="237"/>
                  </a:cubicBezTo>
                  <a:cubicBezTo>
                    <a:pt x="634" y="237"/>
                    <a:pt x="635" y="237"/>
                    <a:pt x="636" y="237"/>
                  </a:cubicBezTo>
                  <a:cubicBezTo>
                    <a:pt x="637" y="237"/>
                    <a:pt x="637" y="237"/>
                    <a:pt x="637" y="237"/>
                  </a:cubicBezTo>
                  <a:cubicBezTo>
                    <a:pt x="639" y="237"/>
                    <a:pt x="642" y="238"/>
                    <a:pt x="645" y="238"/>
                  </a:cubicBezTo>
                  <a:cubicBezTo>
                    <a:pt x="648" y="238"/>
                    <a:pt x="651" y="238"/>
                    <a:pt x="653" y="238"/>
                  </a:cubicBezTo>
                  <a:cubicBezTo>
                    <a:pt x="654" y="238"/>
                    <a:pt x="654" y="238"/>
                    <a:pt x="655" y="238"/>
                  </a:cubicBezTo>
                  <a:cubicBezTo>
                    <a:pt x="658" y="239"/>
                    <a:pt x="661" y="239"/>
                    <a:pt x="664" y="239"/>
                  </a:cubicBezTo>
                  <a:cubicBezTo>
                    <a:pt x="665" y="239"/>
                    <a:pt x="665" y="239"/>
                    <a:pt x="665" y="239"/>
                  </a:cubicBezTo>
                  <a:cubicBezTo>
                    <a:pt x="666" y="239"/>
                    <a:pt x="667" y="239"/>
                    <a:pt x="668" y="239"/>
                  </a:cubicBezTo>
                  <a:cubicBezTo>
                    <a:pt x="669" y="239"/>
                    <a:pt x="670" y="239"/>
                    <a:pt x="670" y="239"/>
                  </a:cubicBezTo>
                  <a:cubicBezTo>
                    <a:pt x="671" y="239"/>
                    <a:pt x="672" y="239"/>
                    <a:pt x="673" y="240"/>
                  </a:cubicBezTo>
                  <a:cubicBezTo>
                    <a:pt x="673" y="240"/>
                    <a:pt x="674" y="240"/>
                    <a:pt x="675" y="240"/>
                  </a:cubicBezTo>
                  <a:cubicBezTo>
                    <a:pt x="677" y="240"/>
                    <a:pt x="680" y="240"/>
                    <a:pt x="682" y="240"/>
                  </a:cubicBezTo>
                  <a:cubicBezTo>
                    <a:pt x="682" y="240"/>
                    <a:pt x="682" y="240"/>
                    <a:pt x="682" y="240"/>
                  </a:cubicBezTo>
                  <a:cubicBezTo>
                    <a:pt x="686" y="240"/>
                    <a:pt x="689" y="241"/>
                    <a:pt x="692" y="241"/>
                  </a:cubicBezTo>
                  <a:cubicBezTo>
                    <a:pt x="692" y="241"/>
                    <a:pt x="693" y="241"/>
                    <a:pt x="694" y="241"/>
                  </a:cubicBezTo>
                  <a:cubicBezTo>
                    <a:pt x="696" y="241"/>
                    <a:pt x="698" y="241"/>
                    <a:pt x="700" y="242"/>
                  </a:cubicBezTo>
                  <a:cubicBezTo>
                    <a:pt x="704" y="242"/>
                    <a:pt x="708" y="242"/>
                    <a:pt x="712" y="243"/>
                  </a:cubicBezTo>
                  <a:cubicBezTo>
                    <a:pt x="714" y="243"/>
                    <a:pt x="716" y="243"/>
                    <a:pt x="718" y="243"/>
                  </a:cubicBezTo>
                  <a:cubicBezTo>
                    <a:pt x="720" y="243"/>
                    <a:pt x="722" y="243"/>
                    <a:pt x="723" y="243"/>
                  </a:cubicBezTo>
                  <a:cubicBezTo>
                    <a:pt x="724" y="243"/>
                    <a:pt x="724" y="243"/>
                    <a:pt x="724" y="243"/>
                  </a:cubicBezTo>
                  <a:cubicBezTo>
                    <a:pt x="726" y="244"/>
                    <a:pt x="728" y="244"/>
                    <a:pt x="730" y="244"/>
                  </a:cubicBezTo>
                  <a:cubicBezTo>
                    <a:pt x="730" y="244"/>
                    <a:pt x="730" y="244"/>
                    <a:pt x="730" y="244"/>
                  </a:cubicBezTo>
                  <a:cubicBezTo>
                    <a:pt x="731" y="244"/>
                    <a:pt x="731" y="244"/>
                    <a:pt x="731" y="244"/>
                  </a:cubicBezTo>
                  <a:cubicBezTo>
                    <a:pt x="732" y="244"/>
                    <a:pt x="733" y="244"/>
                    <a:pt x="734" y="244"/>
                  </a:cubicBezTo>
                  <a:cubicBezTo>
                    <a:pt x="735" y="244"/>
                    <a:pt x="736" y="245"/>
                    <a:pt x="737" y="245"/>
                  </a:cubicBezTo>
                  <a:cubicBezTo>
                    <a:pt x="740" y="245"/>
                    <a:pt x="742" y="245"/>
                    <a:pt x="745" y="245"/>
                  </a:cubicBezTo>
                  <a:cubicBezTo>
                    <a:pt x="746" y="245"/>
                    <a:pt x="746" y="245"/>
                    <a:pt x="747" y="246"/>
                  </a:cubicBezTo>
                  <a:cubicBezTo>
                    <a:pt x="748" y="246"/>
                    <a:pt x="749" y="246"/>
                    <a:pt x="750" y="246"/>
                  </a:cubicBezTo>
                  <a:cubicBezTo>
                    <a:pt x="753" y="246"/>
                    <a:pt x="755" y="246"/>
                    <a:pt x="757" y="247"/>
                  </a:cubicBezTo>
                  <a:cubicBezTo>
                    <a:pt x="765" y="247"/>
                    <a:pt x="772" y="248"/>
                    <a:pt x="779" y="249"/>
                  </a:cubicBezTo>
                  <a:cubicBezTo>
                    <a:pt x="781" y="249"/>
                    <a:pt x="782" y="249"/>
                    <a:pt x="784" y="249"/>
                  </a:cubicBezTo>
                  <a:cubicBezTo>
                    <a:pt x="784" y="249"/>
                    <a:pt x="785" y="249"/>
                    <a:pt x="785" y="249"/>
                  </a:cubicBezTo>
                  <a:cubicBezTo>
                    <a:pt x="787" y="250"/>
                    <a:pt x="790" y="250"/>
                    <a:pt x="792" y="250"/>
                  </a:cubicBezTo>
                  <a:cubicBezTo>
                    <a:pt x="793" y="250"/>
                    <a:pt x="793" y="250"/>
                    <a:pt x="793" y="250"/>
                  </a:cubicBezTo>
                  <a:cubicBezTo>
                    <a:pt x="794" y="250"/>
                    <a:pt x="795" y="250"/>
                    <a:pt x="796" y="249"/>
                  </a:cubicBezTo>
                  <a:cubicBezTo>
                    <a:pt x="796" y="249"/>
                    <a:pt x="797" y="249"/>
                    <a:pt x="797" y="249"/>
                  </a:cubicBezTo>
                  <a:cubicBezTo>
                    <a:pt x="800" y="248"/>
                    <a:pt x="802" y="247"/>
                    <a:pt x="804" y="247"/>
                  </a:cubicBezTo>
                  <a:cubicBezTo>
                    <a:pt x="805" y="246"/>
                    <a:pt x="806" y="246"/>
                    <a:pt x="807" y="246"/>
                  </a:cubicBezTo>
                  <a:cubicBezTo>
                    <a:pt x="809" y="245"/>
                    <a:pt x="812" y="244"/>
                    <a:pt x="815" y="243"/>
                  </a:cubicBezTo>
                  <a:cubicBezTo>
                    <a:pt x="818" y="242"/>
                    <a:pt x="820" y="241"/>
                    <a:pt x="823" y="240"/>
                  </a:cubicBezTo>
                  <a:cubicBezTo>
                    <a:pt x="823" y="240"/>
                    <a:pt x="824" y="240"/>
                    <a:pt x="825" y="239"/>
                  </a:cubicBezTo>
                  <a:cubicBezTo>
                    <a:pt x="827" y="239"/>
                    <a:pt x="829" y="238"/>
                    <a:pt x="831" y="237"/>
                  </a:cubicBezTo>
                  <a:cubicBezTo>
                    <a:pt x="831" y="237"/>
                    <a:pt x="832" y="237"/>
                    <a:pt x="832" y="236"/>
                  </a:cubicBezTo>
                  <a:cubicBezTo>
                    <a:pt x="835" y="235"/>
                    <a:pt x="837" y="235"/>
                    <a:pt x="839" y="234"/>
                  </a:cubicBezTo>
                  <a:cubicBezTo>
                    <a:pt x="840" y="233"/>
                    <a:pt x="840" y="233"/>
                    <a:pt x="841" y="233"/>
                  </a:cubicBezTo>
                  <a:cubicBezTo>
                    <a:pt x="843" y="232"/>
                    <a:pt x="844" y="231"/>
                    <a:pt x="846" y="230"/>
                  </a:cubicBezTo>
                  <a:cubicBezTo>
                    <a:pt x="847" y="230"/>
                    <a:pt x="847" y="230"/>
                    <a:pt x="848" y="230"/>
                  </a:cubicBezTo>
                  <a:cubicBezTo>
                    <a:pt x="850" y="229"/>
                    <a:pt x="852" y="228"/>
                    <a:pt x="854" y="227"/>
                  </a:cubicBezTo>
                  <a:cubicBezTo>
                    <a:pt x="856" y="162"/>
                    <a:pt x="856" y="162"/>
                    <a:pt x="856" y="162"/>
                  </a:cubicBezTo>
                  <a:cubicBezTo>
                    <a:pt x="857" y="161"/>
                    <a:pt x="859" y="160"/>
                    <a:pt x="860" y="160"/>
                  </a:cubicBezTo>
                  <a:cubicBezTo>
                    <a:pt x="861" y="159"/>
                    <a:pt x="861" y="159"/>
                    <a:pt x="862" y="159"/>
                  </a:cubicBezTo>
                  <a:cubicBezTo>
                    <a:pt x="864" y="158"/>
                    <a:pt x="865" y="157"/>
                    <a:pt x="867" y="156"/>
                  </a:cubicBezTo>
                  <a:cubicBezTo>
                    <a:pt x="869" y="154"/>
                    <a:pt x="870" y="153"/>
                    <a:pt x="872" y="152"/>
                  </a:cubicBezTo>
                  <a:cubicBezTo>
                    <a:pt x="872" y="152"/>
                    <a:pt x="873" y="152"/>
                    <a:pt x="873" y="151"/>
                  </a:cubicBezTo>
                  <a:cubicBezTo>
                    <a:pt x="875" y="151"/>
                    <a:pt x="876" y="150"/>
                    <a:pt x="877" y="149"/>
                  </a:cubicBezTo>
                  <a:cubicBezTo>
                    <a:pt x="878" y="148"/>
                    <a:pt x="878" y="148"/>
                    <a:pt x="878" y="148"/>
                  </a:cubicBezTo>
                  <a:cubicBezTo>
                    <a:pt x="879" y="147"/>
                    <a:pt x="880" y="146"/>
                    <a:pt x="882" y="145"/>
                  </a:cubicBezTo>
                  <a:cubicBezTo>
                    <a:pt x="883" y="144"/>
                    <a:pt x="883" y="144"/>
                    <a:pt x="883" y="144"/>
                  </a:cubicBezTo>
                  <a:cubicBezTo>
                    <a:pt x="884" y="143"/>
                    <a:pt x="884" y="142"/>
                    <a:pt x="885" y="141"/>
                  </a:cubicBezTo>
                  <a:cubicBezTo>
                    <a:pt x="886" y="140"/>
                    <a:pt x="886" y="140"/>
                    <a:pt x="886" y="140"/>
                  </a:cubicBezTo>
                  <a:cubicBezTo>
                    <a:pt x="887" y="139"/>
                    <a:pt x="888" y="138"/>
                    <a:pt x="889" y="137"/>
                  </a:cubicBezTo>
                  <a:cubicBezTo>
                    <a:pt x="890" y="137"/>
                    <a:pt x="890" y="137"/>
                    <a:pt x="890" y="137"/>
                  </a:cubicBezTo>
                  <a:cubicBezTo>
                    <a:pt x="890" y="136"/>
                    <a:pt x="891" y="135"/>
                    <a:pt x="892" y="134"/>
                  </a:cubicBezTo>
                  <a:cubicBezTo>
                    <a:pt x="893" y="133"/>
                    <a:pt x="893" y="133"/>
                    <a:pt x="893" y="133"/>
                  </a:cubicBezTo>
                  <a:cubicBezTo>
                    <a:pt x="893" y="132"/>
                    <a:pt x="894" y="131"/>
                    <a:pt x="895" y="129"/>
                  </a:cubicBezTo>
                  <a:cubicBezTo>
                    <a:pt x="895" y="128"/>
                    <a:pt x="896" y="127"/>
                    <a:pt x="896" y="126"/>
                  </a:cubicBezTo>
                  <a:cubicBezTo>
                    <a:pt x="897" y="125"/>
                    <a:pt x="897" y="125"/>
                    <a:pt x="897" y="125"/>
                  </a:cubicBezTo>
                  <a:cubicBezTo>
                    <a:pt x="897" y="124"/>
                    <a:pt x="897" y="123"/>
                    <a:pt x="898" y="122"/>
                  </a:cubicBezTo>
                  <a:cubicBezTo>
                    <a:pt x="898" y="121"/>
                    <a:pt x="898" y="121"/>
                    <a:pt x="898" y="121"/>
                  </a:cubicBezTo>
                  <a:cubicBezTo>
                    <a:pt x="898" y="120"/>
                    <a:pt x="898" y="119"/>
                    <a:pt x="899" y="118"/>
                  </a:cubicBezTo>
                  <a:cubicBezTo>
                    <a:pt x="899" y="117"/>
                    <a:pt x="899" y="117"/>
                    <a:pt x="899" y="117"/>
                  </a:cubicBezTo>
                  <a:cubicBezTo>
                    <a:pt x="899" y="117"/>
                    <a:pt x="899" y="116"/>
                    <a:pt x="899" y="115"/>
                  </a:cubicBezTo>
                  <a:cubicBezTo>
                    <a:pt x="899" y="114"/>
                    <a:pt x="899" y="114"/>
                    <a:pt x="899" y="114"/>
                  </a:cubicBezTo>
                  <a:cubicBezTo>
                    <a:pt x="899" y="114"/>
                    <a:pt x="899" y="114"/>
                    <a:pt x="899" y="114"/>
                  </a:cubicBezTo>
                  <a:cubicBezTo>
                    <a:pt x="899" y="113"/>
                    <a:pt x="899" y="113"/>
                    <a:pt x="899" y="113"/>
                  </a:cubicBezTo>
                  <a:cubicBezTo>
                    <a:pt x="899" y="113"/>
                    <a:pt x="899" y="112"/>
                    <a:pt x="899" y="111"/>
                  </a:cubicBezTo>
                  <a:cubicBezTo>
                    <a:pt x="899" y="111"/>
                    <a:pt x="899" y="111"/>
                    <a:pt x="899" y="111"/>
                  </a:cubicBezTo>
                  <a:cubicBezTo>
                    <a:pt x="899" y="110"/>
                    <a:pt x="899" y="109"/>
                    <a:pt x="898" y="108"/>
                  </a:cubicBezTo>
                  <a:cubicBezTo>
                    <a:pt x="898" y="107"/>
                    <a:pt x="898" y="106"/>
                    <a:pt x="897" y="105"/>
                  </a:cubicBezTo>
                  <a:cubicBezTo>
                    <a:pt x="897" y="104"/>
                    <a:pt x="897" y="104"/>
                    <a:pt x="897" y="104"/>
                  </a:cubicBezTo>
                  <a:cubicBezTo>
                    <a:pt x="897" y="103"/>
                    <a:pt x="897" y="102"/>
                    <a:pt x="896" y="102"/>
                  </a:cubicBezTo>
                  <a:cubicBezTo>
                    <a:pt x="896" y="101"/>
                    <a:pt x="896" y="101"/>
                    <a:pt x="896" y="100"/>
                  </a:cubicBezTo>
                  <a:cubicBezTo>
                    <a:pt x="896" y="100"/>
                    <a:pt x="895" y="99"/>
                    <a:pt x="895" y="99"/>
                  </a:cubicBezTo>
                  <a:cubicBezTo>
                    <a:pt x="895" y="98"/>
                    <a:pt x="894" y="98"/>
                    <a:pt x="894" y="97"/>
                  </a:cubicBezTo>
                  <a:cubicBezTo>
                    <a:pt x="894" y="97"/>
                    <a:pt x="893" y="96"/>
                    <a:pt x="893" y="96"/>
                  </a:cubicBezTo>
                  <a:cubicBezTo>
                    <a:pt x="893" y="95"/>
                    <a:pt x="893" y="95"/>
                    <a:pt x="892" y="94"/>
                  </a:cubicBezTo>
                  <a:cubicBezTo>
                    <a:pt x="892" y="94"/>
                    <a:pt x="891" y="93"/>
                    <a:pt x="891" y="93"/>
                  </a:cubicBezTo>
                  <a:cubicBezTo>
                    <a:pt x="891" y="92"/>
                    <a:pt x="890" y="92"/>
                    <a:pt x="890" y="91"/>
                  </a:cubicBezTo>
                  <a:cubicBezTo>
                    <a:pt x="890" y="91"/>
                    <a:pt x="889" y="90"/>
                    <a:pt x="888" y="90"/>
                  </a:cubicBezTo>
                  <a:cubicBezTo>
                    <a:pt x="888" y="89"/>
                    <a:pt x="888" y="89"/>
                    <a:pt x="888" y="89"/>
                  </a:cubicBezTo>
                  <a:cubicBezTo>
                    <a:pt x="887" y="88"/>
                    <a:pt x="886" y="87"/>
                    <a:pt x="885" y="86"/>
                  </a:cubicBezTo>
                  <a:cubicBezTo>
                    <a:pt x="884" y="85"/>
                    <a:pt x="883" y="84"/>
                    <a:pt x="881" y="83"/>
                  </a:cubicBezTo>
                  <a:cubicBezTo>
                    <a:pt x="880" y="82"/>
                    <a:pt x="880" y="82"/>
                    <a:pt x="880" y="82"/>
                  </a:cubicBezTo>
                  <a:cubicBezTo>
                    <a:pt x="880" y="81"/>
                    <a:pt x="879" y="80"/>
                    <a:pt x="878" y="80"/>
                  </a:cubicBezTo>
                  <a:cubicBezTo>
                    <a:pt x="877" y="79"/>
                    <a:pt x="877" y="79"/>
                    <a:pt x="876" y="79"/>
                  </a:cubicBezTo>
                  <a:cubicBezTo>
                    <a:pt x="876" y="78"/>
                    <a:pt x="875" y="77"/>
                    <a:pt x="874" y="77"/>
                  </a:cubicBezTo>
                  <a:cubicBezTo>
                    <a:pt x="873" y="76"/>
                    <a:pt x="873" y="76"/>
                    <a:pt x="872" y="76"/>
                  </a:cubicBezTo>
                  <a:cubicBezTo>
                    <a:pt x="872" y="75"/>
                    <a:pt x="871" y="74"/>
                    <a:pt x="870" y="74"/>
                  </a:cubicBezTo>
                  <a:cubicBezTo>
                    <a:pt x="869" y="73"/>
                    <a:pt x="869" y="73"/>
                    <a:pt x="868" y="73"/>
                  </a:cubicBezTo>
                  <a:cubicBezTo>
                    <a:pt x="867" y="72"/>
                    <a:pt x="866" y="71"/>
                    <a:pt x="865" y="71"/>
                  </a:cubicBezTo>
                  <a:cubicBezTo>
                    <a:pt x="865" y="71"/>
                    <a:pt x="864" y="70"/>
                    <a:pt x="863" y="70"/>
                  </a:cubicBezTo>
                  <a:cubicBezTo>
                    <a:pt x="862" y="69"/>
                    <a:pt x="861" y="68"/>
                    <a:pt x="860" y="68"/>
                  </a:cubicBezTo>
                  <a:cubicBezTo>
                    <a:pt x="859" y="68"/>
                    <a:pt x="859" y="67"/>
                    <a:pt x="858" y="67"/>
                  </a:cubicBezTo>
                  <a:cubicBezTo>
                    <a:pt x="857" y="66"/>
                    <a:pt x="855" y="65"/>
                    <a:pt x="853" y="64"/>
                  </a:cubicBezTo>
                  <a:cubicBezTo>
                    <a:pt x="774" y="24"/>
                    <a:pt x="613" y="0"/>
                    <a:pt x="446" y="0"/>
                  </a:cubicBezTo>
                </a:path>
              </a:pathLst>
            </a:cu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id-ID" sz="7198"/>
            </a:p>
          </p:txBody>
        </p:sp>
        <p:sp>
          <p:nvSpPr>
            <p:cNvPr id="51" name="Freeform 55">
              <a:extLst>
                <a:ext uri="{FF2B5EF4-FFF2-40B4-BE49-F238E27FC236}">
                  <a16:creationId xmlns:a16="http://schemas.microsoft.com/office/drawing/2014/main" id="{89C3D0D3-504F-9F5A-ADCD-1D2BADB30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0874" y="4919064"/>
              <a:ext cx="8747081" cy="1975040"/>
            </a:xfrm>
            <a:custGeom>
              <a:avLst/>
              <a:gdLst>
                <a:gd name="T0" fmla="*/ 2025 w 2032"/>
                <a:gd name="T1" fmla="*/ 14 h 459"/>
                <a:gd name="T2" fmla="*/ 2014 w 2032"/>
                <a:gd name="T3" fmla="*/ 27 h 459"/>
                <a:gd name="T4" fmla="*/ 2001 w 2032"/>
                <a:gd name="T5" fmla="*/ 39 h 459"/>
                <a:gd name="T6" fmla="*/ 1986 w 2032"/>
                <a:gd name="T7" fmla="*/ 51 h 459"/>
                <a:gd name="T8" fmla="*/ 1970 w 2032"/>
                <a:gd name="T9" fmla="*/ 62 h 459"/>
                <a:gd name="T10" fmla="*/ 1951 w 2032"/>
                <a:gd name="T11" fmla="*/ 73 h 459"/>
                <a:gd name="T12" fmla="*/ 1928 w 2032"/>
                <a:gd name="T13" fmla="*/ 85 h 459"/>
                <a:gd name="T14" fmla="*/ 1922 w 2032"/>
                <a:gd name="T15" fmla="*/ 88 h 459"/>
                <a:gd name="T16" fmla="*/ 1902 w 2032"/>
                <a:gd name="T17" fmla="*/ 97 h 459"/>
                <a:gd name="T18" fmla="*/ 1874 w 2032"/>
                <a:gd name="T19" fmla="*/ 109 h 459"/>
                <a:gd name="T20" fmla="*/ 1847 w 2032"/>
                <a:gd name="T21" fmla="*/ 119 h 459"/>
                <a:gd name="T22" fmla="*/ 1818 w 2032"/>
                <a:gd name="T23" fmla="*/ 128 h 459"/>
                <a:gd name="T24" fmla="*/ 1799 w 2032"/>
                <a:gd name="T25" fmla="*/ 134 h 459"/>
                <a:gd name="T26" fmla="*/ 1771 w 2032"/>
                <a:gd name="T27" fmla="*/ 142 h 459"/>
                <a:gd name="T28" fmla="*/ 1736 w 2032"/>
                <a:gd name="T29" fmla="*/ 151 h 459"/>
                <a:gd name="T30" fmla="*/ 1700 w 2032"/>
                <a:gd name="T31" fmla="*/ 160 h 459"/>
                <a:gd name="T32" fmla="*/ 1663 w 2032"/>
                <a:gd name="T33" fmla="*/ 168 h 459"/>
                <a:gd name="T34" fmla="*/ 1623 w 2032"/>
                <a:gd name="T35" fmla="*/ 176 h 459"/>
                <a:gd name="T36" fmla="*/ 1579 w 2032"/>
                <a:gd name="T37" fmla="*/ 183 h 459"/>
                <a:gd name="T38" fmla="*/ 1535 w 2032"/>
                <a:gd name="T39" fmla="*/ 190 h 459"/>
                <a:gd name="T40" fmla="*/ 1511 w 2032"/>
                <a:gd name="T41" fmla="*/ 193 h 459"/>
                <a:gd name="T42" fmla="*/ 518 w 2032"/>
                <a:gd name="T43" fmla="*/ 191 h 459"/>
                <a:gd name="T44" fmla="*/ 110 w 2032"/>
                <a:gd name="T45" fmla="*/ 85 h 459"/>
                <a:gd name="T46" fmla="*/ 82 w 2032"/>
                <a:gd name="T47" fmla="*/ 70 h 459"/>
                <a:gd name="T48" fmla="*/ 62 w 2032"/>
                <a:gd name="T49" fmla="*/ 59 h 459"/>
                <a:gd name="T50" fmla="*/ 43 w 2032"/>
                <a:gd name="T51" fmla="*/ 46 h 459"/>
                <a:gd name="T52" fmla="*/ 29 w 2032"/>
                <a:gd name="T53" fmla="*/ 34 h 459"/>
                <a:gd name="T54" fmla="*/ 16 w 2032"/>
                <a:gd name="T55" fmla="*/ 21 h 459"/>
                <a:gd name="T56" fmla="*/ 6 w 2032"/>
                <a:gd name="T57" fmla="*/ 9 h 459"/>
                <a:gd name="T58" fmla="*/ 152 w 2032"/>
                <a:gd name="T59" fmla="*/ 267 h 459"/>
                <a:gd name="T60" fmla="*/ 156 w 2032"/>
                <a:gd name="T61" fmla="*/ 273 h 459"/>
                <a:gd name="T62" fmla="*/ 161 w 2032"/>
                <a:gd name="T63" fmla="*/ 281 h 459"/>
                <a:gd name="T64" fmla="*/ 168 w 2032"/>
                <a:gd name="T65" fmla="*/ 289 h 459"/>
                <a:gd name="T66" fmla="*/ 177 w 2032"/>
                <a:gd name="T67" fmla="*/ 297 h 459"/>
                <a:gd name="T68" fmla="*/ 188 w 2032"/>
                <a:gd name="T69" fmla="*/ 306 h 459"/>
                <a:gd name="T70" fmla="*/ 198 w 2032"/>
                <a:gd name="T71" fmla="*/ 314 h 459"/>
                <a:gd name="T72" fmla="*/ 210 w 2032"/>
                <a:gd name="T73" fmla="*/ 322 h 459"/>
                <a:gd name="T74" fmla="*/ 218 w 2032"/>
                <a:gd name="T75" fmla="*/ 326 h 459"/>
                <a:gd name="T76" fmla="*/ 234 w 2032"/>
                <a:gd name="T77" fmla="*/ 335 h 459"/>
                <a:gd name="T78" fmla="*/ 953 w 2032"/>
                <a:gd name="T79" fmla="*/ 458 h 459"/>
                <a:gd name="T80" fmla="*/ 1094 w 2032"/>
                <a:gd name="T81" fmla="*/ 458 h 459"/>
                <a:gd name="T82" fmla="*/ 1429 w 2032"/>
                <a:gd name="T83" fmla="*/ 433 h 459"/>
                <a:gd name="T84" fmla="*/ 1474 w 2032"/>
                <a:gd name="T85" fmla="*/ 426 h 459"/>
                <a:gd name="T86" fmla="*/ 1522 w 2032"/>
                <a:gd name="T87" fmla="*/ 418 h 459"/>
                <a:gd name="T88" fmla="*/ 1563 w 2032"/>
                <a:gd name="T89" fmla="*/ 411 h 459"/>
                <a:gd name="T90" fmla="*/ 1606 w 2032"/>
                <a:gd name="T91" fmla="*/ 401 h 459"/>
                <a:gd name="T92" fmla="*/ 1642 w 2032"/>
                <a:gd name="T93" fmla="*/ 393 h 459"/>
                <a:gd name="T94" fmla="*/ 1679 w 2032"/>
                <a:gd name="T95" fmla="*/ 382 h 459"/>
                <a:gd name="T96" fmla="*/ 1706 w 2032"/>
                <a:gd name="T97" fmla="*/ 374 h 459"/>
                <a:gd name="T98" fmla="*/ 1739 w 2032"/>
                <a:gd name="T99" fmla="*/ 363 h 459"/>
                <a:gd name="T100" fmla="*/ 1764 w 2032"/>
                <a:gd name="T101" fmla="*/ 352 h 459"/>
                <a:gd name="T102" fmla="*/ 1792 w 2032"/>
                <a:gd name="T103" fmla="*/ 340 h 459"/>
                <a:gd name="T104" fmla="*/ 1812 w 2032"/>
                <a:gd name="T105" fmla="*/ 329 h 459"/>
                <a:gd name="T106" fmla="*/ 1822 w 2032"/>
                <a:gd name="T107" fmla="*/ 323 h 459"/>
                <a:gd name="T108" fmla="*/ 1841 w 2032"/>
                <a:gd name="T109" fmla="*/ 311 h 459"/>
                <a:gd name="T110" fmla="*/ 1856 w 2032"/>
                <a:gd name="T111" fmla="*/ 299 h 459"/>
                <a:gd name="T112" fmla="*/ 1868 w 2032"/>
                <a:gd name="T113" fmla="*/ 285 h 459"/>
                <a:gd name="T114" fmla="*/ 1877 w 2032"/>
                <a:gd name="T115" fmla="*/ 273 h 459"/>
                <a:gd name="T116" fmla="*/ 2032 w 2032"/>
                <a:gd name="T117" fmla="*/ 3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32" h="459">
                  <a:moveTo>
                    <a:pt x="2029" y="8"/>
                  </a:moveTo>
                  <a:cubicBezTo>
                    <a:pt x="2029" y="9"/>
                    <a:pt x="2029" y="9"/>
                    <a:pt x="2029" y="9"/>
                  </a:cubicBezTo>
                  <a:cubicBezTo>
                    <a:pt x="2028" y="11"/>
                    <a:pt x="2026" y="12"/>
                    <a:pt x="2025" y="14"/>
                  </a:cubicBezTo>
                  <a:cubicBezTo>
                    <a:pt x="2025" y="14"/>
                    <a:pt x="2025" y="14"/>
                    <a:pt x="2025" y="14"/>
                  </a:cubicBezTo>
                  <a:cubicBezTo>
                    <a:pt x="2023" y="16"/>
                    <a:pt x="2022" y="18"/>
                    <a:pt x="2021" y="20"/>
                  </a:cubicBezTo>
                  <a:cubicBezTo>
                    <a:pt x="2020" y="20"/>
                    <a:pt x="2020" y="21"/>
                    <a:pt x="2020" y="21"/>
                  </a:cubicBezTo>
                  <a:cubicBezTo>
                    <a:pt x="2018" y="23"/>
                    <a:pt x="2016" y="24"/>
                    <a:pt x="2015" y="26"/>
                  </a:cubicBezTo>
                  <a:cubicBezTo>
                    <a:pt x="2014" y="27"/>
                    <a:pt x="2014" y="27"/>
                    <a:pt x="2014" y="27"/>
                  </a:cubicBezTo>
                  <a:cubicBezTo>
                    <a:pt x="2013" y="28"/>
                    <a:pt x="2011" y="30"/>
                    <a:pt x="2009" y="32"/>
                  </a:cubicBezTo>
                  <a:cubicBezTo>
                    <a:pt x="2009" y="32"/>
                    <a:pt x="2009" y="32"/>
                    <a:pt x="2008" y="33"/>
                  </a:cubicBezTo>
                  <a:cubicBezTo>
                    <a:pt x="2006" y="34"/>
                    <a:pt x="2005" y="36"/>
                    <a:pt x="2003" y="38"/>
                  </a:cubicBezTo>
                  <a:cubicBezTo>
                    <a:pt x="2002" y="38"/>
                    <a:pt x="2002" y="39"/>
                    <a:pt x="2001" y="39"/>
                  </a:cubicBezTo>
                  <a:cubicBezTo>
                    <a:pt x="1999" y="41"/>
                    <a:pt x="1997" y="42"/>
                    <a:pt x="1995" y="44"/>
                  </a:cubicBezTo>
                  <a:cubicBezTo>
                    <a:pt x="1995" y="44"/>
                    <a:pt x="1995" y="44"/>
                    <a:pt x="1995" y="44"/>
                  </a:cubicBezTo>
                  <a:cubicBezTo>
                    <a:pt x="1993" y="46"/>
                    <a:pt x="1990" y="48"/>
                    <a:pt x="1988" y="50"/>
                  </a:cubicBezTo>
                  <a:cubicBezTo>
                    <a:pt x="1988" y="50"/>
                    <a:pt x="1987" y="50"/>
                    <a:pt x="1986" y="51"/>
                  </a:cubicBezTo>
                  <a:cubicBezTo>
                    <a:pt x="1984" y="52"/>
                    <a:pt x="1982" y="54"/>
                    <a:pt x="1979" y="56"/>
                  </a:cubicBezTo>
                  <a:cubicBezTo>
                    <a:pt x="1978" y="56"/>
                    <a:pt x="1978" y="56"/>
                    <a:pt x="1978" y="56"/>
                  </a:cubicBezTo>
                  <a:cubicBezTo>
                    <a:pt x="1976" y="58"/>
                    <a:pt x="1974" y="60"/>
                    <a:pt x="1971" y="61"/>
                  </a:cubicBezTo>
                  <a:cubicBezTo>
                    <a:pt x="1971" y="61"/>
                    <a:pt x="1970" y="62"/>
                    <a:pt x="1970" y="62"/>
                  </a:cubicBezTo>
                  <a:cubicBezTo>
                    <a:pt x="1967" y="64"/>
                    <a:pt x="1964" y="65"/>
                    <a:pt x="1962" y="67"/>
                  </a:cubicBezTo>
                  <a:cubicBezTo>
                    <a:pt x="1961" y="67"/>
                    <a:pt x="1960" y="68"/>
                    <a:pt x="1960" y="68"/>
                  </a:cubicBezTo>
                  <a:cubicBezTo>
                    <a:pt x="1957" y="70"/>
                    <a:pt x="1954" y="71"/>
                    <a:pt x="1951" y="73"/>
                  </a:cubicBezTo>
                  <a:cubicBezTo>
                    <a:pt x="1951" y="73"/>
                    <a:pt x="1951" y="73"/>
                    <a:pt x="1951" y="73"/>
                  </a:cubicBezTo>
                  <a:cubicBezTo>
                    <a:pt x="1948" y="75"/>
                    <a:pt x="1945" y="76"/>
                    <a:pt x="1942" y="78"/>
                  </a:cubicBezTo>
                  <a:cubicBezTo>
                    <a:pt x="1941" y="78"/>
                    <a:pt x="1940" y="79"/>
                    <a:pt x="1940" y="79"/>
                  </a:cubicBezTo>
                  <a:cubicBezTo>
                    <a:pt x="1936" y="81"/>
                    <a:pt x="1933" y="82"/>
                    <a:pt x="1930" y="84"/>
                  </a:cubicBezTo>
                  <a:cubicBezTo>
                    <a:pt x="1930" y="84"/>
                    <a:pt x="1929" y="84"/>
                    <a:pt x="1928" y="85"/>
                  </a:cubicBezTo>
                  <a:cubicBezTo>
                    <a:pt x="1927" y="85"/>
                    <a:pt x="1926" y="86"/>
                    <a:pt x="1925" y="86"/>
                  </a:cubicBezTo>
                  <a:cubicBezTo>
                    <a:pt x="1925" y="87"/>
                    <a:pt x="1924" y="87"/>
                    <a:pt x="1924" y="87"/>
                  </a:cubicBezTo>
                  <a:cubicBezTo>
                    <a:pt x="1923" y="87"/>
                    <a:pt x="1923" y="87"/>
                    <a:pt x="1923" y="87"/>
                  </a:cubicBezTo>
                  <a:cubicBezTo>
                    <a:pt x="1923" y="88"/>
                    <a:pt x="1922" y="88"/>
                    <a:pt x="1922" y="88"/>
                  </a:cubicBezTo>
                  <a:cubicBezTo>
                    <a:pt x="1921" y="88"/>
                    <a:pt x="1920" y="89"/>
                    <a:pt x="1919" y="89"/>
                  </a:cubicBezTo>
                  <a:cubicBezTo>
                    <a:pt x="1917" y="90"/>
                    <a:pt x="1916" y="91"/>
                    <a:pt x="1914" y="92"/>
                  </a:cubicBezTo>
                  <a:cubicBezTo>
                    <a:pt x="1913" y="92"/>
                    <a:pt x="1913" y="92"/>
                    <a:pt x="1912" y="93"/>
                  </a:cubicBezTo>
                  <a:cubicBezTo>
                    <a:pt x="1909" y="94"/>
                    <a:pt x="1905" y="96"/>
                    <a:pt x="1902" y="97"/>
                  </a:cubicBezTo>
                  <a:cubicBezTo>
                    <a:pt x="1901" y="98"/>
                    <a:pt x="1900" y="98"/>
                    <a:pt x="1899" y="98"/>
                  </a:cubicBezTo>
                  <a:cubicBezTo>
                    <a:pt x="1896" y="100"/>
                    <a:pt x="1892" y="101"/>
                    <a:pt x="1888" y="103"/>
                  </a:cubicBezTo>
                  <a:cubicBezTo>
                    <a:pt x="1884" y="105"/>
                    <a:pt x="1881" y="106"/>
                    <a:pt x="1877" y="108"/>
                  </a:cubicBezTo>
                  <a:cubicBezTo>
                    <a:pt x="1876" y="108"/>
                    <a:pt x="1875" y="108"/>
                    <a:pt x="1874" y="109"/>
                  </a:cubicBezTo>
                  <a:cubicBezTo>
                    <a:pt x="1870" y="110"/>
                    <a:pt x="1866" y="112"/>
                    <a:pt x="1862" y="113"/>
                  </a:cubicBezTo>
                  <a:cubicBezTo>
                    <a:pt x="1862" y="113"/>
                    <a:pt x="1861" y="114"/>
                    <a:pt x="1860" y="114"/>
                  </a:cubicBezTo>
                  <a:cubicBezTo>
                    <a:pt x="1857" y="115"/>
                    <a:pt x="1853" y="117"/>
                    <a:pt x="1849" y="118"/>
                  </a:cubicBezTo>
                  <a:cubicBezTo>
                    <a:pt x="1848" y="118"/>
                    <a:pt x="1848" y="118"/>
                    <a:pt x="1847" y="119"/>
                  </a:cubicBezTo>
                  <a:cubicBezTo>
                    <a:pt x="1843" y="120"/>
                    <a:pt x="1839" y="122"/>
                    <a:pt x="1834" y="123"/>
                  </a:cubicBezTo>
                  <a:cubicBezTo>
                    <a:pt x="1834" y="123"/>
                    <a:pt x="1833" y="124"/>
                    <a:pt x="1832" y="124"/>
                  </a:cubicBezTo>
                  <a:cubicBezTo>
                    <a:pt x="1827" y="125"/>
                    <a:pt x="1823" y="127"/>
                    <a:pt x="1818" y="128"/>
                  </a:cubicBezTo>
                  <a:cubicBezTo>
                    <a:pt x="1818" y="128"/>
                    <a:pt x="1818" y="128"/>
                    <a:pt x="1818" y="128"/>
                  </a:cubicBezTo>
                  <a:cubicBezTo>
                    <a:pt x="1813" y="130"/>
                    <a:pt x="1809" y="131"/>
                    <a:pt x="1804" y="133"/>
                  </a:cubicBezTo>
                  <a:cubicBezTo>
                    <a:pt x="1803" y="133"/>
                    <a:pt x="1803" y="133"/>
                    <a:pt x="1803" y="133"/>
                  </a:cubicBezTo>
                  <a:cubicBezTo>
                    <a:pt x="1803" y="133"/>
                    <a:pt x="1802" y="133"/>
                    <a:pt x="1801" y="133"/>
                  </a:cubicBezTo>
                  <a:cubicBezTo>
                    <a:pt x="1801" y="134"/>
                    <a:pt x="1800" y="134"/>
                    <a:pt x="1799" y="134"/>
                  </a:cubicBezTo>
                  <a:cubicBezTo>
                    <a:pt x="1795" y="135"/>
                    <a:pt x="1791" y="136"/>
                    <a:pt x="1787" y="138"/>
                  </a:cubicBezTo>
                  <a:cubicBezTo>
                    <a:pt x="1787" y="138"/>
                    <a:pt x="1786" y="138"/>
                    <a:pt x="1785" y="138"/>
                  </a:cubicBezTo>
                  <a:cubicBezTo>
                    <a:pt x="1785" y="138"/>
                    <a:pt x="1785" y="138"/>
                    <a:pt x="1785" y="138"/>
                  </a:cubicBezTo>
                  <a:cubicBezTo>
                    <a:pt x="1780" y="140"/>
                    <a:pt x="1776" y="141"/>
                    <a:pt x="1771" y="142"/>
                  </a:cubicBezTo>
                  <a:cubicBezTo>
                    <a:pt x="1771" y="142"/>
                    <a:pt x="1770" y="142"/>
                    <a:pt x="1770" y="143"/>
                  </a:cubicBezTo>
                  <a:cubicBezTo>
                    <a:pt x="1765" y="144"/>
                    <a:pt x="1760" y="145"/>
                    <a:pt x="1755" y="147"/>
                  </a:cubicBezTo>
                  <a:cubicBezTo>
                    <a:pt x="1754" y="147"/>
                    <a:pt x="1752" y="147"/>
                    <a:pt x="1751" y="147"/>
                  </a:cubicBezTo>
                  <a:cubicBezTo>
                    <a:pt x="1746" y="149"/>
                    <a:pt x="1741" y="150"/>
                    <a:pt x="1736" y="151"/>
                  </a:cubicBezTo>
                  <a:cubicBezTo>
                    <a:pt x="1735" y="152"/>
                    <a:pt x="1735" y="152"/>
                    <a:pt x="1734" y="152"/>
                  </a:cubicBezTo>
                  <a:cubicBezTo>
                    <a:pt x="1729" y="153"/>
                    <a:pt x="1724" y="154"/>
                    <a:pt x="1719" y="155"/>
                  </a:cubicBezTo>
                  <a:cubicBezTo>
                    <a:pt x="1718" y="156"/>
                    <a:pt x="1717" y="156"/>
                    <a:pt x="1716" y="156"/>
                  </a:cubicBezTo>
                  <a:cubicBezTo>
                    <a:pt x="1711" y="157"/>
                    <a:pt x="1706" y="159"/>
                    <a:pt x="1700" y="160"/>
                  </a:cubicBezTo>
                  <a:cubicBezTo>
                    <a:pt x="1699" y="160"/>
                    <a:pt x="1698" y="160"/>
                    <a:pt x="1697" y="161"/>
                  </a:cubicBezTo>
                  <a:cubicBezTo>
                    <a:pt x="1692" y="162"/>
                    <a:pt x="1687" y="163"/>
                    <a:pt x="1681" y="164"/>
                  </a:cubicBezTo>
                  <a:cubicBezTo>
                    <a:pt x="1681" y="164"/>
                    <a:pt x="1680" y="164"/>
                    <a:pt x="1680" y="164"/>
                  </a:cubicBezTo>
                  <a:cubicBezTo>
                    <a:pt x="1674" y="166"/>
                    <a:pt x="1668" y="167"/>
                    <a:pt x="1663" y="168"/>
                  </a:cubicBezTo>
                  <a:cubicBezTo>
                    <a:pt x="1661" y="168"/>
                    <a:pt x="1660" y="168"/>
                    <a:pt x="1659" y="169"/>
                  </a:cubicBezTo>
                  <a:cubicBezTo>
                    <a:pt x="1653" y="170"/>
                    <a:pt x="1647" y="171"/>
                    <a:pt x="1641" y="172"/>
                  </a:cubicBezTo>
                  <a:cubicBezTo>
                    <a:pt x="1641" y="172"/>
                    <a:pt x="1640" y="172"/>
                    <a:pt x="1639" y="173"/>
                  </a:cubicBezTo>
                  <a:cubicBezTo>
                    <a:pt x="1634" y="174"/>
                    <a:pt x="1628" y="175"/>
                    <a:pt x="1623" y="176"/>
                  </a:cubicBezTo>
                  <a:cubicBezTo>
                    <a:pt x="1622" y="176"/>
                    <a:pt x="1620" y="176"/>
                    <a:pt x="1619" y="176"/>
                  </a:cubicBezTo>
                  <a:cubicBezTo>
                    <a:pt x="1613" y="177"/>
                    <a:pt x="1607" y="178"/>
                    <a:pt x="1601" y="179"/>
                  </a:cubicBezTo>
                  <a:cubicBezTo>
                    <a:pt x="1600" y="180"/>
                    <a:pt x="1599" y="180"/>
                    <a:pt x="1597" y="180"/>
                  </a:cubicBezTo>
                  <a:cubicBezTo>
                    <a:pt x="1591" y="181"/>
                    <a:pt x="1585" y="182"/>
                    <a:pt x="1579" y="183"/>
                  </a:cubicBezTo>
                  <a:cubicBezTo>
                    <a:pt x="1578" y="183"/>
                    <a:pt x="1578" y="183"/>
                    <a:pt x="1578" y="183"/>
                  </a:cubicBezTo>
                  <a:cubicBezTo>
                    <a:pt x="1572" y="184"/>
                    <a:pt x="1565" y="185"/>
                    <a:pt x="1559" y="186"/>
                  </a:cubicBezTo>
                  <a:cubicBezTo>
                    <a:pt x="1558" y="187"/>
                    <a:pt x="1556" y="187"/>
                    <a:pt x="1555" y="187"/>
                  </a:cubicBezTo>
                  <a:cubicBezTo>
                    <a:pt x="1548" y="188"/>
                    <a:pt x="1542" y="189"/>
                    <a:pt x="1535" y="190"/>
                  </a:cubicBezTo>
                  <a:cubicBezTo>
                    <a:pt x="1534" y="190"/>
                    <a:pt x="1533" y="190"/>
                    <a:pt x="1532" y="190"/>
                  </a:cubicBezTo>
                  <a:cubicBezTo>
                    <a:pt x="1531" y="191"/>
                    <a:pt x="1530" y="191"/>
                    <a:pt x="1529" y="191"/>
                  </a:cubicBezTo>
                  <a:cubicBezTo>
                    <a:pt x="1524" y="192"/>
                    <a:pt x="1519" y="192"/>
                    <a:pt x="1514" y="193"/>
                  </a:cubicBezTo>
                  <a:cubicBezTo>
                    <a:pt x="1513" y="193"/>
                    <a:pt x="1512" y="193"/>
                    <a:pt x="1511" y="193"/>
                  </a:cubicBezTo>
                  <a:cubicBezTo>
                    <a:pt x="1504" y="194"/>
                    <a:pt x="1497" y="195"/>
                    <a:pt x="1491" y="196"/>
                  </a:cubicBezTo>
                  <a:cubicBezTo>
                    <a:pt x="1489" y="196"/>
                    <a:pt x="1488" y="197"/>
                    <a:pt x="1486" y="197"/>
                  </a:cubicBezTo>
                  <a:cubicBezTo>
                    <a:pt x="1479" y="198"/>
                    <a:pt x="1472" y="199"/>
                    <a:pt x="1465" y="199"/>
                  </a:cubicBezTo>
                  <a:cubicBezTo>
                    <a:pt x="1153" y="237"/>
                    <a:pt x="800" y="232"/>
                    <a:pt x="518" y="191"/>
                  </a:cubicBezTo>
                  <a:cubicBezTo>
                    <a:pt x="513" y="191"/>
                    <a:pt x="507" y="190"/>
                    <a:pt x="502" y="189"/>
                  </a:cubicBezTo>
                  <a:cubicBezTo>
                    <a:pt x="407" y="175"/>
                    <a:pt x="321" y="157"/>
                    <a:pt x="247" y="136"/>
                  </a:cubicBezTo>
                  <a:cubicBezTo>
                    <a:pt x="246" y="136"/>
                    <a:pt x="246" y="136"/>
                    <a:pt x="246" y="136"/>
                  </a:cubicBezTo>
                  <a:cubicBezTo>
                    <a:pt x="194" y="120"/>
                    <a:pt x="148" y="103"/>
                    <a:pt x="110" y="85"/>
                  </a:cubicBezTo>
                  <a:cubicBezTo>
                    <a:pt x="108" y="84"/>
                    <a:pt x="107" y="83"/>
                    <a:pt x="105" y="82"/>
                  </a:cubicBezTo>
                  <a:cubicBezTo>
                    <a:pt x="102" y="81"/>
                    <a:pt x="98" y="79"/>
                    <a:pt x="95" y="77"/>
                  </a:cubicBezTo>
                  <a:cubicBezTo>
                    <a:pt x="91" y="75"/>
                    <a:pt x="88" y="74"/>
                    <a:pt x="85" y="72"/>
                  </a:cubicBezTo>
                  <a:cubicBezTo>
                    <a:pt x="84" y="71"/>
                    <a:pt x="83" y="71"/>
                    <a:pt x="82" y="70"/>
                  </a:cubicBezTo>
                  <a:cubicBezTo>
                    <a:pt x="79" y="69"/>
                    <a:pt x="77" y="67"/>
                    <a:pt x="75" y="66"/>
                  </a:cubicBezTo>
                  <a:cubicBezTo>
                    <a:pt x="74" y="66"/>
                    <a:pt x="73" y="65"/>
                    <a:pt x="71" y="64"/>
                  </a:cubicBezTo>
                  <a:cubicBezTo>
                    <a:pt x="69" y="63"/>
                    <a:pt x="67" y="62"/>
                    <a:pt x="65" y="60"/>
                  </a:cubicBezTo>
                  <a:cubicBezTo>
                    <a:pt x="64" y="60"/>
                    <a:pt x="63" y="59"/>
                    <a:pt x="62" y="59"/>
                  </a:cubicBezTo>
                  <a:cubicBezTo>
                    <a:pt x="59" y="57"/>
                    <a:pt x="57" y="55"/>
                    <a:pt x="54" y="53"/>
                  </a:cubicBezTo>
                  <a:cubicBezTo>
                    <a:pt x="53" y="53"/>
                    <a:pt x="53" y="52"/>
                    <a:pt x="52" y="52"/>
                  </a:cubicBezTo>
                  <a:cubicBezTo>
                    <a:pt x="50" y="51"/>
                    <a:pt x="48" y="49"/>
                    <a:pt x="46" y="48"/>
                  </a:cubicBezTo>
                  <a:cubicBezTo>
                    <a:pt x="45" y="47"/>
                    <a:pt x="44" y="46"/>
                    <a:pt x="43" y="46"/>
                  </a:cubicBezTo>
                  <a:cubicBezTo>
                    <a:pt x="42" y="44"/>
                    <a:pt x="40" y="43"/>
                    <a:pt x="38" y="42"/>
                  </a:cubicBezTo>
                  <a:cubicBezTo>
                    <a:pt x="37" y="41"/>
                    <a:pt x="37" y="41"/>
                    <a:pt x="36" y="40"/>
                  </a:cubicBezTo>
                  <a:cubicBezTo>
                    <a:pt x="34" y="38"/>
                    <a:pt x="32" y="37"/>
                    <a:pt x="30" y="35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7" y="32"/>
                    <a:pt x="25" y="31"/>
                    <a:pt x="23" y="29"/>
                  </a:cubicBezTo>
                  <a:cubicBezTo>
                    <a:pt x="23" y="28"/>
                    <a:pt x="22" y="28"/>
                    <a:pt x="21" y="27"/>
                  </a:cubicBezTo>
                  <a:cubicBezTo>
                    <a:pt x="20" y="26"/>
                    <a:pt x="19" y="24"/>
                    <a:pt x="18" y="23"/>
                  </a:cubicBezTo>
                  <a:cubicBezTo>
                    <a:pt x="17" y="22"/>
                    <a:pt x="16" y="22"/>
                    <a:pt x="16" y="21"/>
                  </a:cubicBezTo>
                  <a:cubicBezTo>
                    <a:pt x="14" y="20"/>
                    <a:pt x="13" y="18"/>
                    <a:pt x="12" y="17"/>
                  </a:cubicBezTo>
                  <a:cubicBezTo>
                    <a:pt x="12" y="16"/>
                    <a:pt x="11" y="16"/>
                    <a:pt x="11" y="15"/>
                  </a:cubicBezTo>
                  <a:cubicBezTo>
                    <a:pt x="9" y="13"/>
                    <a:pt x="8" y="12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7"/>
                    <a:pt x="3" y="5"/>
                    <a:pt x="2" y="4"/>
                  </a:cubicBezTo>
                  <a:cubicBezTo>
                    <a:pt x="2" y="3"/>
                    <a:pt x="2" y="3"/>
                    <a:pt x="1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51" y="89"/>
                    <a:pt x="101" y="178"/>
                    <a:pt x="152" y="267"/>
                  </a:cubicBezTo>
                  <a:cubicBezTo>
                    <a:pt x="153" y="268"/>
                    <a:pt x="153" y="268"/>
                    <a:pt x="153" y="268"/>
                  </a:cubicBezTo>
                  <a:cubicBezTo>
                    <a:pt x="153" y="269"/>
                    <a:pt x="153" y="269"/>
                    <a:pt x="153" y="269"/>
                  </a:cubicBezTo>
                  <a:cubicBezTo>
                    <a:pt x="153" y="269"/>
                    <a:pt x="154" y="270"/>
                    <a:pt x="154" y="270"/>
                  </a:cubicBezTo>
                  <a:cubicBezTo>
                    <a:pt x="154" y="271"/>
                    <a:pt x="155" y="272"/>
                    <a:pt x="156" y="273"/>
                  </a:cubicBezTo>
                  <a:cubicBezTo>
                    <a:pt x="156" y="273"/>
                    <a:pt x="156" y="274"/>
                    <a:pt x="157" y="274"/>
                  </a:cubicBezTo>
                  <a:cubicBezTo>
                    <a:pt x="157" y="275"/>
                    <a:pt x="158" y="276"/>
                    <a:pt x="158" y="277"/>
                  </a:cubicBezTo>
                  <a:cubicBezTo>
                    <a:pt x="159" y="277"/>
                    <a:pt x="159" y="278"/>
                    <a:pt x="159" y="278"/>
                  </a:cubicBezTo>
                  <a:cubicBezTo>
                    <a:pt x="160" y="279"/>
                    <a:pt x="161" y="280"/>
                    <a:pt x="161" y="281"/>
                  </a:cubicBezTo>
                  <a:cubicBezTo>
                    <a:pt x="162" y="281"/>
                    <a:pt x="162" y="282"/>
                    <a:pt x="163" y="282"/>
                  </a:cubicBezTo>
                  <a:cubicBezTo>
                    <a:pt x="163" y="283"/>
                    <a:pt x="164" y="284"/>
                    <a:pt x="165" y="285"/>
                  </a:cubicBezTo>
                  <a:cubicBezTo>
                    <a:pt x="165" y="285"/>
                    <a:pt x="165" y="286"/>
                    <a:pt x="166" y="286"/>
                  </a:cubicBezTo>
                  <a:cubicBezTo>
                    <a:pt x="167" y="287"/>
                    <a:pt x="167" y="288"/>
                    <a:pt x="168" y="289"/>
                  </a:cubicBezTo>
                  <a:cubicBezTo>
                    <a:pt x="169" y="289"/>
                    <a:pt x="169" y="290"/>
                    <a:pt x="170" y="290"/>
                  </a:cubicBezTo>
                  <a:cubicBezTo>
                    <a:pt x="171" y="291"/>
                    <a:pt x="171" y="292"/>
                    <a:pt x="172" y="293"/>
                  </a:cubicBezTo>
                  <a:cubicBezTo>
                    <a:pt x="173" y="293"/>
                    <a:pt x="173" y="294"/>
                    <a:pt x="174" y="294"/>
                  </a:cubicBezTo>
                  <a:cubicBezTo>
                    <a:pt x="175" y="295"/>
                    <a:pt x="176" y="296"/>
                    <a:pt x="177" y="297"/>
                  </a:cubicBezTo>
                  <a:cubicBezTo>
                    <a:pt x="177" y="297"/>
                    <a:pt x="178" y="298"/>
                    <a:pt x="178" y="298"/>
                  </a:cubicBezTo>
                  <a:cubicBezTo>
                    <a:pt x="179" y="299"/>
                    <a:pt x="181" y="301"/>
                    <a:pt x="183" y="302"/>
                  </a:cubicBezTo>
                  <a:cubicBezTo>
                    <a:pt x="183" y="303"/>
                    <a:pt x="183" y="303"/>
                    <a:pt x="183" y="303"/>
                  </a:cubicBezTo>
                  <a:cubicBezTo>
                    <a:pt x="185" y="304"/>
                    <a:pt x="186" y="305"/>
                    <a:pt x="188" y="306"/>
                  </a:cubicBezTo>
                  <a:cubicBezTo>
                    <a:pt x="188" y="306"/>
                    <a:pt x="189" y="307"/>
                    <a:pt x="189" y="307"/>
                  </a:cubicBezTo>
                  <a:cubicBezTo>
                    <a:pt x="190" y="308"/>
                    <a:pt x="192" y="309"/>
                    <a:pt x="193" y="310"/>
                  </a:cubicBezTo>
                  <a:cubicBezTo>
                    <a:pt x="193" y="310"/>
                    <a:pt x="194" y="311"/>
                    <a:pt x="195" y="311"/>
                  </a:cubicBezTo>
                  <a:cubicBezTo>
                    <a:pt x="196" y="312"/>
                    <a:pt x="197" y="313"/>
                    <a:pt x="198" y="314"/>
                  </a:cubicBezTo>
                  <a:cubicBezTo>
                    <a:pt x="199" y="314"/>
                    <a:pt x="200" y="315"/>
                    <a:pt x="201" y="315"/>
                  </a:cubicBezTo>
                  <a:cubicBezTo>
                    <a:pt x="202" y="316"/>
                    <a:pt x="203" y="317"/>
                    <a:pt x="204" y="318"/>
                  </a:cubicBezTo>
                  <a:cubicBezTo>
                    <a:pt x="205" y="318"/>
                    <a:pt x="206" y="319"/>
                    <a:pt x="207" y="319"/>
                  </a:cubicBezTo>
                  <a:cubicBezTo>
                    <a:pt x="208" y="320"/>
                    <a:pt x="209" y="321"/>
                    <a:pt x="210" y="322"/>
                  </a:cubicBezTo>
                  <a:cubicBezTo>
                    <a:pt x="211" y="322"/>
                    <a:pt x="211" y="322"/>
                    <a:pt x="212" y="322"/>
                  </a:cubicBezTo>
                  <a:cubicBezTo>
                    <a:pt x="212" y="323"/>
                    <a:pt x="213" y="323"/>
                    <a:pt x="213" y="323"/>
                  </a:cubicBezTo>
                  <a:cubicBezTo>
                    <a:pt x="214" y="324"/>
                    <a:pt x="216" y="325"/>
                    <a:pt x="217" y="325"/>
                  </a:cubicBezTo>
                  <a:cubicBezTo>
                    <a:pt x="218" y="326"/>
                    <a:pt x="218" y="326"/>
                    <a:pt x="218" y="326"/>
                  </a:cubicBezTo>
                  <a:cubicBezTo>
                    <a:pt x="218" y="326"/>
                    <a:pt x="219" y="327"/>
                    <a:pt x="220" y="327"/>
                  </a:cubicBezTo>
                  <a:cubicBezTo>
                    <a:pt x="221" y="328"/>
                    <a:pt x="223" y="329"/>
                    <a:pt x="224" y="330"/>
                  </a:cubicBezTo>
                  <a:cubicBezTo>
                    <a:pt x="225" y="330"/>
                    <a:pt x="226" y="330"/>
                    <a:pt x="226" y="331"/>
                  </a:cubicBezTo>
                  <a:cubicBezTo>
                    <a:pt x="229" y="332"/>
                    <a:pt x="231" y="333"/>
                    <a:pt x="234" y="335"/>
                  </a:cubicBezTo>
                  <a:cubicBezTo>
                    <a:pt x="326" y="382"/>
                    <a:pt x="478" y="418"/>
                    <a:pt x="655" y="438"/>
                  </a:cubicBezTo>
                  <a:cubicBezTo>
                    <a:pt x="744" y="448"/>
                    <a:pt x="839" y="455"/>
                    <a:pt x="937" y="457"/>
                  </a:cubicBezTo>
                  <a:cubicBezTo>
                    <a:pt x="938" y="457"/>
                    <a:pt x="940" y="457"/>
                    <a:pt x="941" y="457"/>
                  </a:cubicBezTo>
                  <a:cubicBezTo>
                    <a:pt x="945" y="458"/>
                    <a:pt x="949" y="458"/>
                    <a:pt x="953" y="458"/>
                  </a:cubicBezTo>
                  <a:cubicBezTo>
                    <a:pt x="994" y="458"/>
                    <a:pt x="1036" y="459"/>
                    <a:pt x="1077" y="458"/>
                  </a:cubicBezTo>
                  <a:cubicBezTo>
                    <a:pt x="1081" y="458"/>
                    <a:pt x="1086" y="458"/>
                    <a:pt x="1090" y="458"/>
                  </a:cubicBezTo>
                  <a:cubicBezTo>
                    <a:pt x="1091" y="458"/>
                    <a:pt x="1092" y="458"/>
                    <a:pt x="1093" y="458"/>
                  </a:cubicBezTo>
                  <a:cubicBezTo>
                    <a:pt x="1094" y="458"/>
                    <a:pt x="1094" y="458"/>
                    <a:pt x="1094" y="458"/>
                  </a:cubicBezTo>
                  <a:cubicBezTo>
                    <a:pt x="1189" y="456"/>
                    <a:pt x="1284" y="450"/>
                    <a:pt x="1375" y="439"/>
                  </a:cubicBezTo>
                  <a:cubicBezTo>
                    <a:pt x="1383" y="438"/>
                    <a:pt x="1391" y="438"/>
                    <a:pt x="1399" y="437"/>
                  </a:cubicBezTo>
                  <a:cubicBezTo>
                    <a:pt x="1407" y="436"/>
                    <a:pt x="1414" y="435"/>
                    <a:pt x="1422" y="434"/>
                  </a:cubicBezTo>
                  <a:cubicBezTo>
                    <a:pt x="1424" y="433"/>
                    <a:pt x="1427" y="433"/>
                    <a:pt x="1429" y="433"/>
                  </a:cubicBezTo>
                  <a:cubicBezTo>
                    <a:pt x="1434" y="432"/>
                    <a:pt x="1439" y="431"/>
                    <a:pt x="1445" y="431"/>
                  </a:cubicBezTo>
                  <a:cubicBezTo>
                    <a:pt x="1447" y="430"/>
                    <a:pt x="1450" y="430"/>
                    <a:pt x="1452" y="429"/>
                  </a:cubicBezTo>
                  <a:cubicBezTo>
                    <a:pt x="1457" y="429"/>
                    <a:pt x="1462" y="428"/>
                    <a:pt x="1467" y="427"/>
                  </a:cubicBezTo>
                  <a:cubicBezTo>
                    <a:pt x="1470" y="427"/>
                    <a:pt x="1472" y="427"/>
                    <a:pt x="1474" y="426"/>
                  </a:cubicBezTo>
                  <a:cubicBezTo>
                    <a:pt x="1481" y="425"/>
                    <a:pt x="1487" y="424"/>
                    <a:pt x="1494" y="423"/>
                  </a:cubicBezTo>
                  <a:cubicBezTo>
                    <a:pt x="1494" y="423"/>
                    <a:pt x="1495" y="423"/>
                    <a:pt x="1495" y="423"/>
                  </a:cubicBezTo>
                  <a:cubicBezTo>
                    <a:pt x="1502" y="422"/>
                    <a:pt x="1509" y="421"/>
                    <a:pt x="1516" y="419"/>
                  </a:cubicBezTo>
                  <a:cubicBezTo>
                    <a:pt x="1518" y="419"/>
                    <a:pt x="1520" y="419"/>
                    <a:pt x="1522" y="418"/>
                  </a:cubicBezTo>
                  <a:cubicBezTo>
                    <a:pt x="1527" y="417"/>
                    <a:pt x="1532" y="417"/>
                    <a:pt x="1536" y="416"/>
                  </a:cubicBezTo>
                  <a:cubicBezTo>
                    <a:pt x="1539" y="415"/>
                    <a:pt x="1541" y="415"/>
                    <a:pt x="1543" y="414"/>
                  </a:cubicBezTo>
                  <a:cubicBezTo>
                    <a:pt x="1548" y="414"/>
                    <a:pt x="1552" y="413"/>
                    <a:pt x="1557" y="412"/>
                  </a:cubicBezTo>
                  <a:cubicBezTo>
                    <a:pt x="1559" y="411"/>
                    <a:pt x="1561" y="411"/>
                    <a:pt x="1563" y="411"/>
                  </a:cubicBezTo>
                  <a:cubicBezTo>
                    <a:pt x="1569" y="409"/>
                    <a:pt x="1574" y="408"/>
                    <a:pt x="1579" y="407"/>
                  </a:cubicBezTo>
                  <a:cubicBezTo>
                    <a:pt x="1580" y="407"/>
                    <a:pt x="1581" y="407"/>
                    <a:pt x="1582" y="407"/>
                  </a:cubicBezTo>
                  <a:cubicBezTo>
                    <a:pt x="1588" y="405"/>
                    <a:pt x="1594" y="404"/>
                    <a:pt x="1600" y="403"/>
                  </a:cubicBezTo>
                  <a:cubicBezTo>
                    <a:pt x="1602" y="402"/>
                    <a:pt x="1604" y="402"/>
                    <a:pt x="1606" y="401"/>
                  </a:cubicBezTo>
                  <a:cubicBezTo>
                    <a:pt x="1610" y="400"/>
                    <a:pt x="1614" y="399"/>
                    <a:pt x="1618" y="398"/>
                  </a:cubicBezTo>
                  <a:cubicBezTo>
                    <a:pt x="1621" y="398"/>
                    <a:pt x="1623" y="397"/>
                    <a:pt x="1625" y="397"/>
                  </a:cubicBezTo>
                  <a:cubicBezTo>
                    <a:pt x="1629" y="396"/>
                    <a:pt x="1632" y="395"/>
                    <a:pt x="1636" y="394"/>
                  </a:cubicBezTo>
                  <a:cubicBezTo>
                    <a:pt x="1638" y="394"/>
                    <a:pt x="1640" y="393"/>
                    <a:pt x="1642" y="393"/>
                  </a:cubicBezTo>
                  <a:cubicBezTo>
                    <a:pt x="1647" y="391"/>
                    <a:pt x="1651" y="390"/>
                    <a:pt x="1656" y="389"/>
                  </a:cubicBezTo>
                  <a:cubicBezTo>
                    <a:pt x="1657" y="389"/>
                    <a:pt x="1658" y="388"/>
                    <a:pt x="1659" y="388"/>
                  </a:cubicBezTo>
                  <a:cubicBezTo>
                    <a:pt x="1664" y="387"/>
                    <a:pt x="1669" y="385"/>
                    <a:pt x="1675" y="384"/>
                  </a:cubicBezTo>
                  <a:cubicBezTo>
                    <a:pt x="1676" y="383"/>
                    <a:pt x="1678" y="383"/>
                    <a:pt x="1679" y="382"/>
                  </a:cubicBezTo>
                  <a:cubicBezTo>
                    <a:pt x="1681" y="382"/>
                    <a:pt x="1682" y="382"/>
                    <a:pt x="1683" y="381"/>
                  </a:cubicBezTo>
                  <a:cubicBezTo>
                    <a:pt x="1686" y="380"/>
                    <a:pt x="1688" y="380"/>
                    <a:pt x="1690" y="379"/>
                  </a:cubicBezTo>
                  <a:cubicBezTo>
                    <a:pt x="1692" y="378"/>
                    <a:pt x="1694" y="378"/>
                    <a:pt x="1696" y="377"/>
                  </a:cubicBezTo>
                  <a:cubicBezTo>
                    <a:pt x="1699" y="376"/>
                    <a:pt x="1702" y="375"/>
                    <a:pt x="1706" y="374"/>
                  </a:cubicBezTo>
                  <a:cubicBezTo>
                    <a:pt x="1707" y="374"/>
                    <a:pt x="1709" y="373"/>
                    <a:pt x="1711" y="372"/>
                  </a:cubicBezTo>
                  <a:cubicBezTo>
                    <a:pt x="1714" y="371"/>
                    <a:pt x="1718" y="370"/>
                    <a:pt x="1722" y="369"/>
                  </a:cubicBezTo>
                  <a:cubicBezTo>
                    <a:pt x="1723" y="368"/>
                    <a:pt x="1724" y="368"/>
                    <a:pt x="1725" y="368"/>
                  </a:cubicBezTo>
                  <a:cubicBezTo>
                    <a:pt x="1730" y="366"/>
                    <a:pt x="1734" y="364"/>
                    <a:pt x="1739" y="363"/>
                  </a:cubicBezTo>
                  <a:cubicBezTo>
                    <a:pt x="1740" y="362"/>
                    <a:pt x="1741" y="362"/>
                    <a:pt x="1742" y="361"/>
                  </a:cubicBezTo>
                  <a:cubicBezTo>
                    <a:pt x="1745" y="360"/>
                    <a:pt x="1748" y="359"/>
                    <a:pt x="1752" y="358"/>
                  </a:cubicBezTo>
                  <a:cubicBezTo>
                    <a:pt x="1753" y="357"/>
                    <a:pt x="1755" y="356"/>
                    <a:pt x="1756" y="356"/>
                  </a:cubicBezTo>
                  <a:cubicBezTo>
                    <a:pt x="1759" y="355"/>
                    <a:pt x="1762" y="354"/>
                    <a:pt x="1764" y="352"/>
                  </a:cubicBezTo>
                  <a:cubicBezTo>
                    <a:pt x="1766" y="352"/>
                    <a:pt x="1767" y="351"/>
                    <a:pt x="1769" y="351"/>
                  </a:cubicBezTo>
                  <a:cubicBezTo>
                    <a:pt x="1772" y="349"/>
                    <a:pt x="1775" y="348"/>
                    <a:pt x="1778" y="347"/>
                  </a:cubicBezTo>
                  <a:cubicBezTo>
                    <a:pt x="1779" y="346"/>
                    <a:pt x="1780" y="346"/>
                    <a:pt x="1780" y="345"/>
                  </a:cubicBezTo>
                  <a:cubicBezTo>
                    <a:pt x="1784" y="344"/>
                    <a:pt x="1788" y="342"/>
                    <a:pt x="1792" y="340"/>
                  </a:cubicBezTo>
                  <a:cubicBezTo>
                    <a:pt x="1792" y="340"/>
                    <a:pt x="1793" y="339"/>
                    <a:pt x="1794" y="339"/>
                  </a:cubicBezTo>
                  <a:cubicBezTo>
                    <a:pt x="1797" y="338"/>
                    <a:pt x="1799" y="336"/>
                    <a:pt x="1802" y="335"/>
                  </a:cubicBezTo>
                  <a:cubicBezTo>
                    <a:pt x="1803" y="334"/>
                    <a:pt x="1804" y="334"/>
                    <a:pt x="1806" y="333"/>
                  </a:cubicBezTo>
                  <a:cubicBezTo>
                    <a:pt x="1808" y="332"/>
                    <a:pt x="1810" y="330"/>
                    <a:pt x="1812" y="329"/>
                  </a:cubicBezTo>
                  <a:cubicBezTo>
                    <a:pt x="1813" y="329"/>
                    <a:pt x="1813" y="329"/>
                    <a:pt x="1813" y="329"/>
                  </a:cubicBezTo>
                  <a:cubicBezTo>
                    <a:pt x="1814" y="328"/>
                    <a:pt x="1815" y="328"/>
                    <a:pt x="1816" y="327"/>
                  </a:cubicBezTo>
                  <a:cubicBezTo>
                    <a:pt x="1817" y="327"/>
                    <a:pt x="1818" y="326"/>
                    <a:pt x="1820" y="325"/>
                  </a:cubicBezTo>
                  <a:cubicBezTo>
                    <a:pt x="1820" y="324"/>
                    <a:pt x="1821" y="324"/>
                    <a:pt x="1822" y="323"/>
                  </a:cubicBezTo>
                  <a:cubicBezTo>
                    <a:pt x="1823" y="323"/>
                    <a:pt x="1824" y="322"/>
                    <a:pt x="1825" y="322"/>
                  </a:cubicBezTo>
                  <a:cubicBezTo>
                    <a:pt x="1828" y="320"/>
                    <a:pt x="1830" y="318"/>
                    <a:pt x="1833" y="316"/>
                  </a:cubicBezTo>
                  <a:cubicBezTo>
                    <a:pt x="1834" y="316"/>
                    <a:pt x="1834" y="315"/>
                    <a:pt x="1835" y="315"/>
                  </a:cubicBezTo>
                  <a:cubicBezTo>
                    <a:pt x="1837" y="314"/>
                    <a:pt x="1839" y="312"/>
                    <a:pt x="1841" y="311"/>
                  </a:cubicBezTo>
                  <a:cubicBezTo>
                    <a:pt x="1842" y="310"/>
                    <a:pt x="1843" y="309"/>
                    <a:pt x="1844" y="309"/>
                  </a:cubicBezTo>
                  <a:cubicBezTo>
                    <a:pt x="1845" y="307"/>
                    <a:pt x="1847" y="306"/>
                    <a:pt x="1849" y="305"/>
                  </a:cubicBezTo>
                  <a:cubicBezTo>
                    <a:pt x="1849" y="304"/>
                    <a:pt x="1850" y="303"/>
                    <a:pt x="1851" y="303"/>
                  </a:cubicBezTo>
                  <a:cubicBezTo>
                    <a:pt x="1853" y="301"/>
                    <a:pt x="1854" y="300"/>
                    <a:pt x="1856" y="299"/>
                  </a:cubicBezTo>
                  <a:cubicBezTo>
                    <a:pt x="1856" y="298"/>
                    <a:pt x="1857" y="298"/>
                    <a:pt x="1857" y="297"/>
                  </a:cubicBezTo>
                  <a:cubicBezTo>
                    <a:pt x="1860" y="295"/>
                    <a:pt x="1861" y="293"/>
                    <a:pt x="1863" y="291"/>
                  </a:cubicBezTo>
                  <a:cubicBezTo>
                    <a:pt x="1864" y="290"/>
                    <a:pt x="1864" y="290"/>
                    <a:pt x="1864" y="290"/>
                  </a:cubicBezTo>
                  <a:cubicBezTo>
                    <a:pt x="1866" y="289"/>
                    <a:pt x="1867" y="287"/>
                    <a:pt x="1868" y="285"/>
                  </a:cubicBezTo>
                  <a:cubicBezTo>
                    <a:pt x="1869" y="285"/>
                    <a:pt x="1869" y="284"/>
                    <a:pt x="1870" y="283"/>
                  </a:cubicBezTo>
                  <a:cubicBezTo>
                    <a:pt x="1871" y="282"/>
                    <a:pt x="1872" y="281"/>
                    <a:pt x="1873" y="279"/>
                  </a:cubicBezTo>
                  <a:cubicBezTo>
                    <a:pt x="1874" y="279"/>
                    <a:pt x="1874" y="278"/>
                    <a:pt x="1875" y="277"/>
                  </a:cubicBezTo>
                  <a:cubicBezTo>
                    <a:pt x="1875" y="276"/>
                    <a:pt x="1876" y="274"/>
                    <a:pt x="1877" y="273"/>
                  </a:cubicBezTo>
                  <a:cubicBezTo>
                    <a:pt x="1878" y="272"/>
                    <a:pt x="1878" y="272"/>
                    <a:pt x="1878" y="272"/>
                  </a:cubicBezTo>
                  <a:cubicBezTo>
                    <a:pt x="1878" y="272"/>
                    <a:pt x="1878" y="272"/>
                    <a:pt x="1878" y="271"/>
                  </a:cubicBezTo>
                  <a:cubicBezTo>
                    <a:pt x="1879" y="271"/>
                    <a:pt x="1879" y="270"/>
                    <a:pt x="1879" y="270"/>
                  </a:cubicBezTo>
                  <a:cubicBezTo>
                    <a:pt x="1930" y="181"/>
                    <a:pt x="1981" y="92"/>
                    <a:pt x="2032" y="3"/>
                  </a:cubicBezTo>
                  <a:cubicBezTo>
                    <a:pt x="2031" y="5"/>
                    <a:pt x="2030" y="6"/>
                    <a:pt x="2029" y="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id-ID" sz="7198"/>
            </a:p>
          </p:txBody>
        </p:sp>
        <p:sp>
          <p:nvSpPr>
            <p:cNvPr id="52" name="Freeform 56">
              <a:extLst>
                <a:ext uri="{FF2B5EF4-FFF2-40B4-BE49-F238E27FC236}">
                  <a16:creationId xmlns:a16="http://schemas.microsoft.com/office/drawing/2014/main" id="{9C851095-3FF4-6453-DE71-1F79B23166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1325" y="3658611"/>
              <a:ext cx="8872795" cy="2259552"/>
            </a:xfrm>
            <a:custGeom>
              <a:avLst/>
              <a:gdLst>
                <a:gd name="T0" fmla="*/ 117 w 2061"/>
                <a:gd name="T1" fmla="*/ 382 h 525"/>
                <a:gd name="T2" fmla="*/ 74 w 2061"/>
                <a:gd name="T3" fmla="*/ 358 h 525"/>
                <a:gd name="T4" fmla="*/ 34 w 2061"/>
                <a:gd name="T5" fmla="*/ 328 h 525"/>
                <a:gd name="T6" fmla="*/ 12 w 2061"/>
                <a:gd name="T7" fmla="*/ 301 h 525"/>
                <a:gd name="T8" fmla="*/ 2 w 2061"/>
                <a:gd name="T9" fmla="*/ 276 h 525"/>
                <a:gd name="T10" fmla="*/ 1 w 2061"/>
                <a:gd name="T11" fmla="*/ 248 h 525"/>
                <a:gd name="T12" fmla="*/ 7 w 2061"/>
                <a:gd name="T13" fmla="*/ 229 h 525"/>
                <a:gd name="T14" fmla="*/ 28 w 2061"/>
                <a:gd name="T15" fmla="*/ 199 h 525"/>
                <a:gd name="T16" fmla="*/ 59 w 2061"/>
                <a:gd name="T17" fmla="*/ 173 h 525"/>
                <a:gd name="T18" fmla="*/ 96 w 2061"/>
                <a:gd name="T19" fmla="*/ 150 h 525"/>
                <a:gd name="T20" fmla="*/ 138 w 2061"/>
                <a:gd name="T21" fmla="*/ 129 h 525"/>
                <a:gd name="T22" fmla="*/ 192 w 2061"/>
                <a:gd name="T23" fmla="*/ 108 h 525"/>
                <a:gd name="T24" fmla="*/ 242 w 2061"/>
                <a:gd name="T25" fmla="*/ 92 h 525"/>
                <a:gd name="T26" fmla="*/ 302 w 2061"/>
                <a:gd name="T27" fmla="*/ 75 h 525"/>
                <a:gd name="T28" fmla="*/ 405 w 2061"/>
                <a:gd name="T29" fmla="*/ 53 h 525"/>
                <a:gd name="T30" fmla="*/ 513 w 2061"/>
                <a:gd name="T31" fmla="*/ 35 h 525"/>
                <a:gd name="T32" fmla="*/ 1954 w 2061"/>
                <a:gd name="T33" fmla="*/ 147 h 525"/>
                <a:gd name="T34" fmla="*/ 2003 w 2061"/>
                <a:gd name="T35" fmla="*/ 176 h 525"/>
                <a:gd name="T36" fmla="*/ 2032 w 2061"/>
                <a:gd name="T37" fmla="*/ 202 h 525"/>
                <a:gd name="T38" fmla="*/ 2051 w 2061"/>
                <a:gd name="T39" fmla="*/ 228 h 525"/>
                <a:gd name="T40" fmla="*/ 2060 w 2061"/>
                <a:gd name="T41" fmla="*/ 254 h 525"/>
                <a:gd name="T42" fmla="*/ 2058 w 2061"/>
                <a:gd name="T43" fmla="*/ 281 h 525"/>
                <a:gd name="T44" fmla="*/ 2046 w 2061"/>
                <a:gd name="T45" fmla="*/ 307 h 525"/>
                <a:gd name="T46" fmla="*/ 2025 w 2061"/>
                <a:gd name="T47" fmla="*/ 332 h 525"/>
                <a:gd name="T48" fmla="*/ 1995 w 2061"/>
                <a:gd name="T49" fmla="*/ 356 h 525"/>
                <a:gd name="T50" fmla="*/ 1946 w 2061"/>
                <a:gd name="T51" fmla="*/ 384 h 525"/>
                <a:gd name="T52" fmla="*/ 1910 w 2061"/>
                <a:gd name="T53" fmla="*/ 400 h 525"/>
                <a:gd name="T54" fmla="*/ 1867 w 2061"/>
                <a:gd name="T55" fmla="*/ 416 h 525"/>
                <a:gd name="T56" fmla="*/ 1807 w 2061"/>
                <a:gd name="T57" fmla="*/ 435 h 525"/>
                <a:gd name="T58" fmla="*/ 1766 w 2061"/>
                <a:gd name="T59" fmla="*/ 447 h 525"/>
                <a:gd name="T60" fmla="*/ 1677 w 2061"/>
                <a:gd name="T61" fmla="*/ 468 h 525"/>
                <a:gd name="T62" fmla="*/ 1594 w 2061"/>
                <a:gd name="T63" fmla="*/ 483 h 525"/>
                <a:gd name="T64" fmla="*/ 1525 w 2061"/>
                <a:gd name="T65" fmla="*/ 493 h 525"/>
                <a:gd name="T66" fmla="*/ 1241 w 2061"/>
                <a:gd name="T67" fmla="*/ 358 h 525"/>
                <a:gd name="T68" fmla="*/ 1297 w 2061"/>
                <a:gd name="T69" fmla="*/ 350 h 525"/>
                <a:gd name="T70" fmla="*/ 1344 w 2061"/>
                <a:gd name="T71" fmla="*/ 340 h 525"/>
                <a:gd name="T72" fmla="*/ 1378 w 2061"/>
                <a:gd name="T73" fmla="*/ 330 h 525"/>
                <a:gd name="T74" fmla="*/ 1411 w 2061"/>
                <a:gd name="T75" fmla="*/ 319 h 525"/>
                <a:gd name="T76" fmla="*/ 1441 w 2061"/>
                <a:gd name="T77" fmla="*/ 304 h 525"/>
                <a:gd name="T78" fmla="*/ 1461 w 2061"/>
                <a:gd name="T79" fmla="*/ 290 h 525"/>
                <a:gd name="T80" fmla="*/ 1474 w 2061"/>
                <a:gd name="T81" fmla="*/ 273 h 525"/>
                <a:gd name="T82" fmla="*/ 1476 w 2061"/>
                <a:gd name="T83" fmla="*/ 260 h 525"/>
                <a:gd name="T84" fmla="*/ 1472 w 2061"/>
                <a:gd name="T85" fmla="*/ 248 h 525"/>
                <a:gd name="T86" fmla="*/ 1460 w 2061"/>
                <a:gd name="T87" fmla="*/ 234 h 525"/>
                <a:gd name="T88" fmla="*/ 1442 w 2061"/>
                <a:gd name="T89" fmla="*/ 221 h 525"/>
                <a:gd name="T90" fmla="*/ 806 w 2061"/>
                <a:gd name="T91" fmla="*/ 167 h 525"/>
                <a:gd name="T92" fmla="*/ 739 w 2061"/>
                <a:gd name="T93" fmla="*/ 179 h 525"/>
                <a:gd name="T94" fmla="*/ 703 w 2061"/>
                <a:gd name="T95" fmla="*/ 187 h 525"/>
                <a:gd name="T96" fmla="*/ 665 w 2061"/>
                <a:gd name="T97" fmla="*/ 199 h 525"/>
                <a:gd name="T98" fmla="*/ 634 w 2061"/>
                <a:gd name="T99" fmla="*/ 211 h 525"/>
                <a:gd name="T100" fmla="*/ 610 w 2061"/>
                <a:gd name="T101" fmla="*/ 225 h 525"/>
                <a:gd name="T102" fmla="*/ 593 w 2061"/>
                <a:gd name="T103" fmla="*/ 240 h 525"/>
                <a:gd name="T104" fmla="*/ 585 w 2061"/>
                <a:gd name="T105" fmla="*/ 257 h 525"/>
                <a:gd name="T106" fmla="*/ 586 w 2061"/>
                <a:gd name="T107" fmla="*/ 270 h 525"/>
                <a:gd name="T108" fmla="*/ 594 w 2061"/>
                <a:gd name="T109" fmla="*/ 283 h 525"/>
                <a:gd name="T110" fmla="*/ 606 w 2061"/>
                <a:gd name="T111" fmla="*/ 294 h 525"/>
                <a:gd name="T112" fmla="*/ 628 w 2061"/>
                <a:gd name="T113" fmla="*/ 308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61" h="525">
                  <a:moveTo>
                    <a:pt x="1037" y="525"/>
                  </a:moveTo>
                  <a:cubicBezTo>
                    <a:pt x="861" y="525"/>
                    <a:pt x="686" y="513"/>
                    <a:pt x="531" y="491"/>
                  </a:cubicBezTo>
                  <a:cubicBezTo>
                    <a:pt x="528" y="491"/>
                    <a:pt x="528" y="491"/>
                    <a:pt x="528" y="491"/>
                  </a:cubicBezTo>
                  <a:cubicBezTo>
                    <a:pt x="524" y="490"/>
                    <a:pt x="520" y="490"/>
                    <a:pt x="516" y="489"/>
                  </a:cubicBezTo>
                  <a:cubicBezTo>
                    <a:pt x="419" y="475"/>
                    <a:pt x="333" y="457"/>
                    <a:pt x="260" y="436"/>
                  </a:cubicBezTo>
                  <a:cubicBezTo>
                    <a:pt x="260" y="435"/>
                    <a:pt x="259" y="435"/>
                    <a:pt x="259" y="435"/>
                  </a:cubicBezTo>
                  <a:cubicBezTo>
                    <a:pt x="206" y="420"/>
                    <a:pt x="160" y="403"/>
                    <a:pt x="122" y="384"/>
                  </a:cubicBezTo>
                  <a:cubicBezTo>
                    <a:pt x="120" y="383"/>
                    <a:pt x="120" y="383"/>
                    <a:pt x="120" y="383"/>
                  </a:cubicBezTo>
                  <a:cubicBezTo>
                    <a:pt x="119" y="383"/>
                    <a:pt x="118" y="382"/>
                    <a:pt x="117" y="382"/>
                  </a:cubicBezTo>
                  <a:cubicBezTo>
                    <a:pt x="114" y="380"/>
                    <a:pt x="110" y="379"/>
                    <a:pt x="107" y="377"/>
                  </a:cubicBezTo>
                  <a:cubicBezTo>
                    <a:pt x="103" y="375"/>
                    <a:pt x="100" y="373"/>
                    <a:pt x="97" y="371"/>
                  </a:cubicBezTo>
                  <a:cubicBezTo>
                    <a:pt x="95" y="371"/>
                    <a:pt x="94" y="370"/>
                    <a:pt x="93" y="369"/>
                  </a:cubicBezTo>
                  <a:cubicBezTo>
                    <a:pt x="92" y="368"/>
                    <a:pt x="90" y="367"/>
                    <a:pt x="88" y="366"/>
                  </a:cubicBezTo>
                  <a:cubicBezTo>
                    <a:pt x="87" y="366"/>
                    <a:pt x="87" y="366"/>
                    <a:pt x="87" y="366"/>
                  </a:cubicBezTo>
                  <a:cubicBezTo>
                    <a:pt x="85" y="365"/>
                    <a:pt x="84" y="364"/>
                    <a:pt x="83" y="364"/>
                  </a:cubicBezTo>
                  <a:cubicBezTo>
                    <a:pt x="76" y="360"/>
                    <a:pt x="76" y="360"/>
                    <a:pt x="76" y="360"/>
                  </a:cubicBezTo>
                  <a:cubicBezTo>
                    <a:pt x="76" y="359"/>
                    <a:pt x="75" y="359"/>
                    <a:pt x="75" y="359"/>
                  </a:cubicBezTo>
                  <a:cubicBezTo>
                    <a:pt x="74" y="358"/>
                    <a:pt x="74" y="358"/>
                    <a:pt x="74" y="358"/>
                  </a:cubicBezTo>
                  <a:cubicBezTo>
                    <a:pt x="71" y="356"/>
                    <a:pt x="68" y="354"/>
                    <a:pt x="66" y="352"/>
                  </a:cubicBezTo>
                  <a:cubicBezTo>
                    <a:pt x="65" y="352"/>
                    <a:pt x="64" y="352"/>
                    <a:pt x="64" y="351"/>
                  </a:cubicBezTo>
                  <a:cubicBezTo>
                    <a:pt x="62" y="350"/>
                    <a:pt x="59" y="348"/>
                    <a:pt x="57" y="347"/>
                  </a:cubicBezTo>
                  <a:cubicBezTo>
                    <a:pt x="55" y="345"/>
                    <a:pt x="55" y="345"/>
                    <a:pt x="55" y="345"/>
                  </a:cubicBezTo>
                  <a:cubicBezTo>
                    <a:pt x="53" y="344"/>
                    <a:pt x="51" y="342"/>
                    <a:pt x="50" y="341"/>
                  </a:cubicBezTo>
                  <a:cubicBezTo>
                    <a:pt x="47" y="339"/>
                    <a:pt x="47" y="339"/>
                    <a:pt x="47" y="339"/>
                  </a:cubicBezTo>
                  <a:cubicBezTo>
                    <a:pt x="45" y="337"/>
                    <a:pt x="43" y="336"/>
                    <a:pt x="41" y="334"/>
                  </a:cubicBezTo>
                  <a:cubicBezTo>
                    <a:pt x="41" y="333"/>
                    <a:pt x="41" y="333"/>
                    <a:pt x="41" y="333"/>
                  </a:cubicBezTo>
                  <a:cubicBezTo>
                    <a:pt x="38" y="331"/>
                    <a:pt x="36" y="329"/>
                    <a:pt x="34" y="328"/>
                  </a:cubicBezTo>
                  <a:cubicBezTo>
                    <a:pt x="33" y="326"/>
                    <a:pt x="33" y="326"/>
                    <a:pt x="33" y="326"/>
                  </a:cubicBezTo>
                  <a:cubicBezTo>
                    <a:pt x="31" y="325"/>
                    <a:pt x="30" y="323"/>
                    <a:pt x="29" y="322"/>
                  </a:cubicBezTo>
                  <a:cubicBezTo>
                    <a:pt x="27" y="320"/>
                    <a:pt x="27" y="320"/>
                    <a:pt x="27" y="320"/>
                  </a:cubicBezTo>
                  <a:cubicBezTo>
                    <a:pt x="25" y="318"/>
                    <a:pt x="24" y="317"/>
                    <a:pt x="23" y="315"/>
                  </a:cubicBezTo>
                  <a:cubicBezTo>
                    <a:pt x="22" y="314"/>
                    <a:pt x="22" y="314"/>
                    <a:pt x="22" y="314"/>
                  </a:cubicBezTo>
                  <a:cubicBezTo>
                    <a:pt x="20" y="312"/>
                    <a:pt x="19" y="310"/>
                    <a:pt x="17" y="308"/>
                  </a:cubicBezTo>
                  <a:cubicBezTo>
                    <a:pt x="16" y="307"/>
                    <a:pt x="16" y="307"/>
                    <a:pt x="16" y="307"/>
                  </a:cubicBezTo>
                  <a:cubicBezTo>
                    <a:pt x="15" y="305"/>
                    <a:pt x="14" y="304"/>
                    <a:pt x="13" y="302"/>
                  </a:cubicBezTo>
                  <a:cubicBezTo>
                    <a:pt x="13" y="302"/>
                    <a:pt x="13" y="301"/>
                    <a:pt x="12" y="301"/>
                  </a:cubicBezTo>
                  <a:cubicBezTo>
                    <a:pt x="11" y="298"/>
                    <a:pt x="11" y="298"/>
                    <a:pt x="11" y="298"/>
                  </a:cubicBezTo>
                  <a:cubicBezTo>
                    <a:pt x="10" y="298"/>
                    <a:pt x="10" y="296"/>
                    <a:pt x="10" y="296"/>
                  </a:cubicBezTo>
                  <a:cubicBezTo>
                    <a:pt x="9" y="295"/>
                    <a:pt x="9" y="295"/>
                    <a:pt x="9" y="294"/>
                  </a:cubicBezTo>
                  <a:cubicBezTo>
                    <a:pt x="8" y="293"/>
                    <a:pt x="7" y="291"/>
                    <a:pt x="6" y="289"/>
                  </a:cubicBezTo>
                  <a:cubicBezTo>
                    <a:pt x="6" y="289"/>
                    <a:pt x="6" y="289"/>
                    <a:pt x="6" y="289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5" y="286"/>
                    <a:pt x="4" y="284"/>
                    <a:pt x="4" y="282"/>
                  </a:cubicBezTo>
                  <a:cubicBezTo>
                    <a:pt x="3" y="281"/>
                    <a:pt x="3" y="281"/>
                    <a:pt x="3" y="281"/>
                  </a:cubicBezTo>
                  <a:cubicBezTo>
                    <a:pt x="3" y="279"/>
                    <a:pt x="2" y="278"/>
                    <a:pt x="2" y="276"/>
                  </a:cubicBezTo>
                  <a:cubicBezTo>
                    <a:pt x="1" y="274"/>
                    <a:pt x="1" y="274"/>
                    <a:pt x="1" y="274"/>
                  </a:cubicBezTo>
                  <a:cubicBezTo>
                    <a:pt x="1" y="273"/>
                    <a:pt x="1" y="271"/>
                    <a:pt x="1" y="270"/>
                  </a:cubicBezTo>
                  <a:cubicBezTo>
                    <a:pt x="1" y="268"/>
                    <a:pt x="1" y="268"/>
                    <a:pt x="1" y="268"/>
                  </a:cubicBezTo>
                  <a:cubicBezTo>
                    <a:pt x="0" y="266"/>
                    <a:pt x="0" y="265"/>
                    <a:pt x="0" y="263"/>
                  </a:cubicBezTo>
                  <a:cubicBezTo>
                    <a:pt x="0" y="263"/>
                    <a:pt x="0" y="262"/>
                    <a:pt x="0" y="262"/>
                  </a:cubicBezTo>
                  <a:cubicBezTo>
                    <a:pt x="0" y="260"/>
                    <a:pt x="0" y="258"/>
                    <a:pt x="0" y="256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0" y="253"/>
                    <a:pt x="1" y="251"/>
                    <a:pt x="1" y="250"/>
                  </a:cubicBezTo>
                  <a:cubicBezTo>
                    <a:pt x="1" y="248"/>
                    <a:pt x="1" y="248"/>
                    <a:pt x="1" y="248"/>
                  </a:cubicBezTo>
                  <a:cubicBezTo>
                    <a:pt x="1" y="246"/>
                    <a:pt x="2" y="245"/>
                    <a:pt x="2" y="244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2" y="243"/>
                    <a:pt x="2" y="242"/>
                    <a:pt x="3" y="242"/>
                  </a:cubicBezTo>
                  <a:cubicBezTo>
                    <a:pt x="3" y="240"/>
                    <a:pt x="3" y="239"/>
                    <a:pt x="4" y="238"/>
                  </a:cubicBezTo>
                  <a:cubicBezTo>
                    <a:pt x="4" y="237"/>
                    <a:pt x="4" y="237"/>
                    <a:pt x="4" y="237"/>
                  </a:cubicBezTo>
                  <a:cubicBezTo>
                    <a:pt x="4" y="237"/>
                    <a:pt x="4" y="236"/>
                    <a:pt x="4" y="236"/>
                  </a:cubicBezTo>
                  <a:cubicBezTo>
                    <a:pt x="5" y="236"/>
                    <a:pt x="5" y="236"/>
                    <a:pt x="5" y="236"/>
                  </a:cubicBezTo>
                  <a:cubicBezTo>
                    <a:pt x="5" y="234"/>
                    <a:pt x="6" y="232"/>
                    <a:pt x="7" y="230"/>
                  </a:cubicBezTo>
                  <a:cubicBezTo>
                    <a:pt x="7" y="229"/>
                    <a:pt x="7" y="229"/>
                    <a:pt x="7" y="229"/>
                  </a:cubicBezTo>
                  <a:cubicBezTo>
                    <a:pt x="8" y="227"/>
                    <a:pt x="9" y="226"/>
                    <a:pt x="10" y="224"/>
                  </a:cubicBezTo>
                  <a:cubicBezTo>
                    <a:pt x="10" y="223"/>
                    <a:pt x="11" y="223"/>
                    <a:pt x="11" y="222"/>
                  </a:cubicBezTo>
                  <a:cubicBezTo>
                    <a:pt x="12" y="221"/>
                    <a:pt x="13" y="219"/>
                    <a:pt x="13" y="218"/>
                  </a:cubicBezTo>
                  <a:cubicBezTo>
                    <a:pt x="14" y="218"/>
                    <a:pt x="15" y="216"/>
                    <a:pt x="15" y="216"/>
                  </a:cubicBezTo>
                  <a:cubicBezTo>
                    <a:pt x="16" y="215"/>
                    <a:pt x="17" y="213"/>
                    <a:pt x="18" y="212"/>
                  </a:cubicBezTo>
                  <a:cubicBezTo>
                    <a:pt x="18" y="211"/>
                    <a:pt x="18" y="211"/>
                    <a:pt x="19" y="210"/>
                  </a:cubicBezTo>
                  <a:cubicBezTo>
                    <a:pt x="20" y="208"/>
                    <a:pt x="22" y="206"/>
                    <a:pt x="23" y="205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5" y="202"/>
                    <a:pt x="27" y="200"/>
                    <a:pt x="28" y="199"/>
                  </a:cubicBezTo>
                  <a:cubicBezTo>
                    <a:pt x="29" y="198"/>
                    <a:pt x="29" y="198"/>
                    <a:pt x="29" y="198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31" y="196"/>
                    <a:pt x="33" y="194"/>
                    <a:pt x="34" y="193"/>
                  </a:cubicBezTo>
                  <a:cubicBezTo>
                    <a:pt x="35" y="192"/>
                    <a:pt x="36" y="192"/>
                    <a:pt x="36" y="191"/>
                  </a:cubicBezTo>
                  <a:cubicBezTo>
                    <a:pt x="38" y="190"/>
                    <a:pt x="39" y="188"/>
                    <a:pt x="41" y="187"/>
                  </a:cubicBezTo>
                  <a:cubicBezTo>
                    <a:pt x="41" y="187"/>
                    <a:pt x="42" y="186"/>
                    <a:pt x="42" y="186"/>
                  </a:cubicBezTo>
                  <a:cubicBezTo>
                    <a:pt x="47" y="182"/>
                    <a:pt x="51" y="178"/>
                    <a:pt x="56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7" y="174"/>
                    <a:pt x="58" y="173"/>
                    <a:pt x="59" y="173"/>
                  </a:cubicBezTo>
                  <a:cubicBezTo>
                    <a:pt x="60" y="172"/>
                    <a:pt x="62" y="170"/>
                    <a:pt x="64" y="169"/>
                  </a:cubicBezTo>
                  <a:cubicBezTo>
                    <a:pt x="65" y="169"/>
                    <a:pt x="65" y="168"/>
                    <a:pt x="66" y="168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69" y="166"/>
                    <a:pt x="70" y="165"/>
                    <a:pt x="72" y="163"/>
                  </a:cubicBezTo>
                  <a:cubicBezTo>
                    <a:pt x="75" y="162"/>
                    <a:pt x="75" y="162"/>
                    <a:pt x="75" y="162"/>
                  </a:cubicBezTo>
                  <a:cubicBezTo>
                    <a:pt x="78" y="160"/>
                    <a:pt x="80" y="159"/>
                    <a:pt x="83" y="157"/>
                  </a:cubicBezTo>
                  <a:cubicBezTo>
                    <a:pt x="84" y="156"/>
                    <a:pt x="84" y="156"/>
                    <a:pt x="84" y="156"/>
                  </a:cubicBezTo>
                  <a:cubicBezTo>
                    <a:pt x="87" y="155"/>
                    <a:pt x="90" y="153"/>
                    <a:pt x="93" y="151"/>
                  </a:cubicBezTo>
                  <a:cubicBezTo>
                    <a:pt x="94" y="151"/>
                    <a:pt x="95" y="150"/>
                    <a:pt x="96" y="150"/>
                  </a:cubicBezTo>
                  <a:cubicBezTo>
                    <a:pt x="98" y="148"/>
                    <a:pt x="100" y="147"/>
                    <a:pt x="103" y="146"/>
                  </a:cubicBezTo>
                  <a:cubicBezTo>
                    <a:pt x="103" y="146"/>
                    <a:pt x="105" y="145"/>
                    <a:pt x="106" y="144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109" y="142"/>
                    <a:pt x="111" y="142"/>
                    <a:pt x="113" y="141"/>
                  </a:cubicBezTo>
                  <a:cubicBezTo>
                    <a:pt x="114" y="140"/>
                    <a:pt x="115" y="139"/>
                    <a:pt x="116" y="139"/>
                  </a:cubicBezTo>
                  <a:cubicBezTo>
                    <a:pt x="119" y="138"/>
                    <a:pt x="122" y="136"/>
                    <a:pt x="125" y="135"/>
                  </a:cubicBezTo>
                  <a:cubicBezTo>
                    <a:pt x="126" y="134"/>
                    <a:pt x="126" y="134"/>
                    <a:pt x="127" y="134"/>
                  </a:cubicBezTo>
                  <a:cubicBezTo>
                    <a:pt x="130" y="133"/>
                    <a:pt x="133" y="131"/>
                    <a:pt x="136" y="130"/>
                  </a:cubicBezTo>
                  <a:cubicBezTo>
                    <a:pt x="138" y="129"/>
                    <a:pt x="138" y="129"/>
                    <a:pt x="138" y="129"/>
                  </a:cubicBezTo>
                  <a:cubicBezTo>
                    <a:pt x="139" y="129"/>
                    <a:pt x="139" y="129"/>
                    <a:pt x="139" y="129"/>
                  </a:cubicBezTo>
                  <a:cubicBezTo>
                    <a:pt x="140" y="128"/>
                    <a:pt x="140" y="128"/>
                    <a:pt x="141" y="128"/>
                  </a:cubicBezTo>
                  <a:cubicBezTo>
                    <a:pt x="144" y="126"/>
                    <a:pt x="147" y="125"/>
                    <a:pt x="150" y="124"/>
                  </a:cubicBezTo>
                  <a:cubicBezTo>
                    <a:pt x="151" y="123"/>
                    <a:pt x="152" y="123"/>
                    <a:pt x="154" y="122"/>
                  </a:cubicBezTo>
                  <a:cubicBezTo>
                    <a:pt x="157" y="121"/>
                    <a:pt x="159" y="120"/>
                    <a:pt x="162" y="119"/>
                  </a:cubicBezTo>
                  <a:cubicBezTo>
                    <a:pt x="166" y="117"/>
                    <a:pt x="166" y="117"/>
                    <a:pt x="166" y="117"/>
                  </a:cubicBezTo>
                  <a:cubicBezTo>
                    <a:pt x="169" y="116"/>
                    <a:pt x="173" y="115"/>
                    <a:pt x="176" y="114"/>
                  </a:cubicBezTo>
                  <a:cubicBezTo>
                    <a:pt x="177" y="113"/>
                    <a:pt x="178" y="113"/>
                    <a:pt x="179" y="113"/>
                  </a:cubicBezTo>
                  <a:cubicBezTo>
                    <a:pt x="183" y="111"/>
                    <a:pt x="187" y="109"/>
                    <a:pt x="192" y="108"/>
                  </a:cubicBezTo>
                  <a:cubicBezTo>
                    <a:pt x="193" y="107"/>
                    <a:pt x="194" y="107"/>
                    <a:pt x="195" y="107"/>
                  </a:cubicBezTo>
                  <a:cubicBezTo>
                    <a:pt x="198" y="106"/>
                    <a:pt x="198" y="106"/>
                    <a:pt x="198" y="106"/>
                  </a:cubicBezTo>
                  <a:cubicBezTo>
                    <a:pt x="201" y="105"/>
                    <a:pt x="203" y="104"/>
                    <a:pt x="205" y="103"/>
                  </a:cubicBezTo>
                  <a:cubicBezTo>
                    <a:pt x="210" y="102"/>
                    <a:pt x="210" y="102"/>
                    <a:pt x="210" y="102"/>
                  </a:cubicBezTo>
                  <a:cubicBezTo>
                    <a:pt x="213" y="101"/>
                    <a:pt x="216" y="100"/>
                    <a:pt x="219" y="99"/>
                  </a:cubicBezTo>
                  <a:cubicBezTo>
                    <a:pt x="221" y="98"/>
                    <a:pt x="222" y="98"/>
                    <a:pt x="224" y="97"/>
                  </a:cubicBezTo>
                  <a:cubicBezTo>
                    <a:pt x="228" y="96"/>
                    <a:pt x="231" y="95"/>
                    <a:pt x="235" y="94"/>
                  </a:cubicBezTo>
                  <a:cubicBezTo>
                    <a:pt x="239" y="93"/>
                    <a:pt x="239" y="93"/>
                    <a:pt x="239" y="93"/>
                  </a:cubicBezTo>
                  <a:cubicBezTo>
                    <a:pt x="242" y="92"/>
                    <a:pt x="242" y="92"/>
                    <a:pt x="242" y="92"/>
                  </a:cubicBezTo>
                  <a:cubicBezTo>
                    <a:pt x="246" y="91"/>
                    <a:pt x="249" y="89"/>
                    <a:pt x="253" y="88"/>
                  </a:cubicBezTo>
                  <a:cubicBezTo>
                    <a:pt x="257" y="87"/>
                    <a:pt x="257" y="87"/>
                    <a:pt x="257" y="87"/>
                  </a:cubicBezTo>
                  <a:cubicBezTo>
                    <a:pt x="260" y="86"/>
                    <a:pt x="262" y="86"/>
                    <a:pt x="264" y="85"/>
                  </a:cubicBezTo>
                  <a:cubicBezTo>
                    <a:pt x="269" y="84"/>
                    <a:pt x="269" y="84"/>
                    <a:pt x="269" y="84"/>
                  </a:cubicBezTo>
                  <a:cubicBezTo>
                    <a:pt x="269" y="84"/>
                    <a:pt x="273" y="83"/>
                    <a:pt x="274" y="82"/>
                  </a:cubicBezTo>
                  <a:cubicBezTo>
                    <a:pt x="277" y="82"/>
                    <a:pt x="279" y="81"/>
                    <a:pt x="281" y="81"/>
                  </a:cubicBezTo>
                  <a:cubicBezTo>
                    <a:pt x="285" y="80"/>
                    <a:pt x="285" y="80"/>
                    <a:pt x="285" y="80"/>
                  </a:cubicBezTo>
                  <a:cubicBezTo>
                    <a:pt x="291" y="78"/>
                    <a:pt x="291" y="78"/>
                    <a:pt x="291" y="78"/>
                  </a:cubicBezTo>
                  <a:cubicBezTo>
                    <a:pt x="294" y="77"/>
                    <a:pt x="298" y="76"/>
                    <a:pt x="302" y="75"/>
                  </a:cubicBezTo>
                  <a:cubicBezTo>
                    <a:pt x="307" y="74"/>
                    <a:pt x="307" y="74"/>
                    <a:pt x="307" y="74"/>
                  </a:cubicBezTo>
                  <a:cubicBezTo>
                    <a:pt x="312" y="73"/>
                    <a:pt x="318" y="71"/>
                    <a:pt x="323" y="70"/>
                  </a:cubicBezTo>
                  <a:cubicBezTo>
                    <a:pt x="327" y="69"/>
                    <a:pt x="327" y="69"/>
                    <a:pt x="327" y="69"/>
                  </a:cubicBezTo>
                  <a:cubicBezTo>
                    <a:pt x="332" y="68"/>
                    <a:pt x="336" y="67"/>
                    <a:pt x="340" y="66"/>
                  </a:cubicBezTo>
                  <a:cubicBezTo>
                    <a:pt x="358" y="62"/>
                    <a:pt x="358" y="62"/>
                    <a:pt x="358" y="62"/>
                  </a:cubicBezTo>
                  <a:cubicBezTo>
                    <a:pt x="360" y="62"/>
                    <a:pt x="362" y="61"/>
                    <a:pt x="363" y="61"/>
                  </a:cubicBezTo>
                  <a:cubicBezTo>
                    <a:pt x="383" y="57"/>
                    <a:pt x="383" y="57"/>
                    <a:pt x="383" y="57"/>
                  </a:cubicBezTo>
                  <a:cubicBezTo>
                    <a:pt x="388" y="56"/>
                    <a:pt x="395" y="55"/>
                    <a:pt x="401" y="53"/>
                  </a:cubicBezTo>
                  <a:cubicBezTo>
                    <a:pt x="402" y="53"/>
                    <a:pt x="403" y="53"/>
                    <a:pt x="405" y="53"/>
                  </a:cubicBezTo>
                  <a:cubicBezTo>
                    <a:pt x="410" y="52"/>
                    <a:pt x="414" y="51"/>
                    <a:pt x="419" y="50"/>
                  </a:cubicBezTo>
                  <a:cubicBezTo>
                    <a:pt x="426" y="49"/>
                    <a:pt x="426" y="49"/>
                    <a:pt x="426" y="49"/>
                  </a:cubicBezTo>
                  <a:cubicBezTo>
                    <a:pt x="439" y="46"/>
                    <a:pt x="439" y="46"/>
                    <a:pt x="439" y="46"/>
                  </a:cubicBezTo>
                  <a:cubicBezTo>
                    <a:pt x="441" y="46"/>
                    <a:pt x="444" y="46"/>
                    <a:pt x="446" y="45"/>
                  </a:cubicBezTo>
                  <a:cubicBezTo>
                    <a:pt x="450" y="44"/>
                    <a:pt x="455" y="44"/>
                    <a:pt x="459" y="43"/>
                  </a:cubicBezTo>
                  <a:cubicBezTo>
                    <a:pt x="466" y="42"/>
                    <a:pt x="466" y="42"/>
                    <a:pt x="466" y="42"/>
                  </a:cubicBezTo>
                  <a:cubicBezTo>
                    <a:pt x="472" y="41"/>
                    <a:pt x="479" y="40"/>
                    <a:pt x="486" y="39"/>
                  </a:cubicBezTo>
                  <a:cubicBezTo>
                    <a:pt x="489" y="38"/>
                    <a:pt x="489" y="38"/>
                    <a:pt x="489" y="38"/>
                  </a:cubicBezTo>
                  <a:cubicBezTo>
                    <a:pt x="513" y="35"/>
                    <a:pt x="513" y="35"/>
                    <a:pt x="513" y="35"/>
                  </a:cubicBezTo>
                  <a:cubicBezTo>
                    <a:pt x="535" y="31"/>
                    <a:pt x="535" y="31"/>
                    <a:pt x="535" y="31"/>
                  </a:cubicBezTo>
                  <a:cubicBezTo>
                    <a:pt x="538" y="31"/>
                    <a:pt x="549" y="30"/>
                    <a:pt x="549" y="30"/>
                  </a:cubicBezTo>
                  <a:cubicBezTo>
                    <a:pt x="551" y="29"/>
                    <a:pt x="553" y="29"/>
                    <a:pt x="555" y="29"/>
                  </a:cubicBezTo>
                  <a:cubicBezTo>
                    <a:pt x="557" y="29"/>
                    <a:pt x="557" y="29"/>
                    <a:pt x="557" y="29"/>
                  </a:cubicBezTo>
                  <a:cubicBezTo>
                    <a:pt x="563" y="28"/>
                    <a:pt x="569" y="27"/>
                    <a:pt x="576" y="26"/>
                  </a:cubicBezTo>
                  <a:cubicBezTo>
                    <a:pt x="578" y="26"/>
                    <a:pt x="578" y="26"/>
                    <a:pt x="578" y="26"/>
                  </a:cubicBezTo>
                  <a:cubicBezTo>
                    <a:pt x="718" y="9"/>
                    <a:pt x="868" y="0"/>
                    <a:pt x="1023" y="0"/>
                  </a:cubicBezTo>
                  <a:cubicBezTo>
                    <a:pt x="1214" y="0"/>
                    <a:pt x="1401" y="14"/>
                    <a:pt x="1564" y="39"/>
                  </a:cubicBezTo>
                  <a:cubicBezTo>
                    <a:pt x="1732" y="64"/>
                    <a:pt x="1867" y="102"/>
                    <a:pt x="1954" y="147"/>
                  </a:cubicBezTo>
                  <a:cubicBezTo>
                    <a:pt x="1957" y="148"/>
                    <a:pt x="1961" y="150"/>
                    <a:pt x="1964" y="152"/>
                  </a:cubicBezTo>
                  <a:cubicBezTo>
                    <a:pt x="1968" y="154"/>
                    <a:pt x="1968" y="154"/>
                    <a:pt x="1968" y="154"/>
                  </a:cubicBezTo>
                  <a:cubicBezTo>
                    <a:pt x="1970" y="155"/>
                    <a:pt x="1972" y="157"/>
                    <a:pt x="1974" y="158"/>
                  </a:cubicBezTo>
                  <a:cubicBezTo>
                    <a:pt x="1975" y="158"/>
                    <a:pt x="1976" y="159"/>
                    <a:pt x="1977" y="159"/>
                  </a:cubicBezTo>
                  <a:cubicBezTo>
                    <a:pt x="1980" y="161"/>
                    <a:pt x="1983" y="163"/>
                    <a:pt x="1985" y="165"/>
                  </a:cubicBezTo>
                  <a:cubicBezTo>
                    <a:pt x="1986" y="165"/>
                    <a:pt x="1986" y="165"/>
                    <a:pt x="1986" y="165"/>
                  </a:cubicBezTo>
                  <a:cubicBezTo>
                    <a:pt x="1989" y="167"/>
                    <a:pt x="1992" y="169"/>
                    <a:pt x="1995" y="171"/>
                  </a:cubicBezTo>
                  <a:cubicBezTo>
                    <a:pt x="1995" y="171"/>
                    <a:pt x="1996" y="172"/>
                    <a:pt x="1997" y="172"/>
                  </a:cubicBezTo>
                  <a:cubicBezTo>
                    <a:pt x="1999" y="174"/>
                    <a:pt x="2001" y="175"/>
                    <a:pt x="2003" y="176"/>
                  </a:cubicBezTo>
                  <a:cubicBezTo>
                    <a:pt x="2005" y="178"/>
                    <a:pt x="2005" y="178"/>
                    <a:pt x="2005" y="178"/>
                  </a:cubicBezTo>
                  <a:cubicBezTo>
                    <a:pt x="2007" y="180"/>
                    <a:pt x="2009" y="181"/>
                    <a:pt x="2012" y="183"/>
                  </a:cubicBezTo>
                  <a:cubicBezTo>
                    <a:pt x="2012" y="183"/>
                    <a:pt x="2012" y="183"/>
                    <a:pt x="2012" y="184"/>
                  </a:cubicBezTo>
                  <a:cubicBezTo>
                    <a:pt x="2015" y="186"/>
                    <a:pt x="2017" y="188"/>
                    <a:pt x="2019" y="189"/>
                  </a:cubicBezTo>
                  <a:cubicBezTo>
                    <a:pt x="2020" y="190"/>
                    <a:pt x="2020" y="190"/>
                    <a:pt x="2021" y="191"/>
                  </a:cubicBezTo>
                  <a:cubicBezTo>
                    <a:pt x="2021" y="191"/>
                    <a:pt x="2021" y="191"/>
                    <a:pt x="2021" y="191"/>
                  </a:cubicBezTo>
                  <a:cubicBezTo>
                    <a:pt x="2023" y="192"/>
                    <a:pt x="2024" y="194"/>
                    <a:pt x="2026" y="195"/>
                  </a:cubicBezTo>
                  <a:cubicBezTo>
                    <a:pt x="2028" y="197"/>
                    <a:pt x="2028" y="197"/>
                    <a:pt x="2028" y="197"/>
                  </a:cubicBezTo>
                  <a:cubicBezTo>
                    <a:pt x="2029" y="199"/>
                    <a:pt x="2031" y="200"/>
                    <a:pt x="2032" y="202"/>
                  </a:cubicBezTo>
                  <a:cubicBezTo>
                    <a:pt x="2033" y="203"/>
                    <a:pt x="2033" y="203"/>
                    <a:pt x="2033" y="203"/>
                  </a:cubicBezTo>
                  <a:cubicBezTo>
                    <a:pt x="2035" y="205"/>
                    <a:pt x="2037" y="207"/>
                    <a:pt x="2038" y="209"/>
                  </a:cubicBezTo>
                  <a:cubicBezTo>
                    <a:pt x="2039" y="210"/>
                    <a:pt x="2039" y="210"/>
                    <a:pt x="2039" y="210"/>
                  </a:cubicBezTo>
                  <a:cubicBezTo>
                    <a:pt x="2041" y="212"/>
                    <a:pt x="2042" y="213"/>
                    <a:pt x="2043" y="214"/>
                  </a:cubicBezTo>
                  <a:cubicBezTo>
                    <a:pt x="2043" y="215"/>
                    <a:pt x="2043" y="215"/>
                    <a:pt x="2044" y="216"/>
                  </a:cubicBezTo>
                  <a:cubicBezTo>
                    <a:pt x="2044" y="216"/>
                    <a:pt x="2044" y="216"/>
                    <a:pt x="2044" y="216"/>
                  </a:cubicBezTo>
                  <a:cubicBezTo>
                    <a:pt x="2045" y="218"/>
                    <a:pt x="2046" y="219"/>
                    <a:pt x="2047" y="221"/>
                  </a:cubicBezTo>
                  <a:cubicBezTo>
                    <a:pt x="2048" y="221"/>
                    <a:pt x="2048" y="222"/>
                    <a:pt x="2048" y="222"/>
                  </a:cubicBezTo>
                  <a:cubicBezTo>
                    <a:pt x="2049" y="224"/>
                    <a:pt x="2050" y="226"/>
                    <a:pt x="2051" y="228"/>
                  </a:cubicBezTo>
                  <a:cubicBezTo>
                    <a:pt x="2052" y="230"/>
                    <a:pt x="2052" y="230"/>
                    <a:pt x="2052" y="230"/>
                  </a:cubicBezTo>
                  <a:cubicBezTo>
                    <a:pt x="2053" y="231"/>
                    <a:pt x="2054" y="232"/>
                    <a:pt x="2054" y="234"/>
                  </a:cubicBezTo>
                  <a:cubicBezTo>
                    <a:pt x="2055" y="235"/>
                    <a:pt x="2055" y="235"/>
                    <a:pt x="2055" y="236"/>
                  </a:cubicBezTo>
                  <a:cubicBezTo>
                    <a:pt x="2056" y="237"/>
                    <a:pt x="2056" y="239"/>
                    <a:pt x="2057" y="240"/>
                  </a:cubicBezTo>
                  <a:cubicBezTo>
                    <a:pt x="2057" y="241"/>
                    <a:pt x="2057" y="241"/>
                    <a:pt x="2057" y="241"/>
                  </a:cubicBezTo>
                  <a:cubicBezTo>
                    <a:pt x="2057" y="242"/>
                    <a:pt x="2057" y="242"/>
                    <a:pt x="2057" y="242"/>
                  </a:cubicBezTo>
                  <a:cubicBezTo>
                    <a:pt x="2058" y="244"/>
                    <a:pt x="2058" y="246"/>
                    <a:pt x="2059" y="248"/>
                  </a:cubicBezTo>
                  <a:cubicBezTo>
                    <a:pt x="2059" y="248"/>
                    <a:pt x="2059" y="249"/>
                    <a:pt x="2059" y="249"/>
                  </a:cubicBezTo>
                  <a:cubicBezTo>
                    <a:pt x="2059" y="251"/>
                    <a:pt x="2060" y="252"/>
                    <a:pt x="2060" y="254"/>
                  </a:cubicBezTo>
                  <a:cubicBezTo>
                    <a:pt x="2060" y="256"/>
                    <a:pt x="2060" y="256"/>
                    <a:pt x="2060" y="256"/>
                  </a:cubicBezTo>
                  <a:cubicBezTo>
                    <a:pt x="2060" y="257"/>
                    <a:pt x="2060" y="259"/>
                    <a:pt x="2060" y="260"/>
                  </a:cubicBezTo>
                  <a:cubicBezTo>
                    <a:pt x="2060" y="261"/>
                    <a:pt x="2061" y="261"/>
                    <a:pt x="2061" y="262"/>
                  </a:cubicBezTo>
                  <a:cubicBezTo>
                    <a:pt x="2061" y="264"/>
                    <a:pt x="2061" y="266"/>
                    <a:pt x="2060" y="267"/>
                  </a:cubicBezTo>
                  <a:cubicBezTo>
                    <a:pt x="2060" y="269"/>
                    <a:pt x="2060" y="269"/>
                    <a:pt x="2060" y="269"/>
                  </a:cubicBezTo>
                  <a:cubicBezTo>
                    <a:pt x="2060" y="270"/>
                    <a:pt x="2060" y="272"/>
                    <a:pt x="2060" y="273"/>
                  </a:cubicBezTo>
                  <a:cubicBezTo>
                    <a:pt x="2060" y="274"/>
                    <a:pt x="2059" y="275"/>
                    <a:pt x="2059" y="275"/>
                  </a:cubicBezTo>
                  <a:cubicBezTo>
                    <a:pt x="2059" y="277"/>
                    <a:pt x="2059" y="278"/>
                    <a:pt x="2058" y="280"/>
                  </a:cubicBezTo>
                  <a:cubicBezTo>
                    <a:pt x="2058" y="280"/>
                    <a:pt x="2058" y="281"/>
                    <a:pt x="2058" y="281"/>
                  </a:cubicBezTo>
                  <a:cubicBezTo>
                    <a:pt x="2058" y="283"/>
                    <a:pt x="2057" y="285"/>
                    <a:pt x="2056" y="287"/>
                  </a:cubicBezTo>
                  <a:cubicBezTo>
                    <a:pt x="2056" y="287"/>
                    <a:pt x="2056" y="288"/>
                    <a:pt x="2056" y="288"/>
                  </a:cubicBezTo>
                  <a:cubicBezTo>
                    <a:pt x="2055" y="290"/>
                    <a:pt x="2055" y="291"/>
                    <a:pt x="2054" y="293"/>
                  </a:cubicBezTo>
                  <a:cubicBezTo>
                    <a:pt x="2053" y="295"/>
                    <a:pt x="2053" y="295"/>
                    <a:pt x="2053" y="295"/>
                  </a:cubicBezTo>
                  <a:cubicBezTo>
                    <a:pt x="2052" y="296"/>
                    <a:pt x="2052" y="298"/>
                    <a:pt x="2051" y="299"/>
                  </a:cubicBezTo>
                  <a:cubicBezTo>
                    <a:pt x="2051" y="300"/>
                    <a:pt x="2050" y="300"/>
                    <a:pt x="2050" y="300"/>
                  </a:cubicBezTo>
                  <a:cubicBezTo>
                    <a:pt x="2050" y="301"/>
                    <a:pt x="2050" y="301"/>
                    <a:pt x="2050" y="301"/>
                  </a:cubicBezTo>
                  <a:cubicBezTo>
                    <a:pt x="2049" y="303"/>
                    <a:pt x="2048" y="304"/>
                    <a:pt x="2047" y="306"/>
                  </a:cubicBezTo>
                  <a:cubicBezTo>
                    <a:pt x="2046" y="307"/>
                    <a:pt x="2046" y="307"/>
                    <a:pt x="2046" y="307"/>
                  </a:cubicBezTo>
                  <a:cubicBezTo>
                    <a:pt x="2045" y="309"/>
                    <a:pt x="2044" y="311"/>
                    <a:pt x="2042" y="312"/>
                  </a:cubicBezTo>
                  <a:cubicBezTo>
                    <a:pt x="2042" y="313"/>
                    <a:pt x="2042" y="313"/>
                    <a:pt x="2042" y="313"/>
                  </a:cubicBezTo>
                  <a:cubicBezTo>
                    <a:pt x="2041" y="315"/>
                    <a:pt x="2039" y="317"/>
                    <a:pt x="2038" y="318"/>
                  </a:cubicBezTo>
                  <a:cubicBezTo>
                    <a:pt x="2037" y="319"/>
                    <a:pt x="2037" y="319"/>
                    <a:pt x="2037" y="319"/>
                  </a:cubicBezTo>
                  <a:cubicBezTo>
                    <a:pt x="2035" y="321"/>
                    <a:pt x="2034" y="323"/>
                    <a:pt x="2032" y="325"/>
                  </a:cubicBezTo>
                  <a:cubicBezTo>
                    <a:pt x="2032" y="325"/>
                    <a:pt x="2032" y="325"/>
                    <a:pt x="2032" y="325"/>
                  </a:cubicBezTo>
                  <a:cubicBezTo>
                    <a:pt x="2031" y="326"/>
                    <a:pt x="2031" y="326"/>
                    <a:pt x="2031" y="326"/>
                  </a:cubicBezTo>
                  <a:cubicBezTo>
                    <a:pt x="2029" y="327"/>
                    <a:pt x="2028" y="329"/>
                    <a:pt x="2026" y="331"/>
                  </a:cubicBezTo>
                  <a:cubicBezTo>
                    <a:pt x="2026" y="331"/>
                    <a:pt x="2025" y="331"/>
                    <a:pt x="2025" y="332"/>
                  </a:cubicBezTo>
                  <a:cubicBezTo>
                    <a:pt x="2023" y="333"/>
                    <a:pt x="2021" y="335"/>
                    <a:pt x="2019" y="337"/>
                  </a:cubicBezTo>
                  <a:cubicBezTo>
                    <a:pt x="2018" y="338"/>
                    <a:pt x="2018" y="338"/>
                    <a:pt x="2018" y="338"/>
                  </a:cubicBezTo>
                  <a:cubicBezTo>
                    <a:pt x="2016" y="340"/>
                    <a:pt x="2014" y="341"/>
                    <a:pt x="2012" y="343"/>
                  </a:cubicBezTo>
                  <a:cubicBezTo>
                    <a:pt x="2009" y="341"/>
                    <a:pt x="2009" y="341"/>
                    <a:pt x="2009" y="341"/>
                  </a:cubicBezTo>
                  <a:cubicBezTo>
                    <a:pt x="2012" y="343"/>
                    <a:pt x="2012" y="343"/>
                    <a:pt x="2012" y="343"/>
                  </a:cubicBezTo>
                  <a:cubicBezTo>
                    <a:pt x="2009" y="345"/>
                    <a:pt x="2007" y="347"/>
                    <a:pt x="2004" y="349"/>
                  </a:cubicBezTo>
                  <a:cubicBezTo>
                    <a:pt x="2003" y="350"/>
                    <a:pt x="2003" y="350"/>
                    <a:pt x="2003" y="350"/>
                  </a:cubicBezTo>
                  <a:cubicBezTo>
                    <a:pt x="2001" y="352"/>
                    <a:pt x="1998" y="353"/>
                    <a:pt x="1996" y="355"/>
                  </a:cubicBezTo>
                  <a:cubicBezTo>
                    <a:pt x="1995" y="356"/>
                    <a:pt x="1995" y="356"/>
                    <a:pt x="1995" y="356"/>
                  </a:cubicBezTo>
                  <a:cubicBezTo>
                    <a:pt x="1992" y="357"/>
                    <a:pt x="1990" y="359"/>
                    <a:pt x="1987" y="360"/>
                  </a:cubicBezTo>
                  <a:cubicBezTo>
                    <a:pt x="1986" y="361"/>
                    <a:pt x="1986" y="361"/>
                    <a:pt x="1986" y="361"/>
                  </a:cubicBezTo>
                  <a:cubicBezTo>
                    <a:pt x="1984" y="363"/>
                    <a:pt x="1981" y="364"/>
                    <a:pt x="1979" y="366"/>
                  </a:cubicBezTo>
                  <a:cubicBezTo>
                    <a:pt x="1976" y="367"/>
                    <a:pt x="1976" y="367"/>
                    <a:pt x="1976" y="367"/>
                  </a:cubicBezTo>
                  <a:cubicBezTo>
                    <a:pt x="1973" y="369"/>
                    <a:pt x="1970" y="371"/>
                    <a:pt x="1967" y="372"/>
                  </a:cubicBezTo>
                  <a:cubicBezTo>
                    <a:pt x="1964" y="374"/>
                    <a:pt x="1961" y="376"/>
                    <a:pt x="1958" y="378"/>
                  </a:cubicBezTo>
                  <a:cubicBezTo>
                    <a:pt x="1956" y="379"/>
                    <a:pt x="1956" y="379"/>
                    <a:pt x="1956" y="379"/>
                  </a:cubicBezTo>
                  <a:cubicBezTo>
                    <a:pt x="1953" y="380"/>
                    <a:pt x="1953" y="380"/>
                    <a:pt x="1953" y="380"/>
                  </a:cubicBezTo>
                  <a:cubicBezTo>
                    <a:pt x="1951" y="381"/>
                    <a:pt x="1948" y="382"/>
                    <a:pt x="1946" y="384"/>
                  </a:cubicBezTo>
                  <a:cubicBezTo>
                    <a:pt x="1945" y="384"/>
                    <a:pt x="1945" y="384"/>
                    <a:pt x="1944" y="384"/>
                  </a:cubicBezTo>
                  <a:cubicBezTo>
                    <a:pt x="1943" y="385"/>
                    <a:pt x="1942" y="385"/>
                    <a:pt x="1941" y="386"/>
                  </a:cubicBezTo>
                  <a:cubicBezTo>
                    <a:pt x="1940" y="386"/>
                    <a:pt x="1940" y="386"/>
                    <a:pt x="1939" y="387"/>
                  </a:cubicBezTo>
                  <a:cubicBezTo>
                    <a:pt x="1937" y="388"/>
                    <a:pt x="1937" y="388"/>
                    <a:pt x="1937" y="388"/>
                  </a:cubicBezTo>
                  <a:cubicBezTo>
                    <a:pt x="1936" y="388"/>
                    <a:pt x="1936" y="388"/>
                    <a:pt x="1935" y="389"/>
                  </a:cubicBezTo>
                  <a:cubicBezTo>
                    <a:pt x="1933" y="389"/>
                    <a:pt x="1933" y="389"/>
                    <a:pt x="1933" y="389"/>
                  </a:cubicBezTo>
                  <a:cubicBezTo>
                    <a:pt x="1930" y="391"/>
                    <a:pt x="1926" y="393"/>
                    <a:pt x="1923" y="394"/>
                  </a:cubicBezTo>
                  <a:cubicBezTo>
                    <a:pt x="1920" y="395"/>
                    <a:pt x="1920" y="395"/>
                    <a:pt x="1920" y="395"/>
                  </a:cubicBezTo>
                  <a:cubicBezTo>
                    <a:pt x="1917" y="397"/>
                    <a:pt x="1913" y="398"/>
                    <a:pt x="1910" y="400"/>
                  </a:cubicBezTo>
                  <a:cubicBezTo>
                    <a:pt x="1909" y="400"/>
                    <a:pt x="1909" y="400"/>
                    <a:pt x="1909" y="400"/>
                  </a:cubicBezTo>
                  <a:cubicBezTo>
                    <a:pt x="1908" y="400"/>
                    <a:pt x="1908" y="400"/>
                    <a:pt x="1908" y="400"/>
                  </a:cubicBezTo>
                  <a:cubicBezTo>
                    <a:pt x="1905" y="402"/>
                    <a:pt x="1902" y="403"/>
                    <a:pt x="1899" y="404"/>
                  </a:cubicBezTo>
                  <a:cubicBezTo>
                    <a:pt x="1895" y="406"/>
                    <a:pt x="1895" y="406"/>
                    <a:pt x="1895" y="406"/>
                  </a:cubicBezTo>
                  <a:cubicBezTo>
                    <a:pt x="1891" y="407"/>
                    <a:pt x="1887" y="409"/>
                    <a:pt x="1883" y="410"/>
                  </a:cubicBezTo>
                  <a:cubicBezTo>
                    <a:pt x="1882" y="411"/>
                    <a:pt x="1882" y="411"/>
                    <a:pt x="1881" y="411"/>
                  </a:cubicBezTo>
                  <a:cubicBezTo>
                    <a:pt x="1877" y="412"/>
                    <a:pt x="1873" y="414"/>
                    <a:pt x="1869" y="415"/>
                  </a:cubicBezTo>
                  <a:cubicBezTo>
                    <a:pt x="1869" y="415"/>
                    <a:pt x="1869" y="415"/>
                    <a:pt x="1869" y="415"/>
                  </a:cubicBezTo>
                  <a:cubicBezTo>
                    <a:pt x="1869" y="416"/>
                    <a:pt x="1868" y="416"/>
                    <a:pt x="1867" y="416"/>
                  </a:cubicBezTo>
                  <a:cubicBezTo>
                    <a:pt x="1863" y="417"/>
                    <a:pt x="1859" y="419"/>
                    <a:pt x="1855" y="420"/>
                  </a:cubicBezTo>
                  <a:cubicBezTo>
                    <a:pt x="1854" y="420"/>
                    <a:pt x="1854" y="420"/>
                    <a:pt x="1854" y="420"/>
                  </a:cubicBezTo>
                  <a:cubicBezTo>
                    <a:pt x="1853" y="421"/>
                    <a:pt x="1853" y="421"/>
                    <a:pt x="1852" y="421"/>
                  </a:cubicBezTo>
                  <a:cubicBezTo>
                    <a:pt x="1847" y="423"/>
                    <a:pt x="1843" y="424"/>
                    <a:pt x="1838" y="426"/>
                  </a:cubicBezTo>
                  <a:cubicBezTo>
                    <a:pt x="1838" y="426"/>
                    <a:pt x="1838" y="426"/>
                    <a:pt x="1837" y="426"/>
                  </a:cubicBezTo>
                  <a:cubicBezTo>
                    <a:pt x="1835" y="427"/>
                    <a:pt x="1832" y="428"/>
                    <a:pt x="1829" y="429"/>
                  </a:cubicBezTo>
                  <a:cubicBezTo>
                    <a:pt x="1824" y="430"/>
                    <a:pt x="1824" y="430"/>
                    <a:pt x="1824" y="430"/>
                  </a:cubicBezTo>
                  <a:cubicBezTo>
                    <a:pt x="1824" y="430"/>
                    <a:pt x="1816" y="432"/>
                    <a:pt x="1815" y="433"/>
                  </a:cubicBezTo>
                  <a:cubicBezTo>
                    <a:pt x="1807" y="435"/>
                    <a:pt x="1807" y="435"/>
                    <a:pt x="1807" y="435"/>
                  </a:cubicBezTo>
                  <a:cubicBezTo>
                    <a:pt x="1806" y="435"/>
                    <a:pt x="1806" y="436"/>
                    <a:pt x="1805" y="436"/>
                  </a:cubicBezTo>
                  <a:cubicBezTo>
                    <a:pt x="1801" y="437"/>
                    <a:pt x="1801" y="437"/>
                    <a:pt x="1801" y="437"/>
                  </a:cubicBezTo>
                  <a:cubicBezTo>
                    <a:pt x="1802" y="437"/>
                    <a:pt x="1802" y="437"/>
                    <a:pt x="1802" y="437"/>
                  </a:cubicBezTo>
                  <a:cubicBezTo>
                    <a:pt x="1801" y="438"/>
                    <a:pt x="1801" y="438"/>
                    <a:pt x="1801" y="438"/>
                  </a:cubicBezTo>
                  <a:cubicBezTo>
                    <a:pt x="1795" y="440"/>
                    <a:pt x="1795" y="440"/>
                    <a:pt x="1795" y="440"/>
                  </a:cubicBezTo>
                  <a:cubicBezTo>
                    <a:pt x="1792" y="440"/>
                    <a:pt x="1789" y="441"/>
                    <a:pt x="1786" y="442"/>
                  </a:cubicBezTo>
                  <a:cubicBezTo>
                    <a:pt x="1785" y="442"/>
                    <a:pt x="1785" y="442"/>
                    <a:pt x="1785" y="442"/>
                  </a:cubicBezTo>
                  <a:cubicBezTo>
                    <a:pt x="1780" y="444"/>
                    <a:pt x="1775" y="445"/>
                    <a:pt x="1770" y="446"/>
                  </a:cubicBezTo>
                  <a:cubicBezTo>
                    <a:pt x="1770" y="446"/>
                    <a:pt x="1767" y="447"/>
                    <a:pt x="1766" y="447"/>
                  </a:cubicBezTo>
                  <a:cubicBezTo>
                    <a:pt x="1761" y="449"/>
                    <a:pt x="1756" y="450"/>
                    <a:pt x="1751" y="451"/>
                  </a:cubicBezTo>
                  <a:cubicBezTo>
                    <a:pt x="1750" y="451"/>
                    <a:pt x="1750" y="451"/>
                    <a:pt x="1749" y="452"/>
                  </a:cubicBezTo>
                  <a:cubicBezTo>
                    <a:pt x="1744" y="453"/>
                    <a:pt x="1739" y="454"/>
                    <a:pt x="1734" y="455"/>
                  </a:cubicBezTo>
                  <a:cubicBezTo>
                    <a:pt x="1733" y="455"/>
                    <a:pt x="1732" y="456"/>
                    <a:pt x="1731" y="456"/>
                  </a:cubicBezTo>
                  <a:cubicBezTo>
                    <a:pt x="1726" y="457"/>
                    <a:pt x="1721" y="458"/>
                    <a:pt x="1715" y="460"/>
                  </a:cubicBezTo>
                  <a:cubicBezTo>
                    <a:pt x="1712" y="460"/>
                    <a:pt x="1712" y="460"/>
                    <a:pt x="1712" y="460"/>
                  </a:cubicBezTo>
                  <a:cubicBezTo>
                    <a:pt x="1707" y="462"/>
                    <a:pt x="1701" y="463"/>
                    <a:pt x="1696" y="464"/>
                  </a:cubicBezTo>
                  <a:cubicBezTo>
                    <a:pt x="1696" y="464"/>
                    <a:pt x="1695" y="464"/>
                    <a:pt x="1695" y="464"/>
                  </a:cubicBezTo>
                  <a:cubicBezTo>
                    <a:pt x="1689" y="465"/>
                    <a:pt x="1683" y="467"/>
                    <a:pt x="1677" y="468"/>
                  </a:cubicBezTo>
                  <a:cubicBezTo>
                    <a:pt x="1674" y="469"/>
                    <a:pt x="1674" y="469"/>
                    <a:pt x="1674" y="469"/>
                  </a:cubicBezTo>
                  <a:cubicBezTo>
                    <a:pt x="1668" y="470"/>
                    <a:pt x="1662" y="471"/>
                    <a:pt x="1656" y="472"/>
                  </a:cubicBezTo>
                  <a:cubicBezTo>
                    <a:pt x="1654" y="472"/>
                    <a:pt x="1654" y="472"/>
                    <a:pt x="1654" y="472"/>
                  </a:cubicBezTo>
                  <a:cubicBezTo>
                    <a:pt x="1648" y="473"/>
                    <a:pt x="1643" y="474"/>
                    <a:pt x="1637" y="476"/>
                  </a:cubicBezTo>
                  <a:cubicBezTo>
                    <a:pt x="1634" y="476"/>
                    <a:pt x="1634" y="476"/>
                    <a:pt x="1634" y="476"/>
                  </a:cubicBezTo>
                  <a:cubicBezTo>
                    <a:pt x="1628" y="477"/>
                    <a:pt x="1622" y="478"/>
                    <a:pt x="1616" y="479"/>
                  </a:cubicBezTo>
                  <a:cubicBezTo>
                    <a:pt x="1615" y="480"/>
                    <a:pt x="1613" y="480"/>
                    <a:pt x="1612" y="480"/>
                  </a:cubicBezTo>
                  <a:cubicBezTo>
                    <a:pt x="1605" y="481"/>
                    <a:pt x="1605" y="481"/>
                    <a:pt x="1605" y="481"/>
                  </a:cubicBezTo>
                  <a:cubicBezTo>
                    <a:pt x="1601" y="482"/>
                    <a:pt x="1598" y="482"/>
                    <a:pt x="1594" y="483"/>
                  </a:cubicBezTo>
                  <a:cubicBezTo>
                    <a:pt x="1593" y="483"/>
                    <a:pt x="1593" y="483"/>
                    <a:pt x="1593" y="483"/>
                  </a:cubicBezTo>
                  <a:cubicBezTo>
                    <a:pt x="1587" y="484"/>
                    <a:pt x="1580" y="485"/>
                    <a:pt x="1574" y="486"/>
                  </a:cubicBezTo>
                  <a:cubicBezTo>
                    <a:pt x="1569" y="487"/>
                    <a:pt x="1569" y="487"/>
                    <a:pt x="1569" y="487"/>
                  </a:cubicBezTo>
                  <a:cubicBezTo>
                    <a:pt x="1563" y="488"/>
                    <a:pt x="1557" y="489"/>
                    <a:pt x="1550" y="490"/>
                  </a:cubicBezTo>
                  <a:cubicBezTo>
                    <a:pt x="1544" y="491"/>
                    <a:pt x="1544" y="491"/>
                    <a:pt x="1544" y="491"/>
                  </a:cubicBezTo>
                  <a:cubicBezTo>
                    <a:pt x="1530" y="493"/>
                    <a:pt x="1530" y="493"/>
                    <a:pt x="1530" y="493"/>
                  </a:cubicBezTo>
                  <a:cubicBezTo>
                    <a:pt x="1528" y="493"/>
                    <a:pt x="1528" y="493"/>
                    <a:pt x="1528" y="493"/>
                  </a:cubicBezTo>
                  <a:cubicBezTo>
                    <a:pt x="1528" y="493"/>
                    <a:pt x="1527" y="493"/>
                    <a:pt x="1526" y="493"/>
                  </a:cubicBezTo>
                  <a:cubicBezTo>
                    <a:pt x="1525" y="493"/>
                    <a:pt x="1525" y="493"/>
                    <a:pt x="1525" y="493"/>
                  </a:cubicBezTo>
                  <a:cubicBezTo>
                    <a:pt x="1520" y="494"/>
                    <a:pt x="1515" y="495"/>
                    <a:pt x="1510" y="495"/>
                  </a:cubicBezTo>
                  <a:cubicBezTo>
                    <a:pt x="1505" y="496"/>
                    <a:pt x="1505" y="496"/>
                    <a:pt x="1505" y="496"/>
                  </a:cubicBezTo>
                  <a:cubicBezTo>
                    <a:pt x="1504" y="496"/>
                    <a:pt x="1502" y="496"/>
                    <a:pt x="1501" y="497"/>
                  </a:cubicBezTo>
                  <a:cubicBezTo>
                    <a:pt x="1494" y="498"/>
                    <a:pt x="1487" y="498"/>
                    <a:pt x="1480" y="499"/>
                  </a:cubicBezTo>
                  <a:cubicBezTo>
                    <a:pt x="1340" y="516"/>
                    <a:pt x="1192" y="525"/>
                    <a:pt x="1037" y="525"/>
                  </a:cubicBezTo>
                  <a:close/>
                  <a:moveTo>
                    <a:pt x="689" y="331"/>
                  </a:moveTo>
                  <a:cubicBezTo>
                    <a:pt x="775" y="357"/>
                    <a:pt x="900" y="371"/>
                    <a:pt x="1033" y="371"/>
                  </a:cubicBezTo>
                  <a:cubicBezTo>
                    <a:pt x="1101" y="371"/>
                    <a:pt x="1166" y="367"/>
                    <a:pt x="1228" y="360"/>
                  </a:cubicBezTo>
                  <a:cubicBezTo>
                    <a:pt x="1232" y="359"/>
                    <a:pt x="1236" y="359"/>
                    <a:pt x="1241" y="358"/>
                  </a:cubicBezTo>
                  <a:cubicBezTo>
                    <a:pt x="1244" y="358"/>
                    <a:pt x="1244" y="358"/>
                    <a:pt x="1244" y="358"/>
                  </a:cubicBezTo>
                  <a:cubicBezTo>
                    <a:pt x="1248" y="357"/>
                    <a:pt x="1251" y="357"/>
                    <a:pt x="1255" y="356"/>
                  </a:cubicBezTo>
                  <a:cubicBezTo>
                    <a:pt x="1257" y="356"/>
                    <a:pt x="1257" y="356"/>
                    <a:pt x="1257" y="356"/>
                  </a:cubicBezTo>
                  <a:cubicBezTo>
                    <a:pt x="1261" y="355"/>
                    <a:pt x="1265" y="355"/>
                    <a:pt x="1269" y="354"/>
                  </a:cubicBezTo>
                  <a:cubicBezTo>
                    <a:pt x="1273" y="354"/>
                    <a:pt x="1273" y="354"/>
                    <a:pt x="1273" y="354"/>
                  </a:cubicBezTo>
                  <a:cubicBezTo>
                    <a:pt x="1276" y="353"/>
                    <a:pt x="1279" y="353"/>
                    <a:pt x="1282" y="352"/>
                  </a:cubicBezTo>
                  <a:cubicBezTo>
                    <a:pt x="1285" y="352"/>
                    <a:pt x="1285" y="352"/>
                    <a:pt x="1285" y="352"/>
                  </a:cubicBezTo>
                  <a:cubicBezTo>
                    <a:pt x="1289" y="351"/>
                    <a:pt x="1289" y="351"/>
                    <a:pt x="1289" y="351"/>
                  </a:cubicBezTo>
                  <a:cubicBezTo>
                    <a:pt x="1292" y="350"/>
                    <a:pt x="1294" y="350"/>
                    <a:pt x="1297" y="350"/>
                  </a:cubicBezTo>
                  <a:cubicBezTo>
                    <a:pt x="1297" y="349"/>
                    <a:pt x="1298" y="349"/>
                    <a:pt x="1299" y="349"/>
                  </a:cubicBezTo>
                  <a:cubicBezTo>
                    <a:pt x="1302" y="349"/>
                    <a:pt x="1305" y="348"/>
                    <a:pt x="1308" y="347"/>
                  </a:cubicBezTo>
                  <a:cubicBezTo>
                    <a:pt x="1309" y="347"/>
                    <a:pt x="1310" y="347"/>
                    <a:pt x="1311" y="347"/>
                  </a:cubicBezTo>
                  <a:cubicBezTo>
                    <a:pt x="1315" y="346"/>
                    <a:pt x="1318" y="345"/>
                    <a:pt x="1322" y="345"/>
                  </a:cubicBezTo>
                  <a:cubicBezTo>
                    <a:pt x="1322" y="345"/>
                    <a:pt x="1322" y="345"/>
                    <a:pt x="1322" y="345"/>
                  </a:cubicBezTo>
                  <a:cubicBezTo>
                    <a:pt x="1326" y="344"/>
                    <a:pt x="1329" y="343"/>
                    <a:pt x="1332" y="342"/>
                  </a:cubicBezTo>
                  <a:cubicBezTo>
                    <a:pt x="1333" y="342"/>
                    <a:pt x="1333" y="342"/>
                    <a:pt x="1333" y="342"/>
                  </a:cubicBezTo>
                  <a:cubicBezTo>
                    <a:pt x="1334" y="342"/>
                    <a:pt x="1334" y="342"/>
                    <a:pt x="1335" y="342"/>
                  </a:cubicBezTo>
                  <a:cubicBezTo>
                    <a:pt x="1338" y="341"/>
                    <a:pt x="1341" y="340"/>
                    <a:pt x="1344" y="340"/>
                  </a:cubicBezTo>
                  <a:cubicBezTo>
                    <a:pt x="1344" y="339"/>
                    <a:pt x="1345" y="339"/>
                    <a:pt x="1345" y="339"/>
                  </a:cubicBezTo>
                  <a:cubicBezTo>
                    <a:pt x="1349" y="338"/>
                    <a:pt x="1352" y="337"/>
                    <a:pt x="1355" y="337"/>
                  </a:cubicBezTo>
                  <a:cubicBezTo>
                    <a:pt x="1359" y="336"/>
                    <a:pt x="1359" y="336"/>
                    <a:pt x="1359" y="336"/>
                  </a:cubicBezTo>
                  <a:cubicBezTo>
                    <a:pt x="1361" y="335"/>
                    <a:pt x="1363" y="335"/>
                    <a:pt x="1365" y="334"/>
                  </a:cubicBezTo>
                  <a:cubicBezTo>
                    <a:pt x="1367" y="333"/>
                    <a:pt x="1367" y="333"/>
                    <a:pt x="1367" y="333"/>
                  </a:cubicBezTo>
                  <a:cubicBezTo>
                    <a:pt x="1368" y="333"/>
                    <a:pt x="1373" y="332"/>
                    <a:pt x="1373" y="332"/>
                  </a:cubicBezTo>
                  <a:cubicBezTo>
                    <a:pt x="1373" y="332"/>
                    <a:pt x="1373" y="332"/>
                    <a:pt x="1373" y="332"/>
                  </a:cubicBezTo>
                  <a:cubicBezTo>
                    <a:pt x="1374" y="331"/>
                    <a:pt x="1375" y="331"/>
                    <a:pt x="1376" y="331"/>
                  </a:cubicBezTo>
                  <a:cubicBezTo>
                    <a:pt x="1377" y="331"/>
                    <a:pt x="1377" y="330"/>
                    <a:pt x="1378" y="330"/>
                  </a:cubicBezTo>
                  <a:cubicBezTo>
                    <a:pt x="1380" y="330"/>
                    <a:pt x="1383" y="329"/>
                    <a:pt x="1385" y="328"/>
                  </a:cubicBezTo>
                  <a:cubicBezTo>
                    <a:pt x="1386" y="328"/>
                    <a:pt x="1386" y="328"/>
                    <a:pt x="1387" y="327"/>
                  </a:cubicBezTo>
                  <a:cubicBezTo>
                    <a:pt x="1390" y="326"/>
                    <a:pt x="1392" y="326"/>
                    <a:pt x="1394" y="325"/>
                  </a:cubicBezTo>
                  <a:cubicBezTo>
                    <a:pt x="1395" y="324"/>
                    <a:pt x="1395" y="324"/>
                    <a:pt x="1395" y="324"/>
                  </a:cubicBezTo>
                  <a:cubicBezTo>
                    <a:pt x="1396" y="324"/>
                    <a:pt x="1396" y="324"/>
                    <a:pt x="1396" y="324"/>
                  </a:cubicBezTo>
                  <a:cubicBezTo>
                    <a:pt x="1396" y="324"/>
                    <a:pt x="1396" y="324"/>
                    <a:pt x="1396" y="324"/>
                  </a:cubicBezTo>
                  <a:cubicBezTo>
                    <a:pt x="1399" y="323"/>
                    <a:pt x="1401" y="322"/>
                    <a:pt x="1403" y="322"/>
                  </a:cubicBezTo>
                  <a:cubicBezTo>
                    <a:pt x="1405" y="321"/>
                    <a:pt x="1405" y="321"/>
                    <a:pt x="1405" y="321"/>
                  </a:cubicBezTo>
                  <a:cubicBezTo>
                    <a:pt x="1407" y="320"/>
                    <a:pt x="1409" y="319"/>
                    <a:pt x="1411" y="319"/>
                  </a:cubicBezTo>
                  <a:cubicBezTo>
                    <a:pt x="1413" y="318"/>
                    <a:pt x="1413" y="318"/>
                    <a:pt x="1413" y="318"/>
                  </a:cubicBezTo>
                  <a:cubicBezTo>
                    <a:pt x="1415" y="317"/>
                    <a:pt x="1417" y="316"/>
                    <a:pt x="1419" y="315"/>
                  </a:cubicBezTo>
                  <a:cubicBezTo>
                    <a:pt x="1420" y="315"/>
                    <a:pt x="1420" y="315"/>
                    <a:pt x="1421" y="314"/>
                  </a:cubicBezTo>
                  <a:cubicBezTo>
                    <a:pt x="1423" y="314"/>
                    <a:pt x="1424" y="313"/>
                    <a:pt x="1426" y="312"/>
                  </a:cubicBezTo>
                  <a:cubicBezTo>
                    <a:pt x="1427" y="312"/>
                    <a:pt x="1427" y="311"/>
                    <a:pt x="1428" y="311"/>
                  </a:cubicBezTo>
                  <a:cubicBezTo>
                    <a:pt x="1430" y="310"/>
                    <a:pt x="1432" y="309"/>
                    <a:pt x="1434" y="308"/>
                  </a:cubicBezTo>
                  <a:cubicBezTo>
                    <a:pt x="1435" y="308"/>
                    <a:pt x="1435" y="308"/>
                    <a:pt x="1435" y="308"/>
                  </a:cubicBezTo>
                  <a:cubicBezTo>
                    <a:pt x="1436" y="307"/>
                    <a:pt x="1437" y="306"/>
                    <a:pt x="1439" y="305"/>
                  </a:cubicBezTo>
                  <a:cubicBezTo>
                    <a:pt x="1441" y="304"/>
                    <a:pt x="1441" y="304"/>
                    <a:pt x="1441" y="304"/>
                  </a:cubicBezTo>
                  <a:cubicBezTo>
                    <a:pt x="1442" y="303"/>
                    <a:pt x="1444" y="302"/>
                    <a:pt x="1446" y="301"/>
                  </a:cubicBezTo>
                  <a:cubicBezTo>
                    <a:pt x="1446" y="301"/>
                    <a:pt x="1446" y="301"/>
                    <a:pt x="1446" y="301"/>
                  </a:cubicBezTo>
                  <a:cubicBezTo>
                    <a:pt x="1447" y="301"/>
                    <a:pt x="1447" y="301"/>
                    <a:pt x="1447" y="301"/>
                  </a:cubicBezTo>
                  <a:cubicBezTo>
                    <a:pt x="1448" y="300"/>
                    <a:pt x="1449" y="299"/>
                    <a:pt x="1451" y="298"/>
                  </a:cubicBezTo>
                  <a:cubicBezTo>
                    <a:pt x="1451" y="298"/>
                    <a:pt x="1451" y="297"/>
                    <a:pt x="1452" y="297"/>
                  </a:cubicBezTo>
                  <a:cubicBezTo>
                    <a:pt x="1453" y="296"/>
                    <a:pt x="1454" y="295"/>
                    <a:pt x="1455" y="295"/>
                  </a:cubicBezTo>
                  <a:cubicBezTo>
                    <a:pt x="1456" y="294"/>
                    <a:pt x="1456" y="294"/>
                    <a:pt x="1456" y="294"/>
                  </a:cubicBezTo>
                  <a:cubicBezTo>
                    <a:pt x="1458" y="293"/>
                    <a:pt x="1459" y="292"/>
                    <a:pt x="1460" y="291"/>
                  </a:cubicBezTo>
                  <a:cubicBezTo>
                    <a:pt x="1461" y="290"/>
                    <a:pt x="1461" y="290"/>
                    <a:pt x="1461" y="290"/>
                  </a:cubicBezTo>
                  <a:cubicBezTo>
                    <a:pt x="1462" y="289"/>
                    <a:pt x="1463" y="288"/>
                    <a:pt x="1464" y="287"/>
                  </a:cubicBezTo>
                  <a:cubicBezTo>
                    <a:pt x="1464" y="287"/>
                    <a:pt x="1464" y="287"/>
                    <a:pt x="1465" y="287"/>
                  </a:cubicBezTo>
                  <a:cubicBezTo>
                    <a:pt x="1465" y="286"/>
                    <a:pt x="1466" y="285"/>
                    <a:pt x="1467" y="284"/>
                  </a:cubicBezTo>
                  <a:cubicBezTo>
                    <a:pt x="1467" y="283"/>
                    <a:pt x="1467" y="283"/>
                    <a:pt x="1467" y="283"/>
                  </a:cubicBezTo>
                  <a:cubicBezTo>
                    <a:pt x="1468" y="282"/>
                    <a:pt x="1469" y="281"/>
                    <a:pt x="1470" y="280"/>
                  </a:cubicBezTo>
                  <a:cubicBezTo>
                    <a:pt x="1470" y="280"/>
                    <a:pt x="1470" y="280"/>
                    <a:pt x="1470" y="279"/>
                  </a:cubicBezTo>
                  <a:cubicBezTo>
                    <a:pt x="1471" y="279"/>
                    <a:pt x="1471" y="278"/>
                    <a:pt x="1472" y="277"/>
                  </a:cubicBezTo>
                  <a:cubicBezTo>
                    <a:pt x="1472" y="276"/>
                    <a:pt x="1472" y="276"/>
                    <a:pt x="1472" y="276"/>
                  </a:cubicBezTo>
                  <a:cubicBezTo>
                    <a:pt x="1473" y="275"/>
                    <a:pt x="1473" y="274"/>
                    <a:pt x="1474" y="273"/>
                  </a:cubicBezTo>
                  <a:cubicBezTo>
                    <a:pt x="1474" y="272"/>
                    <a:pt x="1474" y="272"/>
                    <a:pt x="1474" y="272"/>
                  </a:cubicBezTo>
                  <a:cubicBezTo>
                    <a:pt x="1474" y="271"/>
                    <a:pt x="1475" y="271"/>
                    <a:pt x="1475" y="270"/>
                  </a:cubicBezTo>
                  <a:cubicBezTo>
                    <a:pt x="1475" y="269"/>
                    <a:pt x="1475" y="269"/>
                    <a:pt x="1475" y="269"/>
                  </a:cubicBezTo>
                  <a:cubicBezTo>
                    <a:pt x="1475" y="268"/>
                    <a:pt x="1476" y="267"/>
                    <a:pt x="1476" y="266"/>
                  </a:cubicBezTo>
                  <a:cubicBezTo>
                    <a:pt x="1476" y="265"/>
                    <a:pt x="1476" y="265"/>
                    <a:pt x="1476" y="265"/>
                  </a:cubicBezTo>
                  <a:cubicBezTo>
                    <a:pt x="1476" y="265"/>
                    <a:pt x="1476" y="264"/>
                    <a:pt x="1476" y="264"/>
                  </a:cubicBezTo>
                  <a:cubicBezTo>
                    <a:pt x="1476" y="262"/>
                    <a:pt x="1476" y="262"/>
                    <a:pt x="1476" y="262"/>
                  </a:cubicBezTo>
                  <a:cubicBezTo>
                    <a:pt x="1476" y="262"/>
                    <a:pt x="1476" y="261"/>
                    <a:pt x="1476" y="261"/>
                  </a:cubicBezTo>
                  <a:cubicBezTo>
                    <a:pt x="1476" y="260"/>
                    <a:pt x="1476" y="260"/>
                    <a:pt x="1476" y="260"/>
                  </a:cubicBezTo>
                  <a:cubicBezTo>
                    <a:pt x="1480" y="259"/>
                    <a:pt x="1480" y="259"/>
                    <a:pt x="1480" y="259"/>
                  </a:cubicBezTo>
                  <a:cubicBezTo>
                    <a:pt x="1476" y="259"/>
                    <a:pt x="1476" y="259"/>
                    <a:pt x="1476" y="259"/>
                  </a:cubicBezTo>
                  <a:cubicBezTo>
                    <a:pt x="1476" y="259"/>
                    <a:pt x="1476" y="258"/>
                    <a:pt x="1476" y="257"/>
                  </a:cubicBezTo>
                  <a:cubicBezTo>
                    <a:pt x="1475" y="256"/>
                    <a:pt x="1475" y="255"/>
                    <a:pt x="1475" y="254"/>
                  </a:cubicBezTo>
                  <a:cubicBezTo>
                    <a:pt x="1474" y="253"/>
                    <a:pt x="1474" y="253"/>
                    <a:pt x="1474" y="253"/>
                  </a:cubicBezTo>
                  <a:cubicBezTo>
                    <a:pt x="1474" y="253"/>
                    <a:pt x="1474" y="252"/>
                    <a:pt x="1474" y="251"/>
                  </a:cubicBezTo>
                  <a:cubicBezTo>
                    <a:pt x="1473" y="250"/>
                    <a:pt x="1473" y="250"/>
                    <a:pt x="1473" y="250"/>
                  </a:cubicBezTo>
                  <a:cubicBezTo>
                    <a:pt x="1473" y="250"/>
                    <a:pt x="1473" y="249"/>
                    <a:pt x="1472" y="249"/>
                  </a:cubicBezTo>
                  <a:cubicBezTo>
                    <a:pt x="1472" y="248"/>
                    <a:pt x="1472" y="248"/>
                    <a:pt x="1472" y="248"/>
                  </a:cubicBezTo>
                  <a:cubicBezTo>
                    <a:pt x="1471" y="247"/>
                    <a:pt x="1471" y="246"/>
                    <a:pt x="1471" y="246"/>
                  </a:cubicBezTo>
                  <a:cubicBezTo>
                    <a:pt x="1470" y="245"/>
                    <a:pt x="1470" y="245"/>
                    <a:pt x="1470" y="245"/>
                  </a:cubicBezTo>
                  <a:cubicBezTo>
                    <a:pt x="1470" y="244"/>
                    <a:pt x="1469" y="244"/>
                    <a:pt x="1469" y="243"/>
                  </a:cubicBezTo>
                  <a:cubicBezTo>
                    <a:pt x="1468" y="242"/>
                    <a:pt x="1468" y="242"/>
                    <a:pt x="1468" y="242"/>
                  </a:cubicBezTo>
                  <a:cubicBezTo>
                    <a:pt x="1467" y="241"/>
                    <a:pt x="1467" y="241"/>
                    <a:pt x="1466" y="240"/>
                  </a:cubicBezTo>
                  <a:cubicBezTo>
                    <a:pt x="1466" y="240"/>
                    <a:pt x="1466" y="240"/>
                    <a:pt x="1466" y="239"/>
                  </a:cubicBezTo>
                  <a:cubicBezTo>
                    <a:pt x="1465" y="238"/>
                    <a:pt x="1464" y="238"/>
                    <a:pt x="1463" y="237"/>
                  </a:cubicBezTo>
                  <a:cubicBezTo>
                    <a:pt x="1463" y="236"/>
                    <a:pt x="1463" y="236"/>
                    <a:pt x="1463" y="236"/>
                  </a:cubicBezTo>
                  <a:cubicBezTo>
                    <a:pt x="1462" y="235"/>
                    <a:pt x="1461" y="235"/>
                    <a:pt x="1460" y="234"/>
                  </a:cubicBezTo>
                  <a:cubicBezTo>
                    <a:pt x="1459" y="233"/>
                    <a:pt x="1459" y="233"/>
                    <a:pt x="1459" y="233"/>
                  </a:cubicBezTo>
                  <a:cubicBezTo>
                    <a:pt x="1456" y="231"/>
                    <a:pt x="1456" y="231"/>
                    <a:pt x="1456" y="231"/>
                  </a:cubicBezTo>
                  <a:cubicBezTo>
                    <a:pt x="1455" y="230"/>
                    <a:pt x="1455" y="230"/>
                    <a:pt x="1455" y="230"/>
                  </a:cubicBezTo>
                  <a:cubicBezTo>
                    <a:pt x="1454" y="229"/>
                    <a:pt x="1453" y="229"/>
                    <a:pt x="1453" y="228"/>
                  </a:cubicBezTo>
                  <a:cubicBezTo>
                    <a:pt x="1452" y="228"/>
                    <a:pt x="1452" y="227"/>
                    <a:pt x="1451" y="227"/>
                  </a:cubicBezTo>
                  <a:cubicBezTo>
                    <a:pt x="1450" y="226"/>
                    <a:pt x="1449" y="226"/>
                    <a:pt x="1448" y="225"/>
                  </a:cubicBezTo>
                  <a:cubicBezTo>
                    <a:pt x="1447" y="224"/>
                    <a:pt x="1447" y="224"/>
                    <a:pt x="1447" y="224"/>
                  </a:cubicBezTo>
                  <a:cubicBezTo>
                    <a:pt x="1446" y="223"/>
                    <a:pt x="1445" y="223"/>
                    <a:pt x="1444" y="222"/>
                  </a:cubicBezTo>
                  <a:cubicBezTo>
                    <a:pt x="1443" y="222"/>
                    <a:pt x="1443" y="222"/>
                    <a:pt x="1442" y="221"/>
                  </a:cubicBezTo>
                  <a:cubicBezTo>
                    <a:pt x="1442" y="221"/>
                    <a:pt x="1441" y="220"/>
                    <a:pt x="1440" y="220"/>
                  </a:cubicBezTo>
                  <a:cubicBezTo>
                    <a:pt x="1439" y="219"/>
                    <a:pt x="1439" y="219"/>
                    <a:pt x="1439" y="219"/>
                  </a:cubicBezTo>
                  <a:cubicBezTo>
                    <a:pt x="1438" y="219"/>
                    <a:pt x="1438" y="219"/>
                    <a:pt x="1437" y="218"/>
                  </a:cubicBezTo>
                  <a:cubicBezTo>
                    <a:pt x="1436" y="217"/>
                    <a:pt x="1434" y="216"/>
                    <a:pt x="1432" y="216"/>
                  </a:cubicBezTo>
                  <a:cubicBezTo>
                    <a:pt x="1357" y="177"/>
                    <a:pt x="1198" y="152"/>
                    <a:pt x="1027" y="152"/>
                  </a:cubicBezTo>
                  <a:cubicBezTo>
                    <a:pt x="960" y="152"/>
                    <a:pt x="894" y="156"/>
                    <a:pt x="833" y="163"/>
                  </a:cubicBezTo>
                  <a:cubicBezTo>
                    <a:pt x="830" y="164"/>
                    <a:pt x="827" y="164"/>
                    <a:pt x="824" y="165"/>
                  </a:cubicBezTo>
                  <a:cubicBezTo>
                    <a:pt x="824" y="165"/>
                    <a:pt x="817" y="165"/>
                    <a:pt x="816" y="165"/>
                  </a:cubicBezTo>
                  <a:cubicBezTo>
                    <a:pt x="813" y="166"/>
                    <a:pt x="809" y="166"/>
                    <a:pt x="806" y="167"/>
                  </a:cubicBezTo>
                  <a:cubicBezTo>
                    <a:pt x="803" y="167"/>
                    <a:pt x="803" y="167"/>
                    <a:pt x="803" y="167"/>
                  </a:cubicBezTo>
                  <a:cubicBezTo>
                    <a:pt x="799" y="168"/>
                    <a:pt x="795" y="168"/>
                    <a:pt x="791" y="169"/>
                  </a:cubicBezTo>
                  <a:cubicBezTo>
                    <a:pt x="790" y="169"/>
                    <a:pt x="789" y="169"/>
                    <a:pt x="788" y="170"/>
                  </a:cubicBezTo>
                  <a:cubicBezTo>
                    <a:pt x="785" y="170"/>
                    <a:pt x="782" y="171"/>
                    <a:pt x="778" y="171"/>
                  </a:cubicBezTo>
                  <a:cubicBezTo>
                    <a:pt x="777" y="171"/>
                    <a:pt x="776" y="172"/>
                    <a:pt x="776" y="172"/>
                  </a:cubicBezTo>
                  <a:cubicBezTo>
                    <a:pt x="772" y="172"/>
                    <a:pt x="768" y="173"/>
                    <a:pt x="764" y="174"/>
                  </a:cubicBezTo>
                  <a:cubicBezTo>
                    <a:pt x="752" y="176"/>
                    <a:pt x="752" y="176"/>
                    <a:pt x="752" y="176"/>
                  </a:cubicBezTo>
                  <a:cubicBezTo>
                    <a:pt x="750" y="177"/>
                    <a:pt x="750" y="177"/>
                    <a:pt x="750" y="177"/>
                  </a:cubicBezTo>
                  <a:cubicBezTo>
                    <a:pt x="746" y="177"/>
                    <a:pt x="742" y="178"/>
                    <a:pt x="739" y="179"/>
                  </a:cubicBezTo>
                  <a:cubicBezTo>
                    <a:pt x="738" y="179"/>
                    <a:pt x="738" y="179"/>
                    <a:pt x="738" y="179"/>
                  </a:cubicBezTo>
                  <a:cubicBezTo>
                    <a:pt x="738" y="179"/>
                    <a:pt x="730" y="181"/>
                    <a:pt x="728" y="181"/>
                  </a:cubicBezTo>
                  <a:cubicBezTo>
                    <a:pt x="725" y="182"/>
                    <a:pt x="725" y="182"/>
                    <a:pt x="725" y="182"/>
                  </a:cubicBezTo>
                  <a:cubicBezTo>
                    <a:pt x="723" y="182"/>
                    <a:pt x="723" y="182"/>
                    <a:pt x="723" y="182"/>
                  </a:cubicBezTo>
                  <a:cubicBezTo>
                    <a:pt x="721" y="183"/>
                    <a:pt x="719" y="183"/>
                    <a:pt x="717" y="184"/>
                  </a:cubicBezTo>
                  <a:cubicBezTo>
                    <a:pt x="716" y="184"/>
                    <a:pt x="716" y="184"/>
                    <a:pt x="716" y="184"/>
                  </a:cubicBezTo>
                  <a:cubicBezTo>
                    <a:pt x="716" y="184"/>
                    <a:pt x="716" y="184"/>
                    <a:pt x="715" y="184"/>
                  </a:cubicBezTo>
                  <a:cubicBezTo>
                    <a:pt x="712" y="185"/>
                    <a:pt x="708" y="186"/>
                    <a:pt x="705" y="187"/>
                  </a:cubicBezTo>
                  <a:cubicBezTo>
                    <a:pt x="703" y="187"/>
                    <a:pt x="703" y="187"/>
                    <a:pt x="703" y="187"/>
                  </a:cubicBezTo>
                  <a:cubicBezTo>
                    <a:pt x="701" y="188"/>
                    <a:pt x="698" y="189"/>
                    <a:pt x="696" y="189"/>
                  </a:cubicBezTo>
                  <a:cubicBezTo>
                    <a:pt x="695" y="190"/>
                    <a:pt x="694" y="190"/>
                    <a:pt x="693" y="190"/>
                  </a:cubicBezTo>
                  <a:cubicBezTo>
                    <a:pt x="690" y="191"/>
                    <a:pt x="687" y="192"/>
                    <a:pt x="684" y="193"/>
                  </a:cubicBezTo>
                  <a:cubicBezTo>
                    <a:pt x="684" y="193"/>
                    <a:pt x="683" y="193"/>
                    <a:pt x="683" y="193"/>
                  </a:cubicBezTo>
                  <a:cubicBezTo>
                    <a:pt x="680" y="194"/>
                    <a:pt x="678" y="195"/>
                    <a:pt x="676" y="195"/>
                  </a:cubicBezTo>
                  <a:cubicBezTo>
                    <a:pt x="675" y="195"/>
                    <a:pt x="675" y="196"/>
                    <a:pt x="674" y="196"/>
                  </a:cubicBezTo>
                  <a:cubicBezTo>
                    <a:pt x="673" y="196"/>
                    <a:pt x="673" y="196"/>
                    <a:pt x="673" y="196"/>
                  </a:cubicBezTo>
                  <a:cubicBezTo>
                    <a:pt x="671" y="197"/>
                    <a:pt x="668" y="198"/>
                    <a:pt x="665" y="199"/>
                  </a:cubicBezTo>
                  <a:cubicBezTo>
                    <a:pt x="665" y="199"/>
                    <a:pt x="665" y="199"/>
                    <a:pt x="665" y="199"/>
                  </a:cubicBezTo>
                  <a:cubicBezTo>
                    <a:pt x="663" y="200"/>
                    <a:pt x="661" y="200"/>
                    <a:pt x="660" y="201"/>
                  </a:cubicBezTo>
                  <a:cubicBezTo>
                    <a:pt x="657" y="202"/>
                    <a:pt x="657" y="202"/>
                    <a:pt x="657" y="202"/>
                  </a:cubicBezTo>
                  <a:cubicBezTo>
                    <a:pt x="656" y="202"/>
                    <a:pt x="656" y="202"/>
                    <a:pt x="656" y="202"/>
                  </a:cubicBezTo>
                  <a:cubicBezTo>
                    <a:pt x="653" y="203"/>
                    <a:pt x="651" y="204"/>
                    <a:pt x="649" y="205"/>
                  </a:cubicBezTo>
                  <a:cubicBezTo>
                    <a:pt x="649" y="205"/>
                    <a:pt x="649" y="205"/>
                    <a:pt x="648" y="205"/>
                  </a:cubicBezTo>
                  <a:cubicBezTo>
                    <a:pt x="646" y="206"/>
                    <a:pt x="643" y="207"/>
                    <a:pt x="641" y="208"/>
                  </a:cubicBezTo>
                  <a:cubicBezTo>
                    <a:pt x="640" y="209"/>
                    <a:pt x="640" y="209"/>
                    <a:pt x="640" y="209"/>
                  </a:cubicBezTo>
                  <a:cubicBezTo>
                    <a:pt x="640" y="209"/>
                    <a:pt x="640" y="209"/>
                    <a:pt x="640" y="209"/>
                  </a:cubicBezTo>
                  <a:cubicBezTo>
                    <a:pt x="638" y="210"/>
                    <a:pt x="636" y="211"/>
                    <a:pt x="634" y="211"/>
                  </a:cubicBezTo>
                  <a:cubicBezTo>
                    <a:pt x="634" y="212"/>
                    <a:pt x="633" y="212"/>
                    <a:pt x="633" y="212"/>
                  </a:cubicBezTo>
                  <a:cubicBezTo>
                    <a:pt x="631" y="213"/>
                    <a:pt x="629" y="214"/>
                    <a:pt x="627" y="215"/>
                  </a:cubicBezTo>
                  <a:cubicBezTo>
                    <a:pt x="627" y="215"/>
                    <a:pt x="626" y="215"/>
                    <a:pt x="626" y="216"/>
                  </a:cubicBezTo>
                  <a:cubicBezTo>
                    <a:pt x="624" y="217"/>
                    <a:pt x="623" y="217"/>
                    <a:pt x="621" y="218"/>
                  </a:cubicBezTo>
                  <a:cubicBezTo>
                    <a:pt x="621" y="219"/>
                    <a:pt x="620" y="219"/>
                    <a:pt x="620" y="219"/>
                  </a:cubicBezTo>
                  <a:cubicBezTo>
                    <a:pt x="618" y="220"/>
                    <a:pt x="617" y="221"/>
                    <a:pt x="615" y="222"/>
                  </a:cubicBezTo>
                  <a:cubicBezTo>
                    <a:pt x="614" y="223"/>
                    <a:pt x="614" y="223"/>
                    <a:pt x="614" y="223"/>
                  </a:cubicBezTo>
                  <a:cubicBezTo>
                    <a:pt x="614" y="223"/>
                    <a:pt x="614" y="223"/>
                    <a:pt x="614" y="223"/>
                  </a:cubicBezTo>
                  <a:cubicBezTo>
                    <a:pt x="612" y="224"/>
                    <a:pt x="611" y="224"/>
                    <a:pt x="610" y="225"/>
                  </a:cubicBezTo>
                  <a:cubicBezTo>
                    <a:pt x="609" y="226"/>
                    <a:pt x="609" y="226"/>
                    <a:pt x="609" y="226"/>
                  </a:cubicBezTo>
                  <a:cubicBezTo>
                    <a:pt x="607" y="227"/>
                    <a:pt x="606" y="228"/>
                    <a:pt x="605" y="229"/>
                  </a:cubicBezTo>
                  <a:cubicBezTo>
                    <a:pt x="604" y="229"/>
                    <a:pt x="604" y="229"/>
                    <a:pt x="604" y="229"/>
                  </a:cubicBezTo>
                  <a:cubicBezTo>
                    <a:pt x="603" y="230"/>
                    <a:pt x="602" y="231"/>
                    <a:pt x="601" y="233"/>
                  </a:cubicBezTo>
                  <a:cubicBezTo>
                    <a:pt x="600" y="233"/>
                    <a:pt x="600" y="233"/>
                    <a:pt x="600" y="233"/>
                  </a:cubicBezTo>
                  <a:cubicBezTo>
                    <a:pt x="599" y="234"/>
                    <a:pt x="598" y="235"/>
                    <a:pt x="597" y="236"/>
                  </a:cubicBezTo>
                  <a:cubicBezTo>
                    <a:pt x="597" y="236"/>
                    <a:pt x="596" y="236"/>
                    <a:pt x="596" y="237"/>
                  </a:cubicBezTo>
                  <a:cubicBezTo>
                    <a:pt x="595" y="238"/>
                    <a:pt x="594" y="239"/>
                    <a:pt x="593" y="240"/>
                  </a:cubicBezTo>
                  <a:cubicBezTo>
                    <a:pt x="593" y="240"/>
                    <a:pt x="593" y="240"/>
                    <a:pt x="593" y="240"/>
                  </a:cubicBezTo>
                  <a:cubicBezTo>
                    <a:pt x="592" y="241"/>
                    <a:pt x="592" y="242"/>
                    <a:pt x="591" y="243"/>
                  </a:cubicBezTo>
                  <a:cubicBezTo>
                    <a:pt x="590" y="244"/>
                    <a:pt x="590" y="244"/>
                    <a:pt x="590" y="244"/>
                  </a:cubicBezTo>
                  <a:cubicBezTo>
                    <a:pt x="590" y="245"/>
                    <a:pt x="589" y="246"/>
                    <a:pt x="588" y="247"/>
                  </a:cubicBezTo>
                  <a:cubicBezTo>
                    <a:pt x="588" y="247"/>
                    <a:pt x="588" y="247"/>
                    <a:pt x="588" y="247"/>
                  </a:cubicBezTo>
                  <a:cubicBezTo>
                    <a:pt x="588" y="248"/>
                    <a:pt x="587" y="249"/>
                    <a:pt x="587" y="250"/>
                  </a:cubicBezTo>
                  <a:cubicBezTo>
                    <a:pt x="587" y="251"/>
                    <a:pt x="587" y="251"/>
                    <a:pt x="587" y="251"/>
                  </a:cubicBezTo>
                  <a:cubicBezTo>
                    <a:pt x="586" y="252"/>
                    <a:pt x="586" y="253"/>
                    <a:pt x="586" y="254"/>
                  </a:cubicBezTo>
                  <a:cubicBezTo>
                    <a:pt x="585" y="254"/>
                    <a:pt x="585" y="254"/>
                    <a:pt x="585" y="254"/>
                  </a:cubicBezTo>
                  <a:cubicBezTo>
                    <a:pt x="585" y="255"/>
                    <a:pt x="585" y="256"/>
                    <a:pt x="585" y="257"/>
                  </a:cubicBezTo>
                  <a:cubicBezTo>
                    <a:pt x="585" y="258"/>
                    <a:pt x="585" y="258"/>
                    <a:pt x="585" y="258"/>
                  </a:cubicBezTo>
                  <a:cubicBezTo>
                    <a:pt x="585" y="259"/>
                    <a:pt x="584" y="260"/>
                    <a:pt x="584" y="260"/>
                  </a:cubicBezTo>
                  <a:cubicBezTo>
                    <a:pt x="584" y="261"/>
                    <a:pt x="584" y="261"/>
                    <a:pt x="584" y="261"/>
                  </a:cubicBezTo>
                  <a:cubicBezTo>
                    <a:pt x="584" y="263"/>
                    <a:pt x="584" y="263"/>
                    <a:pt x="584" y="263"/>
                  </a:cubicBezTo>
                  <a:cubicBezTo>
                    <a:pt x="585" y="264"/>
                    <a:pt x="585" y="264"/>
                    <a:pt x="585" y="264"/>
                  </a:cubicBezTo>
                  <a:cubicBezTo>
                    <a:pt x="585" y="265"/>
                    <a:pt x="585" y="266"/>
                    <a:pt x="585" y="266"/>
                  </a:cubicBezTo>
                  <a:cubicBezTo>
                    <a:pt x="585" y="267"/>
                    <a:pt x="585" y="267"/>
                    <a:pt x="585" y="267"/>
                  </a:cubicBezTo>
                  <a:cubicBezTo>
                    <a:pt x="585" y="268"/>
                    <a:pt x="585" y="268"/>
                    <a:pt x="586" y="269"/>
                  </a:cubicBezTo>
                  <a:cubicBezTo>
                    <a:pt x="586" y="270"/>
                    <a:pt x="586" y="270"/>
                    <a:pt x="586" y="270"/>
                  </a:cubicBezTo>
                  <a:cubicBezTo>
                    <a:pt x="586" y="271"/>
                    <a:pt x="587" y="271"/>
                    <a:pt x="587" y="272"/>
                  </a:cubicBezTo>
                  <a:cubicBezTo>
                    <a:pt x="587" y="273"/>
                    <a:pt x="587" y="273"/>
                    <a:pt x="587" y="273"/>
                  </a:cubicBezTo>
                  <a:cubicBezTo>
                    <a:pt x="587" y="273"/>
                    <a:pt x="588" y="274"/>
                    <a:pt x="588" y="275"/>
                  </a:cubicBezTo>
                  <a:cubicBezTo>
                    <a:pt x="588" y="275"/>
                    <a:pt x="589" y="275"/>
                    <a:pt x="589" y="276"/>
                  </a:cubicBezTo>
                  <a:cubicBezTo>
                    <a:pt x="589" y="276"/>
                    <a:pt x="589" y="277"/>
                    <a:pt x="590" y="277"/>
                  </a:cubicBezTo>
                  <a:cubicBezTo>
                    <a:pt x="590" y="278"/>
                    <a:pt x="590" y="278"/>
                    <a:pt x="590" y="278"/>
                  </a:cubicBezTo>
                  <a:cubicBezTo>
                    <a:pt x="591" y="279"/>
                    <a:pt x="591" y="280"/>
                    <a:pt x="592" y="280"/>
                  </a:cubicBezTo>
                  <a:cubicBezTo>
                    <a:pt x="593" y="281"/>
                    <a:pt x="593" y="281"/>
                    <a:pt x="593" y="281"/>
                  </a:cubicBezTo>
                  <a:cubicBezTo>
                    <a:pt x="593" y="282"/>
                    <a:pt x="594" y="283"/>
                    <a:pt x="594" y="283"/>
                  </a:cubicBezTo>
                  <a:cubicBezTo>
                    <a:pt x="595" y="284"/>
                    <a:pt x="595" y="284"/>
                    <a:pt x="595" y="284"/>
                  </a:cubicBezTo>
                  <a:cubicBezTo>
                    <a:pt x="595" y="284"/>
                    <a:pt x="595" y="284"/>
                    <a:pt x="595" y="284"/>
                  </a:cubicBezTo>
                  <a:cubicBezTo>
                    <a:pt x="596" y="285"/>
                    <a:pt x="596" y="286"/>
                    <a:pt x="597" y="286"/>
                  </a:cubicBezTo>
                  <a:cubicBezTo>
                    <a:pt x="598" y="287"/>
                    <a:pt x="598" y="287"/>
                    <a:pt x="598" y="287"/>
                  </a:cubicBezTo>
                  <a:cubicBezTo>
                    <a:pt x="599" y="288"/>
                    <a:pt x="600" y="289"/>
                    <a:pt x="601" y="290"/>
                  </a:cubicBezTo>
                  <a:cubicBezTo>
                    <a:pt x="601" y="290"/>
                    <a:pt x="602" y="290"/>
                    <a:pt x="602" y="291"/>
                  </a:cubicBezTo>
                  <a:cubicBezTo>
                    <a:pt x="604" y="293"/>
                    <a:pt x="604" y="293"/>
                    <a:pt x="604" y="293"/>
                  </a:cubicBezTo>
                  <a:cubicBezTo>
                    <a:pt x="605" y="293"/>
                    <a:pt x="605" y="293"/>
                    <a:pt x="605" y="293"/>
                  </a:cubicBezTo>
                  <a:cubicBezTo>
                    <a:pt x="605" y="293"/>
                    <a:pt x="605" y="293"/>
                    <a:pt x="606" y="294"/>
                  </a:cubicBezTo>
                  <a:cubicBezTo>
                    <a:pt x="606" y="294"/>
                    <a:pt x="607" y="295"/>
                    <a:pt x="608" y="295"/>
                  </a:cubicBezTo>
                  <a:cubicBezTo>
                    <a:pt x="609" y="296"/>
                    <a:pt x="609" y="296"/>
                    <a:pt x="609" y="296"/>
                  </a:cubicBezTo>
                  <a:cubicBezTo>
                    <a:pt x="610" y="297"/>
                    <a:pt x="611" y="298"/>
                    <a:pt x="612" y="298"/>
                  </a:cubicBezTo>
                  <a:cubicBezTo>
                    <a:pt x="613" y="299"/>
                    <a:pt x="613" y="299"/>
                    <a:pt x="614" y="299"/>
                  </a:cubicBezTo>
                  <a:cubicBezTo>
                    <a:pt x="615" y="300"/>
                    <a:pt x="616" y="301"/>
                    <a:pt x="617" y="301"/>
                  </a:cubicBezTo>
                  <a:cubicBezTo>
                    <a:pt x="617" y="301"/>
                    <a:pt x="618" y="302"/>
                    <a:pt x="618" y="302"/>
                  </a:cubicBezTo>
                  <a:cubicBezTo>
                    <a:pt x="622" y="304"/>
                    <a:pt x="622" y="304"/>
                    <a:pt x="622" y="304"/>
                  </a:cubicBezTo>
                  <a:cubicBezTo>
                    <a:pt x="622" y="304"/>
                    <a:pt x="623" y="305"/>
                    <a:pt x="623" y="305"/>
                  </a:cubicBezTo>
                  <a:cubicBezTo>
                    <a:pt x="625" y="306"/>
                    <a:pt x="627" y="307"/>
                    <a:pt x="628" y="308"/>
                  </a:cubicBezTo>
                  <a:cubicBezTo>
                    <a:pt x="644" y="316"/>
                    <a:pt x="664" y="324"/>
                    <a:pt x="687" y="330"/>
                  </a:cubicBezTo>
                  <a:cubicBezTo>
                    <a:pt x="687" y="331"/>
                    <a:pt x="687" y="331"/>
                    <a:pt x="687" y="331"/>
                  </a:cubicBezTo>
                  <a:cubicBezTo>
                    <a:pt x="688" y="331"/>
                    <a:pt x="688" y="331"/>
                    <a:pt x="688" y="331"/>
                  </a:cubicBezTo>
                  <a:lnTo>
                    <a:pt x="689" y="33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id-ID" sz="7198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8439EF8-A577-F7D1-1954-F502715D80ED}"/>
              </a:ext>
            </a:extLst>
          </p:cNvPr>
          <p:cNvGrpSpPr/>
          <p:nvPr/>
        </p:nvGrpSpPr>
        <p:grpSpPr>
          <a:xfrm>
            <a:off x="15843770" y="3542125"/>
            <a:ext cx="5978081" cy="1218612"/>
            <a:chOff x="9543388" y="4717289"/>
            <a:chExt cx="2864981" cy="609465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36A2FF9-91A5-7534-2445-FA833724524E}"/>
                </a:ext>
              </a:extLst>
            </p:cNvPr>
            <p:cNvSpPr txBox="1"/>
            <p:nvPr/>
          </p:nvSpPr>
          <p:spPr>
            <a:xfrm>
              <a:off x="9543388" y="4717289"/>
              <a:ext cx="1104108" cy="2616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2800" b="1" dirty="0">
                  <a:solidFill>
                    <a:schemeClr val="bg1">
                      <a:lumMod val="25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SECTION 01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E1540287-6950-64F4-C825-007CE3214ACF}"/>
                </a:ext>
              </a:extLst>
            </p:cNvPr>
            <p:cNvSpPr/>
            <p:nvPr/>
          </p:nvSpPr>
          <p:spPr>
            <a:xfrm>
              <a:off x="9543389" y="4972719"/>
              <a:ext cx="2864980" cy="3540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d-ID" sz="2000" dirty="0">
                  <a:solidFill>
                    <a:schemeClr val="bg1">
                      <a:lumMod val="5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Suitable for all categories business and personal presentation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2DE9E12F-7710-0CB5-EC3D-444EDE58EFA2}"/>
              </a:ext>
            </a:extLst>
          </p:cNvPr>
          <p:cNvGrpSpPr/>
          <p:nvPr/>
        </p:nvGrpSpPr>
        <p:grpSpPr>
          <a:xfrm>
            <a:off x="14856737" y="5267010"/>
            <a:ext cx="5978081" cy="1218610"/>
            <a:chOff x="9543388" y="4717289"/>
            <a:chExt cx="2864981" cy="609464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519F1C6-0C49-8097-C62D-94B597A0D66B}"/>
                </a:ext>
              </a:extLst>
            </p:cNvPr>
            <p:cNvSpPr txBox="1"/>
            <p:nvPr/>
          </p:nvSpPr>
          <p:spPr>
            <a:xfrm>
              <a:off x="9543388" y="4717289"/>
              <a:ext cx="1104108" cy="2616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2800" b="1" dirty="0">
                  <a:solidFill>
                    <a:schemeClr val="bg1">
                      <a:lumMod val="25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SECTION 02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6B7D76C8-43F0-FBCE-CC74-736B4E4AA40A}"/>
                </a:ext>
              </a:extLst>
            </p:cNvPr>
            <p:cNvSpPr/>
            <p:nvPr/>
          </p:nvSpPr>
          <p:spPr>
            <a:xfrm>
              <a:off x="9543389" y="4972718"/>
              <a:ext cx="2864980" cy="3540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d-ID" sz="2000" dirty="0">
                  <a:solidFill>
                    <a:schemeClr val="bg1">
                      <a:lumMod val="5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Suitable for all categories business and personal presentation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A940A66-0DB1-2CB0-A600-B012FA282D3C}"/>
              </a:ext>
            </a:extLst>
          </p:cNvPr>
          <p:cNvGrpSpPr/>
          <p:nvPr/>
        </p:nvGrpSpPr>
        <p:grpSpPr>
          <a:xfrm>
            <a:off x="13869703" y="6807760"/>
            <a:ext cx="5978081" cy="1218612"/>
            <a:chOff x="9543388" y="4717289"/>
            <a:chExt cx="2864981" cy="609465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209752DD-95DC-2925-CEEE-B8FA99AA5AA0}"/>
                </a:ext>
              </a:extLst>
            </p:cNvPr>
            <p:cNvSpPr txBox="1"/>
            <p:nvPr/>
          </p:nvSpPr>
          <p:spPr>
            <a:xfrm>
              <a:off x="9543388" y="4717289"/>
              <a:ext cx="1104108" cy="2616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2800" b="1" dirty="0">
                  <a:solidFill>
                    <a:schemeClr val="bg1">
                      <a:lumMod val="25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SECTION 03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13920388-309C-106C-F2BC-E61F9BFAD3A2}"/>
                </a:ext>
              </a:extLst>
            </p:cNvPr>
            <p:cNvSpPr/>
            <p:nvPr/>
          </p:nvSpPr>
          <p:spPr>
            <a:xfrm>
              <a:off x="9543389" y="4972719"/>
              <a:ext cx="2864980" cy="3540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d-ID" sz="2000" dirty="0">
                  <a:solidFill>
                    <a:schemeClr val="bg1">
                      <a:lumMod val="5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Suitable for all categories business and personal presentation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FA0E318-3BF2-0732-635E-2BD300213F83}"/>
              </a:ext>
            </a:extLst>
          </p:cNvPr>
          <p:cNvGrpSpPr/>
          <p:nvPr/>
        </p:nvGrpSpPr>
        <p:grpSpPr>
          <a:xfrm>
            <a:off x="12882669" y="8508517"/>
            <a:ext cx="5978081" cy="1218612"/>
            <a:chOff x="9543388" y="4717289"/>
            <a:chExt cx="2864981" cy="609465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803A0BC-7807-B87F-124B-353FAA7CE51A}"/>
                </a:ext>
              </a:extLst>
            </p:cNvPr>
            <p:cNvSpPr txBox="1"/>
            <p:nvPr/>
          </p:nvSpPr>
          <p:spPr>
            <a:xfrm>
              <a:off x="9543388" y="4717289"/>
              <a:ext cx="1104108" cy="2616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2800" b="1" dirty="0">
                  <a:solidFill>
                    <a:schemeClr val="bg1">
                      <a:lumMod val="25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SECTION 04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2CB6A8E-C50D-1ECA-0F9A-56BA0BF61085}"/>
                </a:ext>
              </a:extLst>
            </p:cNvPr>
            <p:cNvSpPr/>
            <p:nvPr/>
          </p:nvSpPr>
          <p:spPr>
            <a:xfrm>
              <a:off x="9543389" y="4972719"/>
              <a:ext cx="2864980" cy="3540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d-ID" sz="2000" dirty="0">
                  <a:solidFill>
                    <a:schemeClr val="bg1">
                      <a:lumMod val="5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Suitable for all categories business and personal presentation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399E501-2FEC-3078-68FE-335B48CDCE15}"/>
              </a:ext>
            </a:extLst>
          </p:cNvPr>
          <p:cNvGrpSpPr/>
          <p:nvPr/>
        </p:nvGrpSpPr>
        <p:grpSpPr>
          <a:xfrm>
            <a:off x="11895635" y="10248553"/>
            <a:ext cx="5978081" cy="1218612"/>
            <a:chOff x="9543388" y="4717289"/>
            <a:chExt cx="2864981" cy="609465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7AD2C4DB-BF4A-A252-5EE0-29622652EF10}"/>
                </a:ext>
              </a:extLst>
            </p:cNvPr>
            <p:cNvSpPr txBox="1"/>
            <p:nvPr/>
          </p:nvSpPr>
          <p:spPr>
            <a:xfrm>
              <a:off x="9543388" y="4717289"/>
              <a:ext cx="1104108" cy="2616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2800" b="1" dirty="0">
                  <a:solidFill>
                    <a:schemeClr val="accent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SECTION 05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E4A4EC7-3FE4-8B74-A287-43354861E69B}"/>
                </a:ext>
              </a:extLst>
            </p:cNvPr>
            <p:cNvSpPr/>
            <p:nvPr/>
          </p:nvSpPr>
          <p:spPr>
            <a:xfrm>
              <a:off x="9543389" y="4972719"/>
              <a:ext cx="2864980" cy="3540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d-ID" sz="2000" dirty="0">
                  <a:solidFill>
                    <a:schemeClr val="bg1">
                      <a:lumMod val="50000"/>
                    </a:schemeClr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Suitable for all categories business and personal presentation</a:t>
              </a:r>
            </a:p>
          </p:txBody>
        </p:sp>
      </p:grpSp>
      <p:pic>
        <p:nvPicPr>
          <p:cNvPr id="11" name="!!Icon04" descr="Comment Like outline">
            <a:hlinkClick r:id="rId7" action="ppaction://hlinksldjump"/>
            <a:extLst>
              <a:ext uri="{FF2B5EF4-FFF2-40B4-BE49-F238E27FC236}">
                <a16:creationId xmlns:a16="http://schemas.microsoft.com/office/drawing/2014/main" id="{B1E28F83-E3D3-E982-CE05-692AB0B654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385509" y="12600232"/>
            <a:ext cx="585142" cy="585142"/>
          </a:xfrm>
          <a:prstGeom prst="rect">
            <a:avLst/>
          </a:prstGeom>
        </p:spPr>
      </p:pic>
      <p:pic>
        <p:nvPicPr>
          <p:cNvPr id="12" name="!!Icon03" descr="Star outline">
            <a:hlinkClick r:id="rId10" action="ppaction://hlinksldjump"/>
            <a:extLst>
              <a:ext uri="{FF2B5EF4-FFF2-40B4-BE49-F238E27FC236}">
                <a16:creationId xmlns:a16="http://schemas.microsoft.com/office/drawing/2014/main" id="{8A0A8A9E-A618-57CC-2CFF-83952E58269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413347" y="12595786"/>
            <a:ext cx="594034" cy="594034"/>
          </a:xfrm>
          <a:prstGeom prst="rect">
            <a:avLst/>
          </a:prstGeom>
        </p:spPr>
      </p:pic>
      <p:pic>
        <p:nvPicPr>
          <p:cNvPr id="13" name="!!Icon02" descr="Bullseye outline">
            <a:hlinkClick r:id="rId13" action="ppaction://hlinksldjump"/>
            <a:extLst>
              <a:ext uri="{FF2B5EF4-FFF2-40B4-BE49-F238E27FC236}">
                <a16:creationId xmlns:a16="http://schemas.microsoft.com/office/drawing/2014/main" id="{25B41F52-CB9E-0B8A-16B7-BDC5961EF6D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450077" y="12600232"/>
            <a:ext cx="585142" cy="585142"/>
          </a:xfrm>
          <a:prstGeom prst="rect">
            <a:avLst/>
          </a:prstGeom>
        </p:spPr>
      </p:pic>
      <p:pic>
        <p:nvPicPr>
          <p:cNvPr id="14" name="!!Icon01" descr="Kiosk outline">
            <a:hlinkClick r:id="rId16" action="ppaction://hlinksldjump"/>
            <a:extLst>
              <a:ext uri="{FF2B5EF4-FFF2-40B4-BE49-F238E27FC236}">
                <a16:creationId xmlns:a16="http://schemas.microsoft.com/office/drawing/2014/main" id="{BD7C97C2-C28E-ACA9-4274-77F544C5E21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486807" y="12600232"/>
            <a:ext cx="585142" cy="58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2556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3333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5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5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3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4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 p14:presetBounceEnd="53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7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53333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53333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3333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3333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333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decel="53333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decel="53333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decel="53333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3333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333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P_L_78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1">
      <a:majorFont>
        <a:latin typeface="Montserrat black"/>
        <a:ea typeface=""/>
        <a:cs typeface=""/>
      </a:majorFont>
      <a:minorFont>
        <a:latin typeface="UTM Av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603</TotalTime>
  <Words>250</Words>
  <Application>Microsoft Office PowerPoint</Application>
  <PresentationFormat>Custom</PresentationFormat>
  <Paragraphs>60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Aptos</vt:lpstr>
      <vt:lpstr>Arial</vt:lpstr>
      <vt:lpstr>Calibri</vt:lpstr>
      <vt:lpstr>Montserrat</vt:lpstr>
      <vt:lpstr>Montserrat black</vt:lpstr>
      <vt:lpstr>Open Sans Light</vt:lpstr>
      <vt:lpstr>Source Sans Pro Light</vt:lpstr>
      <vt:lpstr>Ubuntu</vt:lpstr>
      <vt:lpstr>UTM Avo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Bottom_Menu</dc:title>
  <dc:creator>Slide Ocean</dc:creator>
  <cp:lastModifiedBy>SO</cp:lastModifiedBy>
  <cp:revision>112</cp:revision>
  <dcterms:created xsi:type="dcterms:W3CDTF">2024-04-24T08:43:56Z</dcterms:created>
  <dcterms:modified xsi:type="dcterms:W3CDTF">2025-06-27T08:41:25Z</dcterms:modified>
</cp:coreProperties>
</file>