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7" r:id="rId1"/>
  </p:sldMasterIdLst>
  <p:notesMasterIdLst>
    <p:notesMasterId r:id="rId5"/>
  </p:notesMasterIdLst>
  <p:handoutMasterIdLst>
    <p:handoutMasterId r:id="rId6"/>
  </p:handoutMasterIdLst>
  <p:sldIdLst>
    <p:sldId id="2147377845" r:id="rId2"/>
    <p:sldId id="2147377847" r:id="rId3"/>
    <p:sldId id="2147377848" r:id="rId4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88" userDrawn="1">
          <p15:clr>
            <a:srgbClr val="A4A3A4"/>
          </p15:clr>
        </p15:guide>
        <p15:guide id="4" pos="14278" userDrawn="1">
          <p15:clr>
            <a:srgbClr val="A4A3A4"/>
          </p15:clr>
        </p15:guide>
        <p15:guide id="5" pos="107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11" pos="7678" userDrawn="1">
          <p15:clr>
            <a:srgbClr val="A4A3A4"/>
          </p15:clr>
        </p15:guide>
        <p15:guide id="12" orient="horz" pos="43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3"/>
    <a:srgbClr val="E61E2B"/>
    <a:srgbClr val="0025FF"/>
    <a:srgbClr val="0E0E96"/>
    <a:srgbClr val="FF1400"/>
    <a:srgbClr val="60A4F6"/>
    <a:srgbClr val="4058F8"/>
    <a:srgbClr val="4860F0"/>
    <a:srgbClr val="0820D0"/>
    <a:srgbClr val="4D0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12" autoAdjust="0"/>
    <p:restoredTop sz="96085" autoAdjust="0"/>
  </p:normalViewPr>
  <p:slideViewPr>
    <p:cSldViewPr snapToGrid="0" snapToObjects="1">
      <p:cViewPr varScale="1">
        <p:scale>
          <a:sx n="39" d="100"/>
          <a:sy n="39" d="100"/>
        </p:scale>
        <p:origin x="288" y="58"/>
      </p:cViewPr>
      <p:guideLst>
        <p:guide orient="horz" pos="8088"/>
        <p:guide pos="14278"/>
        <p:guide pos="1078"/>
        <p:guide orient="horz" pos="504"/>
        <p:guide pos="7678"/>
        <p:guide orient="horz" pos="434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3" d="100"/>
        <a:sy n="63" d="100"/>
      </p:scale>
      <p:origin x="0" y="-1344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304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81B43E-560A-001C-0DA2-867E9762A0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383B0-51D7-F0AB-2EEB-11E3CA2C1D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FBB92-0C78-47F5-832B-FE1B767488B2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F6BC2-519A-3FF4-4E3B-E676464558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B5B73-5AD1-2AE3-D2F6-5FE3B51C93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AC9F4-D6CB-4A1D-9B09-DC576339F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41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5/16/2025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DEEDA933-E75D-42EF-9751-87DFA9A6E8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8570" y="4050512"/>
            <a:ext cx="9454455" cy="6188863"/>
          </a:xfrm>
          <a:solidFill>
            <a:srgbClr val="0025FF"/>
          </a:solidFill>
          <a:scene3d>
            <a:camera prst="perspectiveContrastingRightFacing" fov="1530000">
              <a:rot lat="20460000" lon="18479987" rev="1470000"/>
            </a:camera>
            <a:lightRig rig="threePt" dir="t"/>
          </a:scene3d>
          <a:sp3d>
            <a:bevelT w="0" h="0"/>
          </a:sp3d>
        </p:spPr>
        <p:txBody>
          <a:bodyPr vert="horz" lIns="91440" tIns="45720" rIns="91440" bIns="45720" rtlCol="0">
            <a:normAutofit/>
          </a:bodyPr>
          <a:lstStyle>
            <a:lvl1pPr>
              <a:defRPr lang="ru-UA"/>
            </a:lvl1pPr>
          </a:lstStyle>
          <a:p>
            <a:pPr lvl="0"/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6781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left_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5B73E0C3-A3D2-4F81-AAF2-7A8F512A41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2327" y="2952573"/>
            <a:ext cx="13265073" cy="7385650"/>
          </a:xfrm>
          <a:solidFill>
            <a:schemeClr val="bg2">
              <a:lumMod val="50000"/>
            </a:schemeClr>
          </a:solidFill>
          <a:scene3d>
            <a:camera prst="perspectiveContrastingRightFacing" fov="600000">
              <a:rot lat="20400000" lon="18300000" rev="1950000"/>
            </a:camera>
            <a:lightRig rig="balanced" dir="t"/>
          </a:scene3d>
          <a:sp3d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8767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A4DAF3-9431-488A-8474-F3307C2BE06F}"/>
              </a:ext>
            </a:extLst>
          </p:cNvPr>
          <p:cNvSpPr/>
          <p:nvPr userDrawn="1"/>
        </p:nvSpPr>
        <p:spPr>
          <a:xfrm>
            <a:off x="22862831" y="12308794"/>
            <a:ext cx="722981" cy="1407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AE7E7C-9402-4992-94A8-375C54ABB2F8}"/>
              </a:ext>
            </a:extLst>
          </p:cNvPr>
          <p:cNvSpPr txBox="1"/>
          <p:nvPr userDrawn="1"/>
        </p:nvSpPr>
        <p:spPr>
          <a:xfrm>
            <a:off x="22761053" y="12463685"/>
            <a:ext cx="926537" cy="615517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algn="ctr"/>
            <a:fld id="{260E2A6B-A809-4840-BF14-8648BC0BDF87}" type="slidenum">
              <a:rPr lang="id-ID" sz="2800" b="1" i="0" smtClean="0">
                <a:solidFill>
                  <a:schemeClr val="bg1"/>
                </a:solidFill>
                <a:latin typeface="+mn-lt"/>
                <a:ea typeface="Montserrat Hairline" charset="0"/>
                <a:cs typeface="Montserrat Hairline" charset="0"/>
              </a:rPr>
              <a:pPr algn="ctr"/>
              <a:t>‹#›</a:t>
            </a:fld>
            <a:r>
              <a:rPr lang="id-ID" sz="2200" b="1" i="0" dirty="0">
                <a:solidFill>
                  <a:schemeClr val="bg1"/>
                </a:solidFill>
                <a:latin typeface="+mn-lt"/>
                <a:ea typeface="Montserrat Hairline" charset="0"/>
                <a:cs typeface="Montserrat Hairline" charset="0"/>
              </a:rPr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F498A3-F204-4388-AC9A-47959D3CA881}"/>
              </a:ext>
            </a:extLst>
          </p:cNvPr>
          <p:cNvGrpSpPr/>
          <p:nvPr userDrawn="1"/>
        </p:nvGrpSpPr>
        <p:grpSpPr>
          <a:xfrm rot="5400000">
            <a:off x="22397813" y="1443404"/>
            <a:ext cx="1653017" cy="646331"/>
            <a:chOff x="24296480" y="4396154"/>
            <a:chExt cx="1653017" cy="64633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51D1AC0-1155-4E95-B673-6C9AD8108720}"/>
                </a:ext>
              </a:extLst>
            </p:cNvPr>
            <p:cNvSpPr txBox="1"/>
            <p:nvPr/>
          </p:nvSpPr>
          <p:spPr>
            <a:xfrm>
              <a:off x="24296480" y="4396154"/>
              <a:ext cx="16530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90000"/>
                    </a:schemeClr>
                  </a:solidFill>
                  <a:latin typeface="+mj-lt"/>
                </a:rPr>
                <a:t>NE   N</a:t>
              </a:r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4C124AA3-A975-40C0-B8D0-047FB3F1E3A9}"/>
                </a:ext>
              </a:extLst>
            </p:cNvPr>
            <p:cNvSpPr/>
            <p:nvPr/>
          </p:nvSpPr>
          <p:spPr>
            <a:xfrm>
              <a:off x="25087925" y="4533181"/>
              <a:ext cx="362752" cy="362752"/>
            </a:xfrm>
            <a:prstGeom prst="donut">
              <a:avLst>
                <a:gd name="adj" fmla="val 264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900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0352BB-2ABA-4815-BD89-099C80D61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33188" y="0"/>
            <a:ext cx="7490951" cy="13716000"/>
          </a:xfrm>
          <a:custGeom>
            <a:avLst/>
            <a:gdLst>
              <a:gd name="connsiteX0" fmla="*/ 0 w 6134100"/>
              <a:gd name="connsiteY0" fmla="*/ 0 h 13716000"/>
              <a:gd name="connsiteX1" fmla="*/ 6134100 w 6134100"/>
              <a:gd name="connsiteY1" fmla="*/ 0 h 13716000"/>
              <a:gd name="connsiteX2" fmla="*/ 6134100 w 6134100"/>
              <a:gd name="connsiteY2" fmla="*/ 13716000 h 13716000"/>
              <a:gd name="connsiteX3" fmla="*/ 0 w 61341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4100" h="13716000">
                <a:moveTo>
                  <a:pt x="0" y="0"/>
                </a:moveTo>
                <a:lnTo>
                  <a:pt x="6134100" y="0"/>
                </a:lnTo>
                <a:lnTo>
                  <a:pt x="6134100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47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EB6BB98-8B2B-412F-8FA4-1CC9EA5642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  <a:custGeom>
            <a:avLst/>
            <a:gdLst>
              <a:gd name="connsiteX0" fmla="*/ 0 w 21780269"/>
              <a:gd name="connsiteY0" fmla="*/ 0 h 13716000"/>
              <a:gd name="connsiteX1" fmla="*/ 21780269 w 21780269"/>
              <a:gd name="connsiteY1" fmla="*/ 0 h 13716000"/>
              <a:gd name="connsiteX2" fmla="*/ 21780269 w 21780269"/>
              <a:gd name="connsiteY2" fmla="*/ 13716000 h 13716000"/>
              <a:gd name="connsiteX3" fmla="*/ 0 w 21780269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0269" h="13716000">
                <a:moveTo>
                  <a:pt x="0" y="0"/>
                </a:moveTo>
                <a:lnTo>
                  <a:pt x="21780269" y="0"/>
                </a:lnTo>
                <a:lnTo>
                  <a:pt x="21780269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09F23F-6F69-46DD-932E-C4D390084C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45880" y="5570220"/>
            <a:ext cx="6278880" cy="4572000"/>
          </a:xfrm>
          <a:custGeom>
            <a:avLst/>
            <a:gdLst>
              <a:gd name="connsiteX0" fmla="*/ 15240 w 6278880"/>
              <a:gd name="connsiteY0" fmla="*/ 0 h 4572000"/>
              <a:gd name="connsiteX1" fmla="*/ 45720 w 6278880"/>
              <a:gd name="connsiteY1" fmla="*/ 0 h 4572000"/>
              <a:gd name="connsiteX2" fmla="*/ 853440 w 6278880"/>
              <a:gd name="connsiteY2" fmla="*/ 7620 h 4572000"/>
              <a:gd name="connsiteX3" fmla="*/ 1478280 w 6278880"/>
              <a:gd name="connsiteY3" fmla="*/ 30480 h 4572000"/>
              <a:gd name="connsiteX4" fmla="*/ 2133600 w 6278880"/>
              <a:gd name="connsiteY4" fmla="*/ 22860 h 4572000"/>
              <a:gd name="connsiteX5" fmla="*/ 3101340 w 6278880"/>
              <a:gd name="connsiteY5" fmla="*/ 53340 h 4572000"/>
              <a:gd name="connsiteX6" fmla="*/ 3787140 w 6278880"/>
              <a:gd name="connsiteY6" fmla="*/ 68580 h 4572000"/>
              <a:gd name="connsiteX7" fmla="*/ 4450080 w 6278880"/>
              <a:gd name="connsiteY7" fmla="*/ 45720 h 4572000"/>
              <a:gd name="connsiteX8" fmla="*/ 4876800 w 6278880"/>
              <a:gd name="connsiteY8" fmla="*/ 137160 h 4572000"/>
              <a:gd name="connsiteX9" fmla="*/ 4968240 w 6278880"/>
              <a:gd name="connsiteY9" fmla="*/ 137160 h 4572000"/>
              <a:gd name="connsiteX10" fmla="*/ 5212080 w 6278880"/>
              <a:gd name="connsiteY10" fmla="*/ 114300 h 4572000"/>
              <a:gd name="connsiteX11" fmla="*/ 5501640 w 6278880"/>
              <a:gd name="connsiteY11" fmla="*/ 99060 h 4572000"/>
              <a:gd name="connsiteX12" fmla="*/ 6164580 w 6278880"/>
              <a:gd name="connsiteY12" fmla="*/ 53340 h 4572000"/>
              <a:gd name="connsiteX13" fmla="*/ 6240780 w 6278880"/>
              <a:gd name="connsiteY13" fmla="*/ 76200 h 4572000"/>
              <a:gd name="connsiteX14" fmla="*/ 6263640 w 6278880"/>
              <a:gd name="connsiteY14" fmla="*/ 137160 h 4572000"/>
              <a:gd name="connsiteX15" fmla="*/ 6263640 w 6278880"/>
              <a:gd name="connsiteY15" fmla="*/ 236220 h 4572000"/>
              <a:gd name="connsiteX16" fmla="*/ 6278880 w 6278880"/>
              <a:gd name="connsiteY16" fmla="*/ 381000 h 4572000"/>
              <a:gd name="connsiteX17" fmla="*/ 6263640 w 6278880"/>
              <a:gd name="connsiteY17" fmla="*/ 563880 h 4572000"/>
              <a:gd name="connsiteX18" fmla="*/ 6248400 w 6278880"/>
              <a:gd name="connsiteY18" fmla="*/ 739140 h 4572000"/>
              <a:gd name="connsiteX19" fmla="*/ 6012180 w 6278880"/>
              <a:gd name="connsiteY19" fmla="*/ 3185160 h 4572000"/>
              <a:gd name="connsiteX20" fmla="*/ 5974080 w 6278880"/>
              <a:gd name="connsiteY20" fmla="*/ 3604260 h 4572000"/>
              <a:gd name="connsiteX21" fmla="*/ 5913120 w 6278880"/>
              <a:gd name="connsiteY21" fmla="*/ 3870960 h 4572000"/>
              <a:gd name="connsiteX22" fmla="*/ 5730240 w 6278880"/>
              <a:gd name="connsiteY22" fmla="*/ 4495800 h 4572000"/>
              <a:gd name="connsiteX23" fmla="*/ 5684520 w 6278880"/>
              <a:gd name="connsiteY23" fmla="*/ 4564380 h 4572000"/>
              <a:gd name="connsiteX24" fmla="*/ 3939540 w 6278880"/>
              <a:gd name="connsiteY24" fmla="*/ 4572000 h 4572000"/>
              <a:gd name="connsiteX25" fmla="*/ 586740 w 6278880"/>
              <a:gd name="connsiteY25" fmla="*/ 4564380 h 4572000"/>
              <a:gd name="connsiteX26" fmla="*/ 533400 w 6278880"/>
              <a:gd name="connsiteY26" fmla="*/ 4511040 h 4572000"/>
              <a:gd name="connsiteX27" fmla="*/ 251460 w 6278880"/>
              <a:gd name="connsiteY27" fmla="*/ 3840480 h 4572000"/>
              <a:gd name="connsiteX28" fmla="*/ 228600 w 6278880"/>
              <a:gd name="connsiteY28" fmla="*/ 3733800 h 4572000"/>
              <a:gd name="connsiteX29" fmla="*/ 220980 w 6278880"/>
              <a:gd name="connsiteY29" fmla="*/ 3467100 h 4572000"/>
              <a:gd name="connsiteX30" fmla="*/ 167640 w 6278880"/>
              <a:gd name="connsiteY30" fmla="*/ 2232660 h 4572000"/>
              <a:gd name="connsiteX31" fmla="*/ 144780 w 6278880"/>
              <a:gd name="connsiteY31" fmla="*/ 1630680 h 4572000"/>
              <a:gd name="connsiteX32" fmla="*/ 91440 w 6278880"/>
              <a:gd name="connsiteY32" fmla="*/ 1165860 h 4572000"/>
              <a:gd name="connsiteX33" fmla="*/ 99060 w 6278880"/>
              <a:gd name="connsiteY33" fmla="*/ 1005840 h 4572000"/>
              <a:gd name="connsiteX34" fmla="*/ 0 w 6278880"/>
              <a:gd name="connsiteY34" fmla="*/ 23622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278880" h="4572000">
                <a:moveTo>
                  <a:pt x="15240" y="0"/>
                </a:moveTo>
                <a:lnTo>
                  <a:pt x="45720" y="0"/>
                </a:lnTo>
                <a:lnTo>
                  <a:pt x="853440" y="7620"/>
                </a:lnTo>
                <a:lnTo>
                  <a:pt x="1478280" y="30480"/>
                </a:lnTo>
                <a:lnTo>
                  <a:pt x="2133600" y="22860"/>
                </a:lnTo>
                <a:lnTo>
                  <a:pt x="3101340" y="53340"/>
                </a:lnTo>
                <a:lnTo>
                  <a:pt x="3787140" y="68580"/>
                </a:lnTo>
                <a:lnTo>
                  <a:pt x="4450080" y="45720"/>
                </a:lnTo>
                <a:lnTo>
                  <a:pt x="4876800" y="137160"/>
                </a:lnTo>
                <a:lnTo>
                  <a:pt x="4968240" y="137160"/>
                </a:lnTo>
                <a:lnTo>
                  <a:pt x="5212080" y="114300"/>
                </a:lnTo>
                <a:lnTo>
                  <a:pt x="5501640" y="99060"/>
                </a:lnTo>
                <a:lnTo>
                  <a:pt x="6164580" y="53340"/>
                </a:lnTo>
                <a:lnTo>
                  <a:pt x="6240780" y="76200"/>
                </a:lnTo>
                <a:lnTo>
                  <a:pt x="6263640" y="137160"/>
                </a:lnTo>
                <a:lnTo>
                  <a:pt x="6263640" y="236220"/>
                </a:lnTo>
                <a:lnTo>
                  <a:pt x="6278880" y="381000"/>
                </a:lnTo>
                <a:lnTo>
                  <a:pt x="6263640" y="563880"/>
                </a:lnTo>
                <a:lnTo>
                  <a:pt x="6248400" y="739140"/>
                </a:lnTo>
                <a:lnTo>
                  <a:pt x="6012180" y="3185160"/>
                </a:lnTo>
                <a:lnTo>
                  <a:pt x="5974080" y="3604260"/>
                </a:lnTo>
                <a:lnTo>
                  <a:pt x="5913120" y="3870960"/>
                </a:lnTo>
                <a:lnTo>
                  <a:pt x="5730240" y="4495800"/>
                </a:lnTo>
                <a:lnTo>
                  <a:pt x="5684520" y="4564380"/>
                </a:lnTo>
                <a:lnTo>
                  <a:pt x="3939540" y="4572000"/>
                </a:lnTo>
                <a:lnTo>
                  <a:pt x="586740" y="4564380"/>
                </a:lnTo>
                <a:lnTo>
                  <a:pt x="533400" y="4511040"/>
                </a:lnTo>
                <a:lnTo>
                  <a:pt x="251460" y="3840480"/>
                </a:lnTo>
                <a:lnTo>
                  <a:pt x="228600" y="3733800"/>
                </a:lnTo>
                <a:lnTo>
                  <a:pt x="220980" y="3467100"/>
                </a:lnTo>
                <a:lnTo>
                  <a:pt x="167640" y="2232660"/>
                </a:lnTo>
                <a:lnTo>
                  <a:pt x="144780" y="1630680"/>
                </a:lnTo>
                <a:lnTo>
                  <a:pt x="91440" y="1165860"/>
                </a:lnTo>
                <a:lnTo>
                  <a:pt x="99060" y="1005840"/>
                </a:lnTo>
                <a:lnTo>
                  <a:pt x="0" y="236220"/>
                </a:lnTo>
                <a:close/>
              </a:path>
            </a:pathLst>
          </a:custGeom>
          <a:solidFill>
            <a:srgbClr val="0025FF"/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05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EB6BB98-8B2B-412F-8FA4-1CC9EA5642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  <a:custGeom>
            <a:avLst/>
            <a:gdLst>
              <a:gd name="connsiteX0" fmla="*/ 0 w 21780269"/>
              <a:gd name="connsiteY0" fmla="*/ 0 h 13716000"/>
              <a:gd name="connsiteX1" fmla="*/ 21780269 w 21780269"/>
              <a:gd name="connsiteY1" fmla="*/ 0 h 13716000"/>
              <a:gd name="connsiteX2" fmla="*/ 21780269 w 21780269"/>
              <a:gd name="connsiteY2" fmla="*/ 13716000 h 13716000"/>
              <a:gd name="connsiteX3" fmla="*/ 0 w 21780269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0269" h="13716000">
                <a:moveTo>
                  <a:pt x="0" y="0"/>
                </a:moveTo>
                <a:lnTo>
                  <a:pt x="21780269" y="0"/>
                </a:lnTo>
                <a:lnTo>
                  <a:pt x="21780269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73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8627ACD-CE8C-45D7-AF0B-58ECC76AEC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8692" y="0"/>
            <a:ext cx="21780269" cy="13716000"/>
          </a:xfrm>
          <a:custGeom>
            <a:avLst/>
            <a:gdLst>
              <a:gd name="connsiteX0" fmla="*/ 0 w 21780269"/>
              <a:gd name="connsiteY0" fmla="*/ 0 h 13716000"/>
              <a:gd name="connsiteX1" fmla="*/ 21780269 w 21780269"/>
              <a:gd name="connsiteY1" fmla="*/ 0 h 13716000"/>
              <a:gd name="connsiteX2" fmla="*/ 21780269 w 21780269"/>
              <a:gd name="connsiteY2" fmla="*/ 13716000 h 13716000"/>
              <a:gd name="connsiteX3" fmla="*/ 0 w 21780269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80269" h="13716000">
                <a:moveTo>
                  <a:pt x="0" y="0"/>
                </a:moveTo>
                <a:lnTo>
                  <a:pt x="21780269" y="0"/>
                </a:lnTo>
                <a:lnTo>
                  <a:pt x="21780269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53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A4555D-D095-47BD-BCDA-6092049044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975024" y="2839744"/>
            <a:ext cx="7422681" cy="9263269"/>
          </a:xfrm>
          <a:custGeom>
            <a:avLst/>
            <a:gdLst>
              <a:gd name="connsiteX0" fmla="*/ 0 w 7422681"/>
              <a:gd name="connsiteY0" fmla="*/ 0 h 9263269"/>
              <a:gd name="connsiteX1" fmla="*/ 7422681 w 7422681"/>
              <a:gd name="connsiteY1" fmla="*/ 0 h 9263269"/>
              <a:gd name="connsiteX2" fmla="*/ 7422681 w 7422681"/>
              <a:gd name="connsiteY2" fmla="*/ 9263269 h 9263269"/>
              <a:gd name="connsiteX3" fmla="*/ 0 w 7422681"/>
              <a:gd name="connsiteY3" fmla="*/ 9263269 h 926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2681" h="9263269">
                <a:moveTo>
                  <a:pt x="0" y="0"/>
                </a:moveTo>
                <a:lnTo>
                  <a:pt x="7422681" y="0"/>
                </a:lnTo>
                <a:lnTo>
                  <a:pt x="7422681" y="9263269"/>
                </a:lnTo>
                <a:lnTo>
                  <a:pt x="0" y="92632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25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A5B589-A7C8-45BC-9E1F-F8F011C822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07382" y="2226367"/>
            <a:ext cx="7402203" cy="9263269"/>
          </a:xfrm>
          <a:custGeom>
            <a:avLst/>
            <a:gdLst>
              <a:gd name="connsiteX0" fmla="*/ 0 w 7402203"/>
              <a:gd name="connsiteY0" fmla="*/ 0 h 9263269"/>
              <a:gd name="connsiteX1" fmla="*/ 7402203 w 7402203"/>
              <a:gd name="connsiteY1" fmla="*/ 0 h 9263269"/>
              <a:gd name="connsiteX2" fmla="*/ 7402203 w 7402203"/>
              <a:gd name="connsiteY2" fmla="*/ 9263269 h 9263269"/>
              <a:gd name="connsiteX3" fmla="*/ 0 w 7402203"/>
              <a:gd name="connsiteY3" fmla="*/ 9263269 h 926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02203" h="9263269">
                <a:moveTo>
                  <a:pt x="0" y="0"/>
                </a:moveTo>
                <a:lnTo>
                  <a:pt x="7402203" y="0"/>
                </a:lnTo>
                <a:lnTo>
                  <a:pt x="7402203" y="9263269"/>
                </a:lnTo>
                <a:lnTo>
                  <a:pt x="0" y="92632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18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F5CDC-6EE5-4682-A18A-C182BC0AC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4742A-9C55-4809-A0A4-E567AED7A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A966B-40DA-49EB-9E65-15283E798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C40DD-C9A7-4883-BBF4-B2A24329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5935C-C44C-415A-A204-DE65878F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19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729B9-1DC2-49C9-9A74-30241E6FB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F270-5D22-445B-8D0A-BE8424F20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2BBB2-B805-402E-80D4-3F1172A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10DC6-0483-46CE-B630-5BC92611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A133A-76FC-445D-BF6B-C3100B01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5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5124BCE-A701-4A3C-8A71-45D06E80E1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35000" y="4181475"/>
            <a:ext cx="13550900" cy="9166225"/>
          </a:xfrm>
          <a:custGeom>
            <a:avLst/>
            <a:gdLst>
              <a:gd name="connsiteX0" fmla="*/ 0 w 13550900"/>
              <a:gd name="connsiteY0" fmla="*/ 0 h 9166225"/>
              <a:gd name="connsiteX1" fmla="*/ 13550900 w 13550900"/>
              <a:gd name="connsiteY1" fmla="*/ 0 h 9166225"/>
              <a:gd name="connsiteX2" fmla="*/ 13550900 w 13550900"/>
              <a:gd name="connsiteY2" fmla="*/ 9166225 h 9166225"/>
              <a:gd name="connsiteX3" fmla="*/ 0 w 13550900"/>
              <a:gd name="connsiteY3" fmla="*/ 9166225 h 916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50900" h="9166225">
                <a:moveTo>
                  <a:pt x="0" y="0"/>
                </a:moveTo>
                <a:lnTo>
                  <a:pt x="13550900" y="0"/>
                </a:lnTo>
                <a:lnTo>
                  <a:pt x="13550900" y="9166225"/>
                </a:lnTo>
                <a:lnTo>
                  <a:pt x="0" y="9166225"/>
                </a:lnTo>
                <a:close/>
              </a:path>
            </a:pathLst>
          </a:custGeom>
          <a:solidFill>
            <a:srgbClr val="0025FF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487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D28DC-986D-40A3-BE69-D21D5AB1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1659E-CAC8-4F3D-90A8-68364C596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9A1A3-5EE2-4345-A8C1-EB1AC3D4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8CBD3-3923-4A95-81C9-6DB15533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129B6-B28B-4BAC-BF96-C59A7607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89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5B257-8005-41DF-A0C2-24EE7B860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8E6D-59C0-4B56-B856-1104AD996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C79C5-F0D6-48B1-B7EF-CB70D2002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73F1E-58B3-4378-8807-8A5AFC25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D95B5-75B4-4AAE-8E7B-2E177682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8E4D4-B571-4303-BD30-C5305FEC1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78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86EEC-083A-4969-B534-9911DDBD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DA353-0E5F-4805-88B9-231988C9D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B2B85-9A1C-4E30-8BE3-DB126B51F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84401D-1453-4D44-90A7-0B4207D88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A3B1B-18F0-4BC6-A933-ABB22AF21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F8DC11-1DE8-4DED-9D85-525932FA0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C6F0B9-8E86-40ED-A77E-7E65EE6BF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695033-FFCD-4963-9DB1-F526E87C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C9716-9BEE-4A75-851E-2544291A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81E1E-906A-4A8D-8629-E95A3D31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C4039-5296-42E6-B2FA-3198EC2E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03581-FB0D-478F-BDE5-275960768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3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62A97-950C-4CA4-9B68-F4E5DCC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3E125-5CF6-4CE4-BCDC-FE7ACE67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959E7-0D34-4B6B-BFDA-C5EE76FB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69225-2C35-4D21-A8CB-92F7C439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49338-D212-4D7C-A4E6-D8DCE02CE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B7883-455C-4305-8D9F-4FADE8BB7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2BF76-472B-4BEC-8F63-647E0093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C24D8-3F04-43A6-B640-E5A11FA99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9D93E-4223-4F3E-93A0-698894EF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19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24E40-09C5-46FC-93E2-A277DE6E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6E043-5EFE-4A78-9058-E1C71FB00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1C1A2-27B1-47BA-97F5-F061365B7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403D8-A5A3-4F42-985F-1789B3D24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3E59EE-2035-4BDB-AB05-C04F65E0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B419B-4771-482E-BDDE-0B221319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06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DE7D-9C04-45AA-80AE-7F7A2A12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3A1B6-69FE-49AE-BA6B-33063D93F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A5292-C90C-4A3D-8B48-C1562188B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D3DA9-B977-4BC3-89B3-4A191ED83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F99CD-8D9E-4A52-929C-FB0F3818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08E44-A097-4459-AD54-35907122E2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6C1AE-6642-4C4E-A5F0-792B81ADB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F741C-517B-4953-BBA6-0D78E6EC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DA4F4-D61E-480F-8D40-2EB5A8D9C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B5523-8847-466D-BC4E-EC323003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4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A1655A5-509D-458B-B268-2CE99DB2A5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88966" y="3143250"/>
            <a:ext cx="8888684" cy="7429500"/>
          </a:xfrm>
          <a:custGeom>
            <a:avLst/>
            <a:gdLst>
              <a:gd name="connsiteX0" fmla="*/ 0 w 8888684"/>
              <a:gd name="connsiteY0" fmla="*/ 0 h 7429500"/>
              <a:gd name="connsiteX1" fmla="*/ 8888684 w 8888684"/>
              <a:gd name="connsiteY1" fmla="*/ 0 h 7429500"/>
              <a:gd name="connsiteX2" fmla="*/ 8888684 w 8888684"/>
              <a:gd name="connsiteY2" fmla="*/ 7429500 h 7429500"/>
              <a:gd name="connsiteX3" fmla="*/ 0 w 8888684"/>
              <a:gd name="connsiteY3" fmla="*/ 7429500 h 742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8684" h="7429500">
                <a:moveTo>
                  <a:pt x="0" y="0"/>
                </a:moveTo>
                <a:lnTo>
                  <a:pt x="8888684" y="0"/>
                </a:lnTo>
                <a:lnTo>
                  <a:pt x="8888684" y="7429500"/>
                </a:lnTo>
                <a:lnTo>
                  <a:pt x="0" y="7429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2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EF1BAFC-F7C1-46C0-8818-9767EAD321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45880" y="5570220"/>
            <a:ext cx="6278880" cy="4572000"/>
          </a:xfrm>
          <a:custGeom>
            <a:avLst/>
            <a:gdLst>
              <a:gd name="connsiteX0" fmla="*/ 15240 w 6278880"/>
              <a:gd name="connsiteY0" fmla="*/ 0 h 4572000"/>
              <a:gd name="connsiteX1" fmla="*/ 45720 w 6278880"/>
              <a:gd name="connsiteY1" fmla="*/ 0 h 4572000"/>
              <a:gd name="connsiteX2" fmla="*/ 853440 w 6278880"/>
              <a:gd name="connsiteY2" fmla="*/ 7620 h 4572000"/>
              <a:gd name="connsiteX3" fmla="*/ 1478280 w 6278880"/>
              <a:gd name="connsiteY3" fmla="*/ 30480 h 4572000"/>
              <a:gd name="connsiteX4" fmla="*/ 2133600 w 6278880"/>
              <a:gd name="connsiteY4" fmla="*/ 22860 h 4572000"/>
              <a:gd name="connsiteX5" fmla="*/ 3101340 w 6278880"/>
              <a:gd name="connsiteY5" fmla="*/ 53340 h 4572000"/>
              <a:gd name="connsiteX6" fmla="*/ 3787140 w 6278880"/>
              <a:gd name="connsiteY6" fmla="*/ 68580 h 4572000"/>
              <a:gd name="connsiteX7" fmla="*/ 4450080 w 6278880"/>
              <a:gd name="connsiteY7" fmla="*/ 45720 h 4572000"/>
              <a:gd name="connsiteX8" fmla="*/ 4876800 w 6278880"/>
              <a:gd name="connsiteY8" fmla="*/ 137160 h 4572000"/>
              <a:gd name="connsiteX9" fmla="*/ 4968240 w 6278880"/>
              <a:gd name="connsiteY9" fmla="*/ 137160 h 4572000"/>
              <a:gd name="connsiteX10" fmla="*/ 5212080 w 6278880"/>
              <a:gd name="connsiteY10" fmla="*/ 114300 h 4572000"/>
              <a:gd name="connsiteX11" fmla="*/ 5501640 w 6278880"/>
              <a:gd name="connsiteY11" fmla="*/ 99060 h 4572000"/>
              <a:gd name="connsiteX12" fmla="*/ 6164580 w 6278880"/>
              <a:gd name="connsiteY12" fmla="*/ 53340 h 4572000"/>
              <a:gd name="connsiteX13" fmla="*/ 6240780 w 6278880"/>
              <a:gd name="connsiteY13" fmla="*/ 76200 h 4572000"/>
              <a:gd name="connsiteX14" fmla="*/ 6263640 w 6278880"/>
              <a:gd name="connsiteY14" fmla="*/ 137160 h 4572000"/>
              <a:gd name="connsiteX15" fmla="*/ 6263640 w 6278880"/>
              <a:gd name="connsiteY15" fmla="*/ 236220 h 4572000"/>
              <a:gd name="connsiteX16" fmla="*/ 6278880 w 6278880"/>
              <a:gd name="connsiteY16" fmla="*/ 381000 h 4572000"/>
              <a:gd name="connsiteX17" fmla="*/ 6263640 w 6278880"/>
              <a:gd name="connsiteY17" fmla="*/ 563880 h 4572000"/>
              <a:gd name="connsiteX18" fmla="*/ 6248400 w 6278880"/>
              <a:gd name="connsiteY18" fmla="*/ 739140 h 4572000"/>
              <a:gd name="connsiteX19" fmla="*/ 6012180 w 6278880"/>
              <a:gd name="connsiteY19" fmla="*/ 3185160 h 4572000"/>
              <a:gd name="connsiteX20" fmla="*/ 5974080 w 6278880"/>
              <a:gd name="connsiteY20" fmla="*/ 3604260 h 4572000"/>
              <a:gd name="connsiteX21" fmla="*/ 5913120 w 6278880"/>
              <a:gd name="connsiteY21" fmla="*/ 3870960 h 4572000"/>
              <a:gd name="connsiteX22" fmla="*/ 5730240 w 6278880"/>
              <a:gd name="connsiteY22" fmla="*/ 4495800 h 4572000"/>
              <a:gd name="connsiteX23" fmla="*/ 5684520 w 6278880"/>
              <a:gd name="connsiteY23" fmla="*/ 4564380 h 4572000"/>
              <a:gd name="connsiteX24" fmla="*/ 3939540 w 6278880"/>
              <a:gd name="connsiteY24" fmla="*/ 4572000 h 4572000"/>
              <a:gd name="connsiteX25" fmla="*/ 586740 w 6278880"/>
              <a:gd name="connsiteY25" fmla="*/ 4564380 h 4572000"/>
              <a:gd name="connsiteX26" fmla="*/ 533400 w 6278880"/>
              <a:gd name="connsiteY26" fmla="*/ 4511040 h 4572000"/>
              <a:gd name="connsiteX27" fmla="*/ 251460 w 6278880"/>
              <a:gd name="connsiteY27" fmla="*/ 3840480 h 4572000"/>
              <a:gd name="connsiteX28" fmla="*/ 228600 w 6278880"/>
              <a:gd name="connsiteY28" fmla="*/ 3733800 h 4572000"/>
              <a:gd name="connsiteX29" fmla="*/ 220980 w 6278880"/>
              <a:gd name="connsiteY29" fmla="*/ 3467100 h 4572000"/>
              <a:gd name="connsiteX30" fmla="*/ 167640 w 6278880"/>
              <a:gd name="connsiteY30" fmla="*/ 2232660 h 4572000"/>
              <a:gd name="connsiteX31" fmla="*/ 144780 w 6278880"/>
              <a:gd name="connsiteY31" fmla="*/ 1630680 h 4572000"/>
              <a:gd name="connsiteX32" fmla="*/ 91440 w 6278880"/>
              <a:gd name="connsiteY32" fmla="*/ 1165860 h 4572000"/>
              <a:gd name="connsiteX33" fmla="*/ 99060 w 6278880"/>
              <a:gd name="connsiteY33" fmla="*/ 1005840 h 4572000"/>
              <a:gd name="connsiteX34" fmla="*/ 0 w 6278880"/>
              <a:gd name="connsiteY34" fmla="*/ 23622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278880" h="4572000">
                <a:moveTo>
                  <a:pt x="15240" y="0"/>
                </a:moveTo>
                <a:lnTo>
                  <a:pt x="45720" y="0"/>
                </a:lnTo>
                <a:lnTo>
                  <a:pt x="853440" y="7620"/>
                </a:lnTo>
                <a:lnTo>
                  <a:pt x="1478280" y="30480"/>
                </a:lnTo>
                <a:lnTo>
                  <a:pt x="2133600" y="22860"/>
                </a:lnTo>
                <a:lnTo>
                  <a:pt x="3101340" y="53340"/>
                </a:lnTo>
                <a:lnTo>
                  <a:pt x="3787140" y="68580"/>
                </a:lnTo>
                <a:lnTo>
                  <a:pt x="4450080" y="45720"/>
                </a:lnTo>
                <a:lnTo>
                  <a:pt x="4876800" y="137160"/>
                </a:lnTo>
                <a:lnTo>
                  <a:pt x="4968240" y="137160"/>
                </a:lnTo>
                <a:lnTo>
                  <a:pt x="5212080" y="114300"/>
                </a:lnTo>
                <a:lnTo>
                  <a:pt x="5501640" y="99060"/>
                </a:lnTo>
                <a:lnTo>
                  <a:pt x="6164580" y="53340"/>
                </a:lnTo>
                <a:lnTo>
                  <a:pt x="6240780" y="76200"/>
                </a:lnTo>
                <a:lnTo>
                  <a:pt x="6263640" y="137160"/>
                </a:lnTo>
                <a:lnTo>
                  <a:pt x="6263640" y="236220"/>
                </a:lnTo>
                <a:lnTo>
                  <a:pt x="6278880" y="381000"/>
                </a:lnTo>
                <a:lnTo>
                  <a:pt x="6263640" y="563880"/>
                </a:lnTo>
                <a:lnTo>
                  <a:pt x="6248400" y="739140"/>
                </a:lnTo>
                <a:lnTo>
                  <a:pt x="6012180" y="3185160"/>
                </a:lnTo>
                <a:lnTo>
                  <a:pt x="5974080" y="3604260"/>
                </a:lnTo>
                <a:lnTo>
                  <a:pt x="5913120" y="3870960"/>
                </a:lnTo>
                <a:lnTo>
                  <a:pt x="5730240" y="4495800"/>
                </a:lnTo>
                <a:lnTo>
                  <a:pt x="5684520" y="4564380"/>
                </a:lnTo>
                <a:lnTo>
                  <a:pt x="3939540" y="4572000"/>
                </a:lnTo>
                <a:lnTo>
                  <a:pt x="586740" y="4564380"/>
                </a:lnTo>
                <a:lnTo>
                  <a:pt x="533400" y="4511040"/>
                </a:lnTo>
                <a:lnTo>
                  <a:pt x="251460" y="3840480"/>
                </a:lnTo>
                <a:lnTo>
                  <a:pt x="228600" y="3733800"/>
                </a:lnTo>
                <a:lnTo>
                  <a:pt x="220980" y="3467100"/>
                </a:lnTo>
                <a:lnTo>
                  <a:pt x="167640" y="2232660"/>
                </a:lnTo>
                <a:lnTo>
                  <a:pt x="144780" y="1630680"/>
                </a:lnTo>
                <a:lnTo>
                  <a:pt x="91440" y="1165860"/>
                </a:lnTo>
                <a:lnTo>
                  <a:pt x="99060" y="1005840"/>
                </a:lnTo>
                <a:lnTo>
                  <a:pt x="0" y="236220"/>
                </a:lnTo>
                <a:close/>
              </a:path>
            </a:pathLst>
          </a:custGeom>
          <a:solidFill>
            <a:srgbClr val="0025FF"/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0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85BFA5B-F032-4D1F-82CE-6C07D39D90FC}"/>
              </a:ext>
            </a:extLst>
          </p:cNvPr>
          <p:cNvSpPr/>
          <p:nvPr userDrawn="1"/>
        </p:nvSpPr>
        <p:spPr>
          <a:xfrm>
            <a:off x="8945880" y="5570220"/>
            <a:ext cx="6278880" cy="4572000"/>
          </a:xfrm>
          <a:custGeom>
            <a:avLst/>
            <a:gdLst>
              <a:gd name="connsiteX0" fmla="*/ 15240 w 6278880"/>
              <a:gd name="connsiteY0" fmla="*/ 0 h 4572000"/>
              <a:gd name="connsiteX1" fmla="*/ 45720 w 6278880"/>
              <a:gd name="connsiteY1" fmla="*/ 0 h 4572000"/>
              <a:gd name="connsiteX2" fmla="*/ 853440 w 6278880"/>
              <a:gd name="connsiteY2" fmla="*/ 7620 h 4572000"/>
              <a:gd name="connsiteX3" fmla="*/ 1478280 w 6278880"/>
              <a:gd name="connsiteY3" fmla="*/ 30480 h 4572000"/>
              <a:gd name="connsiteX4" fmla="*/ 2133600 w 6278880"/>
              <a:gd name="connsiteY4" fmla="*/ 22860 h 4572000"/>
              <a:gd name="connsiteX5" fmla="*/ 3101340 w 6278880"/>
              <a:gd name="connsiteY5" fmla="*/ 53340 h 4572000"/>
              <a:gd name="connsiteX6" fmla="*/ 3787140 w 6278880"/>
              <a:gd name="connsiteY6" fmla="*/ 68580 h 4572000"/>
              <a:gd name="connsiteX7" fmla="*/ 4450080 w 6278880"/>
              <a:gd name="connsiteY7" fmla="*/ 45720 h 4572000"/>
              <a:gd name="connsiteX8" fmla="*/ 4876800 w 6278880"/>
              <a:gd name="connsiteY8" fmla="*/ 137160 h 4572000"/>
              <a:gd name="connsiteX9" fmla="*/ 4968240 w 6278880"/>
              <a:gd name="connsiteY9" fmla="*/ 137160 h 4572000"/>
              <a:gd name="connsiteX10" fmla="*/ 5212080 w 6278880"/>
              <a:gd name="connsiteY10" fmla="*/ 114300 h 4572000"/>
              <a:gd name="connsiteX11" fmla="*/ 5501640 w 6278880"/>
              <a:gd name="connsiteY11" fmla="*/ 99060 h 4572000"/>
              <a:gd name="connsiteX12" fmla="*/ 6164580 w 6278880"/>
              <a:gd name="connsiteY12" fmla="*/ 53340 h 4572000"/>
              <a:gd name="connsiteX13" fmla="*/ 6240780 w 6278880"/>
              <a:gd name="connsiteY13" fmla="*/ 76200 h 4572000"/>
              <a:gd name="connsiteX14" fmla="*/ 6263640 w 6278880"/>
              <a:gd name="connsiteY14" fmla="*/ 137160 h 4572000"/>
              <a:gd name="connsiteX15" fmla="*/ 6263640 w 6278880"/>
              <a:gd name="connsiteY15" fmla="*/ 236220 h 4572000"/>
              <a:gd name="connsiteX16" fmla="*/ 6278880 w 6278880"/>
              <a:gd name="connsiteY16" fmla="*/ 381000 h 4572000"/>
              <a:gd name="connsiteX17" fmla="*/ 6263640 w 6278880"/>
              <a:gd name="connsiteY17" fmla="*/ 563880 h 4572000"/>
              <a:gd name="connsiteX18" fmla="*/ 6248400 w 6278880"/>
              <a:gd name="connsiteY18" fmla="*/ 739140 h 4572000"/>
              <a:gd name="connsiteX19" fmla="*/ 6012180 w 6278880"/>
              <a:gd name="connsiteY19" fmla="*/ 3185160 h 4572000"/>
              <a:gd name="connsiteX20" fmla="*/ 5974080 w 6278880"/>
              <a:gd name="connsiteY20" fmla="*/ 3604260 h 4572000"/>
              <a:gd name="connsiteX21" fmla="*/ 5913120 w 6278880"/>
              <a:gd name="connsiteY21" fmla="*/ 3870960 h 4572000"/>
              <a:gd name="connsiteX22" fmla="*/ 5730240 w 6278880"/>
              <a:gd name="connsiteY22" fmla="*/ 4495800 h 4572000"/>
              <a:gd name="connsiteX23" fmla="*/ 5684520 w 6278880"/>
              <a:gd name="connsiteY23" fmla="*/ 4564380 h 4572000"/>
              <a:gd name="connsiteX24" fmla="*/ 3939540 w 6278880"/>
              <a:gd name="connsiteY24" fmla="*/ 4572000 h 4572000"/>
              <a:gd name="connsiteX25" fmla="*/ 586740 w 6278880"/>
              <a:gd name="connsiteY25" fmla="*/ 4564380 h 4572000"/>
              <a:gd name="connsiteX26" fmla="*/ 533400 w 6278880"/>
              <a:gd name="connsiteY26" fmla="*/ 4511040 h 4572000"/>
              <a:gd name="connsiteX27" fmla="*/ 251460 w 6278880"/>
              <a:gd name="connsiteY27" fmla="*/ 3840480 h 4572000"/>
              <a:gd name="connsiteX28" fmla="*/ 228600 w 6278880"/>
              <a:gd name="connsiteY28" fmla="*/ 3733800 h 4572000"/>
              <a:gd name="connsiteX29" fmla="*/ 220980 w 6278880"/>
              <a:gd name="connsiteY29" fmla="*/ 3467100 h 4572000"/>
              <a:gd name="connsiteX30" fmla="*/ 167640 w 6278880"/>
              <a:gd name="connsiteY30" fmla="*/ 2232660 h 4572000"/>
              <a:gd name="connsiteX31" fmla="*/ 144780 w 6278880"/>
              <a:gd name="connsiteY31" fmla="*/ 1630680 h 4572000"/>
              <a:gd name="connsiteX32" fmla="*/ 91440 w 6278880"/>
              <a:gd name="connsiteY32" fmla="*/ 1165860 h 4572000"/>
              <a:gd name="connsiteX33" fmla="*/ 99060 w 6278880"/>
              <a:gd name="connsiteY33" fmla="*/ 1005840 h 4572000"/>
              <a:gd name="connsiteX34" fmla="*/ 0 w 6278880"/>
              <a:gd name="connsiteY34" fmla="*/ 23622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278880" h="4572000">
                <a:moveTo>
                  <a:pt x="15240" y="0"/>
                </a:moveTo>
                <a:lnTo>
                  <a:pt x="45720" y="0"/>
                </a:lnTo>
                <a:lnTo>
                  <a:pt x="853440" y="7620"/>
                </a:lnTo>
                <a:lnTo>
                  <a:pt x="1478280" y="30480"/>
                </a:lnTo>
                <a:lnTo>
                  <a:pt x="2133600" y="22860"/>
                </a:lnTo>
                <a:lnTo>
                  <a:pt x="3101340" y="53340"/>
                </a:lnTo>
                <a:lnTo>
                  <a:pt x="3787140" y="68580"/>
                </a:lnTo>
                <a:lnTo>
                  <a:pt x="4450080" y="45720"/>
                </a:lnTo>
                <a:lnTo>
                  <a:pt x="4876800" y="137160"/>
                </a:lnTo>
                <a:lnTo>
                  <a:pt x="4968240" y="137160"/>
                </a:lnTo>
                <a:lnTo>
                  <a:pt x="5212080" y="114300"/>
                </a:lnTo>
                <a:lnTo>
                  <a:pt x="5501640" y="99060"/>
                </a:lnTo>
                <a:lnTo>
                  <a:pt x="6164580" y="53340"/>
                </a:lnTo>
                <a:lnTo>
                  <a:pt x="6240780" y="76200"/>
                </a:lnTo>
                <a:lnTo>
                  <a:pt x="6263640" y="137160"/>
                </a:lnTo>
                <a:lnTo>
                  <a:pt x="6263640" y="236220"/>
                </a:lnTo>
                <a:lnTo>
                  <a:pt x="6278880" y="381000"/>
                </a:lnTo>
                <a:lnTo>
                  <a:pt x="6263640" y="563880"/>
                </a:lnTo>
                <a:lnTo>
                  <a:pt x="6248400" y="739140"/>
                </a:lnTo>
                <a:lnTo>
                  <a:pt x="6012180" y="3185160"/>
                </a:lnTo>
                <a:lnTo>
                  <a:pt x="5974080" y="3604260"/>
                </a:lnTo>
                <a:lnTo>
                  <a:pt x="5913120" y="3870960"/>
                </a:lnTo>
                <a:lnTo>
                  <a:pt x="5730240" y="4495800"/>
                </a:lnTo>
                <a:lnTo>
                  <a:pt x="5684520" y="4564380"/>
                </a:lnTo>
                <a:lnTo>
                  <a:pt x="3939540" y="4572000"/>
                </a:lnTo>
                <a:lnTo>
                  <a:pt x="586740" y="4564380"/>
                </a:lnTo>
                <a:lnTo>
                  <a:pt x="533400" y="4511040"/>
                </a:lnTo>
                <a:lnTo>
                  <a:pt x="251460" y="3840480"/>
                </a:lnTo>
                <a:lnTo>
                  <a:pt x="228600" y="3733800"/>
                </a:lnTo>
                <a:lnTo>
                  <a:pt x="220980" y="3467100"/>
                </a:lnTo>
                <a:lnTo>
                  <a:pt x="167640" y="2232660"/>
                </a:lnTo>
                <a:lnTo>
                  <a:pt x="144780" y="1630680"/>
                </a:lnTo>
                <a:lnTo>
                  <a:pt x="91440" y="1165860"/>
                </a:lnTo>
                <a:lnTo>
                  <a:pt x="99060" y="1005840"/>
                </a:lnTo>
                <a:lnTo>
                  <a:pt x="0" y="236220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94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251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A4DAF3-9431-488A-8474-F3307C2BE06F}"/>
              </a:ext>
            </a:extLst>
          </p:cNvPr>
          <p:cNvSpPr/>
          <p:nvPr userDrawn="1"/>
        </p:nvSpPr>
        <p:spPr>
          <a:xfrm>
            <a:off x="22862831" y="12308794"/>
            <a:ext cx="722981" cy="1407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AE7E7C-9402-4992-94A8-375C54ABB2F8}"/>
              </a:ext>
            </a:extLst>
          </p:cNvPr>
          <p:cNvSpPr txBox="1"/>
          <p:nvPr userDrawn="1"/>
        </p:nvSpPr>
        <p:spPr>
          <a:xfrm>
            <a:off x="22761053" y="12463685"/>
            <a:ext cx="926537" cy="615517"/>
          </a:xfrm>
          <a:prstGeom prst="rect">
            <a:avLst/>
          </a:prstGeom>
          <a:noFill/>
        </p:spPr>
        <p:txBody>
          <a:bodyPr wrap="square" lIns="182843" tIns="91422" rIns="182843" bIns="91422" rtlCol="0" anchor="ctr">
            <a:spAutoFit/>
          </a:bodyPr>
          <a:lstStyle/>
          <a:p>
            <a:pPr algn="ctr"/>
            <a:fld id="{260E2A6B-A809-4840-BF14-8648BC0BDF87}" type="slidenum">
              <a:rPr lang="id-ID" sz="2800" b="1" i="0" smtClean="0">
                <a:solidFill>
                  <a:schemeClr val="bg1"/>
                </a:solidFill>
                <a:latin typeface="+mn-lt"/>
                <a:ea typeface="Montserrat Hairline" charset="0"/>
                <a:cs typeface="Montserrat Hairline" charset="0"/>
              </a:rPr>
              <a:pPr algn="ctr"/>
              <a:t>‹#›</a:t>
            </a:fld>
            <a:r>
              <a:rPr lang="id-ID" sz="2200" b="1" i="0" dirty="0">
                <a:solidFill>
                  <a:schemeClr val="bg1"/>
                </a:solidFill>
                <a:latin typeface="+mn-lt"/>
                <a:ea typeface="Montserrat Hairline" charset="0"/>
                <a:cs typeface="Montserrat Hairline" charset="0"/>
              </a:rPr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F498A3-F204-4388-AC9A-47959D3CA881}"/>
              </a:ext>
            </a:extLst>
          </p:cNvPr>
          <p:cNvGrpSpPr/>
          <p:nvPr userDrawn="1"/>
        </p:nvGrpSpPr>
        <p:grpSpPr>
          <a:xfrm rot="5400000">
            <a:off x="22397813" y="1443404"/>
            <a:ext cx="1653017" cy="646331"/>
            <a:chOff x="24296480" y="4396154"/>
            <a:chExt cx="1653017" cy="64633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51D1AC0-1155-4E95-B673-6C9AD8108720}"/>
                </a:ext>
              </a:extLst>
            </p:cNvPr>
            <p:cNvSpPr txBox="1"/>
            <p:nvPr/>
          </p:nvSpPr>
          <p:spPr>
            <a:xfrm>
              <a:off x="24296480" y="4396154"/>
              <a:ext cx="16530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90000"/>
                    </a:schemeClr>
                  </a:solidFill>
                  <a:latin typeface="+mj-lt"/>
                </a:rPr>
                <a:t>NE   N</a:t>
              </a:r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4C124AA3-A975-40C0-B8D0-047FB3F1E3A9}"/>
                </a:ext>
              </a:extLst>
            </p:cNvPr>
            <p:cNvSpPr/>
            <p:nvPr/>
          </p:nvSpPr>
          <p:spPr>
            <a:xfrm>
              <a:off x="25087925" y="4533181"/>
              <a:ext cx="362752" cy="362752"/>
            </a:xfrm>
            <a:prstGeom prst="donut">
              <a:avLst>
                <a:gd name="adj" fmla="val 264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743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imac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A654B26B-ED0B-4CDD-9BFD-6EBDD085AA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19686" y="2621280"/>
            <a:ext cx="11274663" cy="7498080"/>
          </a:xfrm>
          <a:solidFill>
            <a:schemeClr val="bg2">
              <a:lumMod val="50000"/>
            </a:schemeClr>
          </a:solidFill>
          <a:scene3d>
            <a:camera prst="perspectiveContrastingRightFacing" fov="1200000">
              <a:rot lat="20323420" lon="18219005" rev="1458326"/>
            </a:camera>
            <a:lightRig rig="threePt" dir="t"/>
          </a:scene3d>
          <a:sp3d>
            <a:bevelT w="0" h="0"/>
          </a:sp3d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685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9851F8-2202-4366-B2BF-6AB10E468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F0012-6EE7-4D47-A17E-96F253FDC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6B73A-614B-4E65-BF38-0ED4F324B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3C59-EDD3-4D03-9FC7-0160DDA1838E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7EADE-D706-4747-A297-1B43315C2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3F796-C241-4064-ABD6-E19D578CF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1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303" r:id="rId2"/>
    <p:sldLayoutId id="2147484304" r:id="rId3"/>
    <p:sldLayoutId id="2147484306" r:id="rId4"/>
    <p:sldLayoutId id="2147484308" r:id="rId5"/>
    <p:sldLayoutId id="2147484305" r:id="rId6"/>
    <p:sldLayoutId id="2147484298" r:id="rId7"/>
    <p:sldLayoutId id="2147484301" r:id="rId8"/>
    <p:sldLayoutId id="2147484300" r:id="rId9"/>
    <p:sldLayoutId id="2147484299" r:id="rId10"/>
    <p:sldLayoutId id="2147484294" r:id="rId11"/>
    <p:sldLayoutId id="2147484291" r:id="rId12"/>
    <p:sldLayoutId id="2147484307" r:id="rId13"/>
    <p:sldLayoutId id="2147484292" r:id="rId14"/>
    <p:sldLayoutId id="2147484290" r:id="rId15"/>
    <p:sldLayoutId id="2147484293" r:id="rId16"/>
    <p:sldLayoutId id="2147484289" r:id="rId17"/>
    <p:sldLayoutId id="2147484278" r:id="rId18"/>
    <p:sldLayoutId id="2147484279" r:id="rId19"/>
    <p:sldLayoutId id="2147484280" r:id="rId20"/>
    <p:sldLayoutId id="2147484281" r:id="rId21"/>
    <p:sldLayoutId id="2147484282" r:id="rId22"/>
    <p:sldLayoutId id="2147484283" r:id="rId23"/>
    <p:sldLayoutId id="2147484284" r:id="rId24"/>
    <p:sldLayoutId id="2147484285" r:id="rId25"/>
    <p:sldLayoutId id="2147484286" r:id="rId26"/>
    <p:sldLayoutId id="2147484287" r:id="rId27"/>
    <p:sldLayoutId id="2147484288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380A5985-E438-F931-DE61-B8867506CD4A}"/>
              </a:ext>
            </a:extLst>
          </p:cNvPr>
          <p:cNvSpPr txBox="1"/>
          <p:nvPr/>
        </p:nvSpPr>
        <p:spPr>
          <a:xfrm>
            <a:off x="-4210682" y="8067737"/>
            <a:ext cx="3058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POINTER 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1C7042-2B33-BD8E-AB9B-F15F889AD9A8}"/>
              </a:ext>
            </a:extLst>
          </p:cNvPr>
          <p:cNvSpPr txBox="1"/>
          <p:nvPr/>
        </p:nvSpPr>
        <p:spPr>
          <a:xfrm>
            <a:off x="-4210682" y="8989037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2AAE78-41BD-73F2-DD9B-6434E75E5099}"/>
              </a:ext>
            </a:extLst>
          </p:cNvPr>
          <p:cNvSpPr txBox="1"/>
          <p:nvPr/>
        </p:nvSpPr>
        <p:spPr>
          <a:xfrm>
            <a:off x="10571235" y="-3724603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POINTER 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53F661-7003-5E45-3888-4881BBCAA9E1}"/>
              </a:ext>
            </a:extLst>
          </p:cNvPr>
          <p:cNvSpPr txBox="1"/>
          <p:nvPr/>
        </p:nvSpPr>
        <p:spPr>
          <a:xfrm>
            <a:off x="10571235" y="-2803303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DB2824-8767-5AE6-ACAA-83CA14DBA2BB}"/>
              </a:ext>
            </a:extLst>
          </p:cNvPr>
          <p:cNvSpPr txBox="1"/>
          <p:nvPr/>
        </p:nvSpPr>
        <p:spPr>
          <a:xfrm>
            <a:off x="24935509" y="-214228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25000"/>
                    <a:lumOff val="75000"/>
                  </a:schemeClr>
                </a:solidFill>
                <a:latin typeface="+mj-lt"/>
              </a:rPr>
              <a:t>POINTER 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07175F-A8C7-4C45-AE2F-B17C6822DAC5}"/>
              </a:ext>
            </a:extLst>
          </p:cNvPr>
          <p:cNvSpPr txBox="1"/>
          <p:nvPr/>
        </p:nvSpPr>
        <p:spPr>
          <a:xfrm>
            <a:off x="24935509" y="707072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DCA3A1-8EB4-711E-69FA-2C1D2D452EB2}"/>
              </a:ext>
            </a:extLst>
          </p:cNvPr>
          <p:cNvSpPr txBox="1"/>
          <p:nvPr/>
        </p:nvSpPr>
        <p:spPr>
          <a:xfrm>
            <a:off x="25315529" y="11987618"/>
            <a:ext cx="3195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POINTER 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CC7DBA-FA38-2A25-BC8E-5188011BC8A8}"/>
              </a:ext>
            </a:extLst>
          </p:cNvPr>
          <p:cNvSpPr txBox="1"/>
          <p:nvPr/>
        </p:nvSpPr>
        <p:spPr>
          <a:xfrm>
            <a:off x="25315529" y="12908918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DB47BC8-4674-666C-400D-9BC98A9EAFBB}"/>
              </a:ext>
            </a:extLst>
          </p:cNvPr>
          <p:cNvGrpSpPr/>
          <p:nvPr/>
        </p:nvGrpSpPr>
        <p:grpSpPr>
          <a:xfrm rot="13500000">
            <a:off x="5827081" y="15820339"/>
            <a:ext cx="12550665" cy="12550665"/>
            <a:chOff x="5827081" y="7440668"/>
            <a:chExt cx="12550665" cy="12550665"/>
          </a:xfrm>
        </p:grpSpPr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E4949FBA-39E6-8065-10BF-8ADD3DC6D1E9}"/>
                </a:ext>
              </a:extLst>
            </p:cNvPr>
            <p:cNvSpPr/>
            <p:nvPr/>
          </p:nvSpPr>
          <p:spPr>
            <a:xfrm>
              <a:off x="5827081" y="7440668"/>
              <a:ext cx="12550665" cy="12550665"/>
            </a:xfrm>
            <a:prstGeom prst="pie">
              <a:avLst>
                <a:gd name="adj1" fmla="val 19826636"/>
                <a:gd name="adj2" fmla="val 5114"/>
              </a:avLst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97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C777B3-2413-8C54-3189-C18179B0E564}"/>
                </a:ext>
              </a:extLst>
            </p:cNvPr>
            <p:cNvSpPr txBox="1"/>
            <p:nvPr/>
          </p:nvSpPr>
          <p:spPr>
            <a:xfrm>
              <a:off x="14746643" y="12506674"/>
              <a:ext cx="278888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CE61E6-7F9B-6A37-0D49-8751C7BD3AC1}"/>
              </a:ext>
            </a:extLst>
          </p:cNvPr>
          <p:cNvGrpSpPr/>
          <p:nvPr/>
        </p:nvGrpSpPr>
        <p:grpSpPr>
          <a:xfrm rot="15300000">
            <a:off x="5576765" y="15493302"/>
            <a:ext cx="13204735" cy="13204735"/>
            <a:chOff x="5576765" y="7113631"/>
            <a:chExt cx="13204735" cy="13204735"/>
          </a:xfrm>
        </p:grpSpPr>
        <p:sp>
          <p:nvSpPr>
            <p:cNvPr id="43" name="Partial Circle 42">
              <a:extLst>
                <a:ext uri="{FF2B5EF4-FFF2-40B4-BE49-F238E27FC236}">
                  <a16:creationId xmlns:a16="http://schemas.microsoft.com/office/drawing/2014/main" id="{FAFB312C-E6AE-0CA2-513C-E271C7D03344}"/>
                </a:ext>
              </a:extLst>
            </p:cNvPr>
            <p:cNvSpPr/>
            <p:nvPr/>
          </p:nvSpPr>
          <p:spPr>
            <a:xfrm>
              <a:off x="5576765" y="7113631"/>
              <a:ext cx="13204735" cy="13204735"/>
            </a:xfrm>
            <a:prstGeom prst="pie">
              <a:avLst>
                <a:gd name="adj1" fmla="val 17872643"/>
                <a:gd name="adj2" fmla="val 20105361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97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CC3BC3-8FEF-E166-A7A0-4D31274824C2}"/>
                </a:ext>
              </a:extLst>
            </p:cNvPr>
            <p:cNvSpPr txBox="1"/>
            <p:nvPr/>
          </p:nvSpPr>
          <p:spPr>
            <a:xfrm>
              <a:off x="14137929" y="10366553"/>
              <a:ext cx="278888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0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B1F32E-C35A-ACEE-524D-8B2009E9F001}"/>
              </a:ext>
            </a:extLst>
          </p:cNvPr>
          <p:cNvGrpSpPr/>
          <p:nvPr/>
        </p:nvGrpSpPr>
        <p:grpSpPr>
          <a:xfrm rot="18000000">
            <a:off x="4903451" y="14819986"/>
            <a:ext cx="14551367" cy="14551367"/>
            <a:chOff x="4903451" y="6440315"/>
            <a:chExt cx="14551367" cy="14551367"/>
          </a:xfrm>
        </p:grpSpPr>
        <p:sp>
          <p:nvSpPr>
            <p:cNvPr id="46" name="Partial Circle 45">
              <a:extLst>
                <a:ext uri="{FF2B5EF4-FFF2-40B4-BE49-F238E27FC236}">
                  <a16:creationId xmlns:a16="http://schemas.microsoft.com/office/drawing/2014/main" id="{67F1690D-10F7-5EFD-FFE3-1258C5A690BD}"/>
                </a:ext>
              </a:extLst>
            </p:cNvPr>
            <p:cNvSpPr/>
            <p:nvPr/>
          </p:nvSpPr>
          <p:spPr>
            <a:xfrm>
              <a:off x="4903451" y="6440315"/>
              <a:ext cx="14551367" cy="14551367"/>
            </a:xfrm>
            <a:prstGeom prst="pie">
              <a:avLst>
                <a:gd name="adj1" fmla="val 14667401"/>
                <a:gd name="adj2" fmla="val 18266520"/>
              </a:avLst>
            </a:prstGeom>
            <a:gradFill>
              <a:gsLst>
                <a:gs pos="0">
                  <a:schemeClr val="accent2">
                    <a:lumMod val="50000"/>
                  </a:schemeClr>
                </a:gs>
                <a:gs pos="97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7BD1C36-5930-6E30-A306-40409D0200F9}"/>
                </a:ext>
              </a:extLst>
            </p:cNvPr>
            <p:cNvSpPr txBox="1"/>
            <p:nvPr/>
          </p:nvSpPr>
          <p:spPr>
            <a:xfrm>
              <a:off x="11251585" y="8034931"/>
              <a:ext cx="2788880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2F0876A-6891-E003-0DB8-5191E7BBDC82}"/>
              </a:ext>
            </a:extLst>
          </p:cNvPr>
          <p:cNvGrpSpPr/>
          <p:nvPr/>
        </p:nvGrpSpPr>
        <p:grpSpPr>
          <a:xfrm>
            <a:off x="3818398" y="13725244"/>
            <a:ext cx="16740854" cy="16740854"/>
            <a:chOff x="3818398" y="5345573"/>
            <a:chExt cx="16740854" cy="16740854"/>
          </a:xfrm>
        </p:grpSpPr>
        <p:sp>
          <p:nvSpPr>
            <p:cNvPr id="49" name="Partial Circle 48">
              <a:extLst>
                <a:ext uri="{FF2B5EF4-FFF2-40B4-BE49-F238E27FC236}">
                  <a16:creationId xmlns:a16="http://schemas.microsoft.com/office/drawing/2014/main" id="{EC8704F9-3E93-AA2A-DBDD-33BF03D76BF8}"/>
                </a:ext>
              </a:extLst>
            </p:cNvPr>
            <p:cNvSpPr/>
            <p:nvPr/>
          </p:nvSpPr>
          <p:spPr>
            <a:xfrm>
              <a:off x="3818398" y="5345573"/>
              <a:ext cx="16740854" cy="16740854"/>
            </a:xfrm>
            <a:prstGeom prst="pie">
              <a:avLst>
                <a:gd name="adj1" fmla="val 10781881"/>
                <a:gd name="adj2" fmla="val 15080552"/>
              </a:avLst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97000">
                  <a:schemeClr val="accent1">
                    <a:lumMod val="10000"/>
                    <a:lumOff val="90000"/>
                  </a:schemeClr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90D45A-606F-89BD-C555-64D61F6155C6}"/>
                </a:ext>
              </a:extLst>
            </p:cNvPr>
            <p:cNvSpPr txBox="1"/>
            <p:nvPr/>
          </p:nvSpPr>
          <p:spPr>
            <a:xfrm>
              <a:off x="6561598" y="9935657"/>
              <a:ext cx="2788880" cy="224676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3FB74F1-FE9E-86EB-B8BD-02C3042320E2}"/>
              </a:ext>
            </a:extLst>
          </p:cNvPr>
          <p:cNvSpPr txBox="1"/>
          <p:nvPr/>
        </p:nvSpPr>
        <p:spPr>
          <a:xfrm>
            <a:off x="7897426" y="5903893"/>
            <a:ext cx="85827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FOUR POINTERS </a:t>
            </a:r>
          </a:p>
          <a:p>
            <a:pPr algn="ctr"/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Morph Transition</a:t>
            </a:r>
          </a:p>
        </p:txBody>
      </p:sp>
    </p:spTree>
    <p:extLst>
      <p:ext uri="{BB962C8B-B14F-4D97-AF65-F5344CB8AC3E}">
        <p14:creationId xmlns:p14="http://schemas.microsoft.com/office/powerpoint/2010/main" val="232422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A2321DA2-420F-D19F-7D98-27579859551A}"/>
              </a:ext>
            </a:extLst>
          </p:cNvPr>
          <p:cNvGrpSpPr/>
          <p:nvPr/>
        </p:nvGrpSpPr>
        <p:grpSpPr>
          <a:xfrm>
            <a:off x="5827081" y="7440668"/>
            <a:ext cx="12550665" cy="12550665"/>
            <a:chOff x="5827081" y="7440668"/>
            <a:chExt cx="12550665" cy="12550665"/>
          </a:xfrm>
        </p:grpSpPr>
        <p:sp>
          <p:nvSpPr>
            <p:cNvPr id="17" name="Partial Circle 16">
              <a:extLst>
                <a:ext uri="{FF2B5EF4-FFF2-40B4-BE49-F238E27FC236}">
                  <a16:creationId xmlns:a16="http://schemas.microsoft.com/office/drawing/2014/main" id="{E1056E65-5572-87AB-ECCD-09450CD6BBCE}"/>
                </a:ext>
              </a:extLst>
            </p:cNvPr>
            <p:cNvSpPr/>
            <p:nvPr/>
          </p:nvSpPr>
          <p:spPr>
            <a:xfrm>
              <a:off x="5827081" y="7440668"/>
              <a:ext cx="12550665" cy="12550665"/>
            </a:xfrm>
            <a:prstGeom prst="pie">
              <a:avLst>
                <a:gd name="adj1" fmla="val 19826636"/>
                <a:gd name="adj2" fmla="val 5114"/>
              </a:avLst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97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AA7968-A7E6-2448-08AF-D0DFE49CAD6F}"/>
                </a:ext>
              </a:extLst>
            </p:cNvPr>
            <p:cNvSpPr txBox="1"/>
            <p:nvPr/>
          </p:nvSpPr>
          <p:spPr>
            <a:xfrm>
              <a:off x="14746643" y="12506674"/>
              <a:ext cx="278888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97F1E70-6F14-AAE6-AD63-CA03C1D5C58D}"/>
              </a:ext>
            </a:extLst>
          </p:cNvPr>
          <p:cNvGrpSpPr/>
          <p:nvPr/>
        </p:nvGrpSpPr>
        <p:grpSpPr>
          <a:xfrm>
            <a:off x="5576765" y="7113631"/>
            <a:ext cx="13204735" cy="13204735"/>
            <a:chOff x="5576765" y="7113631"/>
            <a:chExt cx="13204735" cy="13204735"/>
          </a:xfrm>
        </p:grpSpPr>
        <p:sp>
          <p:nvSpPr>
            <p:cNvPr id="18" name="Partial Circle 17">
              <a:extLst>
                <a:ext uri="{FF2B5EF4-FFF2-40B4-BE49-F238E27FC236}">
                  <a16:creationId xmlns:a16="http://schemas.microsoft.com/office/drawing/2014/main" id="{7E42B5F4-4EA1-8082-82F2-C8927A4C9D19}"/>
                </a:ext>
              </a:extLst>
            </p:cNvPr>
            <p:cNvSpPr/>
            <p:nvPr/>
          </p:nvSpPr>
          <p:spPr>
            <a:xfrm>
              <a:off x="5576765" y="7113631"/>
              <a:ext cx="13204735" cy="13204735"/>
            </a:xfrm>
            <a:prstGeom prst="pie">
              <a:avLst>
                <a:gd name="adj1" fmla="val 17872643"/>
                <a:gd name="adj2" fmla="val 20105361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97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1A2357-2D49-0D89-5B38-1B9813125188}"/>
                </a:ext>
              </a:extLst>
            </p:cNvPr>
            <p:cNvSpPr txBox="1"/>
            <p:nvPr/>
          </p:nvSpPr>
          <p:spPr>
            <a:xfrm>
              <a:off x="14137929" y="10366553"/>
              <a:ext cx="278888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0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D3E7770-747B-2EA2-9265-2933FC4B130B}"/>
              </a:ext>
            </a:extLst>
          </p:cNvPr>
          <p:cNvGrpSpPr/>
          <p:nvPr/>
        </p:nvGrpSpPr>
        <p:grpSpPr>
          <a:xfrm>
            <a:off x="4903451" y="6440315"/>
            <a:ext cx="14551367" cy="14551367"/>
            <a:chOff x="4903451" y="6440315"/>
            <a:chExt cx="14551367" cy="14551367"/>
          </a:xfrm>
        </p:grpSpPr>
        <p:sp>
          <p:nvSpPr>
            <p:cNvPr id="35" name="Partial Circle 34">
              <a:extLst>
                <a:ext uri="{FF2B5EF4-FFF2-40B4-BE49-F238E27FC236}">
                  <a16:creationId xmlns:a16="http://schemas.microsoft.com/office/drawing/2014/main" id="{B00BE566-9A78-21AB-F9DA-006F21773D3D}"/>
                </a:ext>
              </a:extLst>
            </p:cNvPr>
            <p:cNvSpPr/>
            <p:nvPr/>
          </p:nvSpPr>
          <p:spPr>
            <a:xfrm>
              <a:off x="4903451" y="6440315"/>
              <a:ext cx="14551367" cy="14551367"/>
            </a:xfrm>
            <a:prstGeom prst="pie">
              <a:avLst>
                <a:gd name="adj1" fmla="val 14667401"/>
                <a:gd name="adj2" fmla="val 18266520"/>
              </a:avLst>
            </a:prstGeom>
            <a:gradFill>
              <a:gsLst>
                <a:gs pos="0">
                  <a:schemeClr val="accent2">
                    <a:lumMod val="50000"/>
                  </a:schemeClr>
                </a:gs>
                <a:gs pos="97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651954-F92E-7BA5-23F5-E4088489A503}"/>
                </a:ext>
              </a:extLst>
            </p:cNvPr>
            <p:cNvSpPr txBox="1"/>
            <p:nvPr/>
          </p:nvSpPr>
          <p:spPr>
            <a:xfrm>
              <a:off x="11251585" y="8034931"/>
              <a:ext cx="2788880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80A5985-E438-F931-DE61-B8867506CD4A}"/>
              </a:ext>
            </a:extLst>
          </p:cNvPr>
          <p:cNvSpPr txBox="1"/>
          <p:nvPr/>
        </p:nvSpPr>
        <p:spPr>
          <a:xfrm>
            <a:off x="1093454" y="7113631"/>
            <a:ext cx="2739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POINTER 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1C7042-2B33-BD8E-AB9B-F15F889AD9A8}"/>
              </a:ext>
            </a:extLst>
          </p:cNvPr>
          <p:cNvSpPr txBox="1"/>
          <p:nvPr/>
        </p:nvSpPr>
        <p:spPr>
          <a:xfrm>
            <a:off x="1093454" y="8034931"/>
            <a:ext cx="3058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Lorem ipsum dolor sit amet, consectetuer adipiscing elit. 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2AAE78-41BD-73F2-DD9B-6434E75E5099}"/>
              </a:ext>
            </a:extLst>
          </p:cNvPr>
          <p:cNvSpPr txBox="1"/>
          <p:nvPr/>
        </p:nvSpPr>
        <p:spPr>
          <a:xfrm>
            <a:off x="10659399" y="2893364"/>
            <a:ext cx="2818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POINTER 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53F661-7003-5E45-3888-4881BBCAA9E1}"/>
              </a:ext>
            </a:extLst>
          </p:cNvPr>
          <p:cNvSpPr txBox="1"/>
          <p:nvPr/>
        </p:nvSpPr>
        <p:spPr>
          <a:xfrm>
            <a:off x="10659399" y="3814664"/>
            <a:ext cx="3058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Lorem ipsum dolor sit amet, consectetuer adipiscing elit. 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DB2824-8767-5AE6-ACAA-83CA14DBA2BB}"/>
              </a:ext>
            </a:extLst>
          </p:cNvPr>
          <p:cNvSpPr txBox="1"/>
          <p:nvPr/>
        </p:nvSpPr>
        <p:spPr>
          <a:xfrm>
            <a:off x="17944773" y="6090791"/>
            <a:ext cx="2820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25000"/>
                    <a:lumOff val="75000"/>
                  </a:schemeClr>
                </a:solidFill>
                <a:latin typeface="+mj-lt"/>
              </a:rPr>
              <a:t>POINTER 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07175F-A8C7-4C45-AE2F-B17C6822DAC5}"/>
              </a:ext>
            </a:extLst>
          </p:cNvPr>
          <p:cNvSpPr txBox="1"/>
          <p:nvPr/>
        </p:nvSpPr>
        <p:spPr>
          <a:xfrm>
            <a:off x="17944773" y="7012091"/>
            <a:ext cx="3058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Lorem ipsum dolor sit amet, consectetuer adipiscing elit. 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DCA3A1-8EB4-711E-69FA-2C1D2D452EB2}"/>
              </a:ext>
            </a:extLst>
          </p:cNvPr>
          <p:cNvSpPr txBox="1"/>
          <p:nvPr/>
        </p:nvSpPr>
        <p:spPr>
          <a:xfrm>
            <a:off x="19927234" y="10039909"/>
            <a:ext cx="2860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POINTER 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CC7DBA-FA38-2A25-BC8E-5188011BC8A8}"/>
              </a:ext>
            </a:extLst>
          </p:cNvPr>
          <p:cNvSpPr txBox="1"/>
          <p:nvPr/>
        </p:nvSpPr>
        <p:spPr>
          <a:xfrm>
            <a:off x="19927234" y="10961209"/>
            <a:ext cx="3058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Lorem ipsum dolor sit amet, consectetuer adipiscing elit. 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endParaRPr lang="en-US" sz="1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FC4268-969E-FAD2-555E-96F067E03CFC}"/>
              </a:ext>
            </a:extLst>
          </p:cNvPr>
          <p:cNvSpPr txBox="1"/>
          <p:nvPr/>
        </p:nvSpPr>
        <p:spPr>
          <a:xfrm>
            <a:off x="1286799" y="1269162"/>
            <a:ext cx="834876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FOUR POINTERS </a:t>
            </a:r>
          </a:p>
          <a:p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Morph Transition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8CE657E-4180-44C6-2AFD-AB763EEDF74D}"/>
              </a:ext>
            </a:extLst>
          </p:cNvPr>
          <p:cNvGrpSpPr/>
          <p:nvPr/>
        </p:nvGrpSpPr>
        <p:grpSpPr>
          <a:xfrm>
            <a:off x="3818398" y="5345573"/>
            <a:ext cx="16740854" cy="16740854"/>
            <a:chOff x="3818398" y="5345573"/>
            <a:chExt cx="16740854" cy="16740854"/>
          </a:xfrm>
        </p:grpSpPr>
        <p:sp>
          <p:nvSpPr>
            <p:cNvPr id="36" name="Partial Circle 35">
              <a:extLst>
                <a:ext uri="{FF2B5EF4-FFF2-40B4-BE49-F238E27FC236}">
                  <a16:creationId xmlns:a16="http://schemas.microsoft.com/office/drawing/2014/main" id="{99AE40DE-CDF3-7A89-4488-855AB1F28E90}"/>
                </a:ext>
              </a:extLst>
            </p:cNvPr>
            <p:cNvSpPr/>
            <p:nvPr/>
          </p:nvSpPr>
          <p:spPr>
            <a:xfrm>
              <a:off x="3818398" y="5345573"/>
              <a:ext cx="16740854" cy="16740854"/>
            </a:xfrm>
            <a:prstGeom prst="pie">
              <a:avLst>
                <a:gd name="adj1" fmla="val 10781881"/>
                <a:gd name="adj2" fmla="val 15080552"/>
              </a:avLst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97000">
                  <a:schemeClr val="accent1">
                    <a:lumMod val="10000"/>
                    <a:lumOff val="90000"/>
                  </a:schemeClr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FE36DB-7630-73F3-AA74-6B2E62B9C4C0}"/>
                </a:ext>
              </a:extLst>
            </p:cNvPr>
            <p:cNvSpPr txBox="1"/>
            <p:nvPr/>
          </p:nvSpPr>
          <p:spPr>
            <a:xfrm>
              <a:off x="6561598" y="9935657"/>
              <a:ext cx="2788880" cy="224676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12410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380A5985-E438-F931-DE61-B8867506CD4A}"/>
              </a:ext>
            </a:extLst>
          </p:cNvPr>
          <p:cNvSpPr txBox="1"/>
          <p:nvPr/>
        </p:nvSpPr>
        <p:spPr>
          <a:xfrm>
            <a:off x="-4210682" y="8067737"/>
            <a:ext cx="3058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POINTER 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1C7042-2B33-BD8E-AB9B-F15F889AD9A8}"/>
              </a:ext>
            </a:extLst>
          </p:cNvPr>
          <p:cNvSpPr txBox="1"/>
          <p:nvPr/>
        </p:nvSpPr>
        <p:spPr>
          <a:xfrm>
            <a:off x="-4210682" y="8989037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2AAE78-41BD-73F2-DD9B-6434E75E5099}"/>
              </a:ext>
            </a:extLst>
          </p:cNvPr>
          <p:cNvSpPr txBox="1"/>
          <p:nvPr/>
        </p:nvSpPr>
        <p:spPr>
          <a:xfrm>
            <a:off x="10571235" y="-3724603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POINTER 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53F661-7003-5E45-3888-4881BBCAA9E1}"/>
              </a:ext>
            </a:extLst>
          </p:cNvPr>
          <p:cNvSpPr txBox="1"/>
          <p:nvPr/>
        </p:nvSpPr>
        <p:spPr>
          <a:xfrm>
            <a:off x="10571235" y="-2803303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DB2824-8767-5AE6-ACAA-83CA14DBA2BB}"/>
              </a:ext>
            </a:extLst>
          </p:cNvPr>
          <p:cNvSpPr txBox="1"/>
          <p:nvPr/>
        </p:nvSpPr>
        <p:spPr>
          <a:xfrm>
            <a:off x="24935509" y="-214228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25000"/>
                    <a:lumOff val="75000"/>
                  </a:schemeClr>
                </a:solidFill>
                <a:latin typeface="+mj-lt"/>
              </a:rPr>
              <a:t>POINTER 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07175F-A8C7-4C45-AE2F-B17C6822DAC5}"/>
              </a:ext>
            </a:extLst>
          </p:cNvPr>
          <p:cNvSpPr txBox="1"/>
          <p:nvPr/>
        </p:nvSpPr>
        <p:spPr>
          <a:xfrm>
            <a:off x="24935509" y="707072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DCA3A1-8EB4-711E-69FA-2C1D2D452EB2}"/>
              </a:ext>
            </a:extLst>
          </p:cNvPr>
          <p:cNvSpPr txBox="1"/>
          <p:nvPr/>
        </p:nvSpPr>
        <p:spPr>
          <a:xfrm>
            <a:off x="25315529" y="11987618"/>
            <a:ext cx="3195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POINTER 04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CC7DBA-FA38-2A25-BC8E-5188011BC8A8}"/>
              </a:ext>
            </a:extLst>
          </p:cNvPr>
          <p:cNvSpPr txBox="1"/>
          <p:nvPr/>
        </p:nvSpPr>
        <p:spPr>
          <a:xfrm>
            <a:off x="25315529" y="12908918"/>
            <a:ext cx="30588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DB47BC8-4674-666C-400D-9BC98A9EAFBB}"/>
              </a:ext>
            </a:extLst>
          </p:cNvPr>
          <p:cNvGrpSpPr/>
          <p:nvPr/>
        </p:nvGrpSpPr>
        <p:grpSpPr>
          <a:xfrm rot="13500000">
            <a:off x="5827081" y="15820339"/>
            <a:ext cx="12550665" cy="12550665"/>
            <a:chOff x="5827081" y="7440668"/>
            <a:chExt cx="12550665" cy="12550665"/>
          </a:xfrm>
        </p:grpSpPr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E4949FBA-39E6-8065-10BF-8ADD3DC6D1E9}"/>
                </a:ext>
              </a:extLst>
            </p:cNvPr>
            <p:cNvSpPr/>
            <p:nvPr/>
          </p:nvSpPr>
          <p:spPr>
            <a:xfrm>
              <a:off x="5827081" y="7440668"/>
              <a:ext cx="12550665" cy="12550665"/>
            </a:xfrm>
            <a:prstGeom prst="pie">
              <a:avLst>
                <a:gd name="adj1" fmla="val 19826636"/>
                <a:gd name="adj2" fmla="val 5114"/>
              </a:avLst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97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C777B3-2413-8C54-3189-C18179B0E564}"/>
                </a:ext>
              </a:extLst>
            </p:cNvPr>
            <p:cNvSpPr txBox="1"/>
            <p:nvPr/>
          </p:nvSpPr>
          <p:spPr>
            <a:xfrm>
              <a:off x="14746643" y="12506674"/>
              <a:ext cx="278888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CE61E6-7F9B-6A37-0D49-8751C7BD3AC1}"/>
              </a:ext>
            </a:extLst>
          </p:cNvPr>
          <p:cNvGrpSpPr/>
          <p:nvPr/>
        </p:nvGrpSpPr>
        <p:grpSpPr>
          <a:xfrm rot="15300000">
            <a:off x="5576765" y="15493302"/>
            <a:ext cx="13204735" cy="13204735"/>
            <a:chOff x="5576765" y="7113631"/>
            <a:chExt cx="13204735" cy="13204735"/>
          </a:xfrm>
        </p:grpSpPr>
        <p:sp>
          <p:nvSpPr>
            <p:cNvPr id="43" name="Partial Circle 42">
              <a:extLst>
                <a:ext uri="{FF2B5EF4-FFF2-40B4-BE49-F238E27FC236}">
                  <a16:creationId xmlns:a16="http://schemas.microsoft.com/office/drawing/2014/main" id="{FAFB312C-E6AE-0CA2-513C-E271C7D03344}"/>
                </a:ext>
              </a:extLst>
            </p:cNvPr>
            <p:cNvSpPr/>
            <p:nvPr/>
          </p:nvSpPr>
          <p:spPr>
            <a:xfrm>
              <a:off x="5576765" y="7113631"/>
              <a:ext cx="13204735" cy="13204735"/>
            </a:xfrm>
            <a:prstGeom prst="pie">
              <a:avLst>
                <a:gd name="adj1" fmla="val 17872643"/>
                <a:gd name="adj2" fmla="val 20105361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97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CC3BC3-8FEF-E166-A7A0-4D31274824C2}"/>
                </a:ext>
              </a:extLst>
            </p:cNvPr>
            <p:cNvSpPr txBox="1"/>
            <p:nvPr/>
          </p:nvSpPr>
          <p:spPr>
            <a:xfrm>
              <a:off x="14137929" y="10366553"/>
              <a:ext cx="278888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0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B1F32E-C35A-ACEE-524D-8B2009E9F001}"/>
              </a:ext>
            </a:extLst>
          </p:cNvPr>
          <p:cNvGrpSpPr/>
          <p:nvPr/>
        </p:nvGrpSpPr>
        <p:grpSpPr>
          <a:xfrm rot="18000000">
            <a:off x="4903451" y="14819986"/>
            <a:ext cx="14551367" cy="14551367"/>
            <a:chOff x="4903451" y="6440315"/>
            <a:chExt cx="14551367" cy="14551367"/>
          </a:xfrm>
        </p:grpSpPr>
        <p:sp>
          <p:nvSpPr>
            <p:cNvPr id="46" name="Partial Circle 45">
              <a:extLst>
                <a:ext uri="{FF2B5EF4-FFF2-40B4-BE49-F238E27FC236}">
                  <a16:creationId xmlns:a16="http://schemas.microsoft.com/office/drawing/2014/main" id="{67F1690D-10F7-5EFD-FFE3-1258C5A690BD}"/>
                </a:ext>
              </a:extLst>
            </p:cNvPr>
            <p:cNvSpPr/>
            <p:nvPr/>
          </p:nvSpPr>
          <p:spPr>
            <a:xfrm>
              <a:off x="4903451" y="6440315"/>
              <a:ext cx="14551367" cy="14551367"/>
            </a:xfrm>
            <a:prstGeom prst="pie">
              <a:avLst>
                <a:gd name="adj1" fmla="val 14667401"/>
                <a:gd name="adj2" fmla="val 18266520"/>
              </a:avLst>
            </a:prstGeom>
            <a:gradFill>
              <a:gsLst>
                <a:gs pos="0">
                  <a:schemeClr val="accent2">
                    <a:lumMod val="50000"/>
                  </a:schemeClr>
                </a:gs>
                <a:gs pos="97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7BD1C36-5930-6E30-A306-40409D0200F9}"/>
                </a:ext>
              </a:extLst>
            </p:cNvPr>
            <p:cNvSpPr txBox="1"/>
            <p:nvPr/>
          </p:nvSpPr>
          <p:spPr>
            <a:xfrm>
              <a:off x="11251585" y="8034931"/>
              <a:ext cx="2788880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2F0876A-6891-E003-0DB8-5191E7BBDC82}"/>
              </a:ext>
            </a:extLst>
          </p:cNvPr>
          <p:cNvGrpSpPr/>
          <p:nvPr/>
        </p:nvGrpSpPr>
        <p:grpSpPr>
          <a:xfrm>
            <a:off x="3818398" y="13725244"/>
            <a:ext cx="16740854" cy="16740854"/>
            <a:chOff x="3818398" y="5345573"/>
            <a:chExt cx="16740854" cy="16740854"/>
          </a:xfrm>
        </p:grpSpPr>
        <p:sp>
          <p:nvSpPr>
            <p:cNvPr id="49" name="Partial Circle 48">
              <a:extLst>
                <a:ext uri="{FF2B5EF4-FFF2-40B4-BE49-F238E27FC236}">
                  <a16:creationId xmlns:a16="http://schemas.microsoft.com/office/drawing/2014/main" id="{EC8704F9-3E93-AA2A-DBDD-33BF03D76BF8}"/>
                </a:ext>
              </a:extLst>
            </p:cNvPr>
            <p:cNvSpPr/>
            <p:nvPr/>
          </p:nvSpPr>
          <p:spPr>
            <a:xfrm>
              <a:off x="3818398" y="5345573"/>
              <a:ext cx="16740854" cy="16740854"/>
            </a:xfrm>
            <a:prstGeom prst="pie">
              <a:avLst>
                <a:gd name="adj1" fmla="val 10781881"/>
                <a:gd name="adj2" fmla="val 15080552"/>
              </a:avLst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97000">
                  <a:schemeClr val="accent1">
                    <a:lumMod val="10000"/>
                    <a:lumOff val="90000"/>
                  </a:schemeClr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254000" dist="127000" dir="12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90D45A-606F-89BD-C555-64D61F6155C6}"/>
                </a:ext>
              </a:extLst>
            </p:cNvPr>
            <p:cNvSpPr txBox="1"/>
            <p:nvPr/>
          </p:nvSpPr>
          <p:spPr>
            <a:xfrm>
              <a:off x="6561598" y="9935657"/>
              <a:ext cx="2788880" cy="224676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3FB74F1-FE9E-86EB-B8BD-02C3042320E2}"/>
              </a:ext>
            </a:extLst>
          </p:cNvPr>
          <p:cNvSpPr txBox="1"/>
          <p:nvPr/>
        </p:nvSpPr>
        <p:spPr>
          <a:xfrm>
            <a:off x="7897426" y="5903893"/>
            <a:ext cx="85827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FOUR POINTERS </a:t>
            </a:r>
          </a:p>
          <a:p>
            <a:pPr algn="ctr"/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Morph Transition</a:t>
            </a:r>
          </a:p>
        </p:txBody>
      </p:sp>
    </p:spTree>
    <p:extLst>
      <p:ext uri="{BB962C8B-B14F-4D97-AF65-F5344CB8AC3E}">
        <p14:creationId xmlns:p14="http://schemas.microsoft.com/office/powerpoint/2010/main" val="20852868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Custom 5">
      <a:majorFont>
        <a:latin typeface="Montserrat black"/>
        <a:ea typeface=""/>
        <a:cs typeface=""/>
      </a:majorFont>
      <a:minorFont>
        <a:latin typeface="UTM Av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39764</TotalTime>
  <Words>312</Words>
  <Application>Microsoft Office PowerPoint</Application>
  <PresentationFormat>Custom</PresentationFormat>
  <Paragraphs>66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Montserrat black</vt:lpstr>
      <vt:lpstr>UTM Avo</vt:lpstr>
      <vt:lpstr>Custom Design</vt:lpstr>
      <vt:lpstr>PowerPoint Presentation</vt:lpstr>
      <vt:lpstr>PowerPoint Presentation</vt:lpstr>
      <vt:lpstr>PowerPoint Presentation</vt:lpstr>
    </vt:vector>
  </TitlesOfParts>
  <Manager>JL</Manager>
  <Company>Slide Ocean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Pointers Morphing</dc:title>
  <dc:subject/>
  <dc:creator>Slide Ocean</dc:creator>
  <cp:keywords/>
  <dc:description/>
  <cp:lastModifiedBy>SO</cp:lastModifiedBy>
  <cp:revision>7038</cp:revision>
  <dcterms:created xsi:type="dcterms:W3CDTF">2014-11-12T21:47:38Z</dcterms:created>
  <dcterms:modified xsi:type="dcterms:W3CDTF">2025-05-16T03:29:16Z</dcterms:modified>
  <cp:category>Slides Deck</cp:category>
</cp:coreProperties>
</file>