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8" r:id="rId1"/>
  </p:sldMasterIdLst>
  <p:notesMasterIdLst>
    <p:notesMasterId r:id="rId3"/>
  </p:notesMasterIdLst>
  <p:handoutMasterIdLst>
    <p:handoutMasterId r:id="rId4"/>
  </p:handoutMasterIdLst>
  <p:sldIdLst>
    <p:sldId id="337" r:id="rId2"/>
  </p:sldIdLst>
  <p:sldSz cx="24377650" cy="2437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26" userDrawn="1">
          <p15:clr>
            <a:srgbClr val="A4A3A4"/>
          </p15:clr>
        </p15:guide>
        <p15:guide id="34" pos="767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5BA9F"/>
    <a:srgbClr val="CDC3AB"/>
    <a:srgbClr val="01BBF5"/>
    <a:srgbClr val="3A5999"/>
    <a:srgbClr val="007DA3"/>
    <a:srgbClr val="363F49"/>
    <a:srgbClr val="737572"/>
    <a:srgbClr val="494949"/>
    <a:srgbClr val="666666"/>
    <a:srgbClr val="CFD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32" autoAdjust="0"/>
    <p:restoredTop sz="93826" autoAdjust="0"/>
  </p:normalViewPr>
  <p:slideViewPr>
    <p:cSldViewPr snapToGrid="0" snapToObjects="1">
      <p:cViewPr varScale="1">
        <p:scale>
          <a:sx n="31" d="100"/>
          <a:sy n="31" d="100"/>
        </p:scale>
        <p:origin x="2742" y="132"/>
      </p:cViewPr>
      <p:guideLst>
        <p:guide orient="horz" pos="7726"/>
        <p:guide pos="767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40" d="100"/>
        <a:sy n="40" d="100"/>
      </p:scale>
      <p:origin x="0" y="-1602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2368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SFU Sigvar" panose="00000400000000000000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4FD0E-7DDA-D048-9A1F-75990B21BB28}" type="datetimeFigureOut">
              <a:rPr lang="en-US" smtClean="0">
                <a:latin typeface="SFU Sigvar" panose="00000400000000000000" pitchFamily="2" charset="0"/>
              </a:rPr>
              <a:t>11/24/2024</a:t>
            </a:fld>
            <a:endParaRPr lang="en-US" dirty="0">
              <a:latin typeface="SFU Sigvar" panose="00000400000000000000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SFU Sigvar" panose="00000400000000000000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0F702D-16C6-1846-BC69-124ED5936BF1}" type="slidenum">
              <a:rPr lang="en-US" smtClean="0">
                <a:latin typeface="SFU Sigvar" panose="00000400000000000000" pitchFamily="2" charset="0"/>
              </a:rPr>
              <a:t>‹#›</a:t>
            </a:fld>
            <a:endParaRPr lang="en-US" dirty="0">
              <a:latin typeface="SFU Sigvar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0618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FU Sigvar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FU Sigvar" panose="00000400000000000000" pitchFamily="2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11/24/2024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FU Sigvar" panose="000004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FU Sigvar" panose="00000400000000000000" pitchFamily="2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SFU Sigvar" panose="00000400000000000000" pitchFamily="2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SFU Sigvar" panose="00000400000000000000" pitchFamily="2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SFU Sigvar" panose="00000400000000000000" pitchFamily="2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SFU Sigvar" panose="00000400000000000000" pitchFamily="2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SFU Sigvar" panose="00000400000000000000" pitchFamily="2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989585"/>
            <a:ext cx="20721003" cy="8487034"/>
          </a:xfrm>
        </p:spPr>
        <p:txBody>
          <a:bodyPr anchor="b"/>
          <a:lstStyle>
            <a:lvl1pPr algn="ctr">
              <a:defRPr sz="159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12803911"/>
            <a:ext cx="18283238" cy="5885621"/>
          </a:xfrm>
        </p:spPr>
        <p:txBody>
          <a:bodyPr/>
          <a:lstStyle>
            <a:lvl1pPr marL="0" indent="0" algn="ctr">
              <a:buNone/>
              <a:defRPr sz="6398"/>
            </a:lvl1pPr>
            <a:lvl2pPr marL="1218895" indent="0" algn="ctr">
              <a:buNone/>
              <a:defRPr sz="5332"/>
            </a:lvl2pPr>
            <a:lvl3pPr marL="2437790" indent="0" algn="ctr">
              <a:buNone/>
              <a:defRPr sz="4799"/>
            </a:lvl3pPr>
            <a:lvl4pPr marL="3656686" indent="0" algn="ctr">
              <a:buNone/>
              <a:defRPr sz="4266"/>
            </a:lvl4pPr>
            <a:lvl5pPr marL="4875581" indent="0" algn="ctr">
              <a:buNone/>
              <a:defRPr sz="4266"/>
            </a:lvl5pPr>
            <a:lvl6pPr marL="6094476" indent="0" algn="ctr">
              <a:buNone/>
              <a:defRPr sz="4266"/>
            </a:lvl6pPr>
            <a:lvl7pPr marL="7313371" indent="0" algn="ctr">
              <a:buNone/>
              <a:defRPr sz="4266"/>
            </a:lvl7pPr>
            <a:lvl8pPr marL="8532266" indent="0" algn="ctr">
              <a:buNone/>
              <a:defRPr sz="4266"/>
            </a:lvl8pPr>
            <a:lvl9pPr marL="9751162" indent="0" algn="ctr">
              <a:buNone/>
              <a:defRPr sz="426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57339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4514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7" y="1297884"/>
            <a:ext cx="5256431" cy="20658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5" y="1297884"/>
            <a:ext cx="15464572" cy="206589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88805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43861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51607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268" y="6077491"/>
            <a:ext cx="21025723" cy="10140423"/>
          </a:xfrm>
        </p:spPr>
        <p:txBody>
          <a:bodyPr anchor="b"/>
          <a:lstStyle>
            <a:lvl1pPr>
              <a:defRPr sz="1599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268" y="16313847"/>
            <a:ext cx="21025723" cy="5332609"/>
          </a:xfrm>
        </p:spPr>
        <p:txBody>
          <a:bodyPr/>
          <a:lstStyle>
            <a:lvl1pPr marL="0" indent="0">
              <a:buNone/>
              <a:defRPr sz="6398">
                <a:solidFill>
                  <a:schemeClr val="tx1"/>
                </a:solidFill>
              </a:defRPr>
            </a:lvl1pPr>
            <a:lvl2pPr marL="1218895" indent="0">
              <a:buNone/>
              <a:defRPr sz="5332">
                <a:solidFill>
                  <a:schemeClr val="tx1">
                    <a:tint val="75000"/>
                  </a:schemeClr>
                </a:solidFill>
              </a:defRPr>
            </a:lvl2pPr>
            <a:lvl3pPr marL="2437790" indent="0">
              <a:buNone/>
              <a:defRPr sz="4799">
                <a:solidFill>
                  <a:schemeClr val="tx1">
                    <a:tint val="75000"/>
                  </a:schemeClr>
                </a:solidFill>
              </a:defRPr>
            </a:lvl3pPr>
            <a:lvl4pPr marL="3656686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4pPr>
            <a:lvl5pPr marL="4875581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5pPr>
            <a:lvl6pPr marL="6094476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6pPr>
            <a:lvl7pPr marL="7313371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7pPr>
            <a:lvl8pPr marL="8532266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8pPr>
            <a:lvl9pPr marL="9751162" indent="0">
              <a:buNone/>
              <a:defRPr sz="42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72171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6489421"/>
            <a:ext cx="10360501" cy="154673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6489421"/>
            <a:ext cx="10360501" cy="154673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632077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1297889"/>
            <a:ext cx="21025723" cy="47118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41" y="5975912"/>
            <a:ext cx="10312887" cy="2928702"/>
          </a:xfrm>
        </p:spPr>
        <p:txBody>
          <a:bodyPr anchor="b"/>
          <a:lstStyle>
            <a:lvl1pPr marL="0" indent="0">
              <a:buNone/>
              <a:defRPr sz="6398" b="1"/>
            </a:lvl1pPr>
            <a:lvl2pPr marL="1218895" indent="0">
              <a:buNone/>
              <a:defRPr sz="5332" b="1"/>
            </a:lvl2pPr>
            <a:lvl3pPr marL="2437790" indent="0">
              <a:buNone/>
              <a:defRPr sz="4799" b="1"/>
            </a:lvl3pPr>
            <a:lvl4pPr marL="3656686" indent="0">
              <a:buNone/>
              <a:defRPr sz="4266" b="1"/>
            </a:lvl4pPr>
            <a:lvl5pPr marL="4875581" indent="0">
              <a:buNone/>
              <a:defRPr sz="4266" b="1"/>
            </a:lvl5pPr>
            <a:lvl6pPr marL="6094476" indent="0">
              <a:buNone/>
              <a:defRPr sz="4266" b="1"/>
            </a:lvl6pPr>
            <a:lvl7pPr marL="7313371" indent="0">
              <a:buNone/>
              <a:defRPr sz="4266" b="1"/>
            </a:lvl7pPr>
            <a:lvl8pPr marL="8532266" indent="0">
              <a:buNone/>
              <a:defRPr sz="4266" b="1"/>
            </a:lvl8pPr>
            <a:lvl9pPr marL="9751162" indent="0">
              <a:buNone/>
              <a:defRPr sz="4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41" y="8904614"/>
            <a:ext cx="10312887" cy="13097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7" y="5975912"/>
            <a:ext cx="10363676" cy="2928702"/>
          </a:xfrm>
        </p:spPr>
        <p:txBody>
          <a:bodyPr anchor="b"/>
          <a:lstStyle>
            <a:lvl1pPr marL="0" indent="0">
              <a:buNone/>
              <a:defRPr sz="6398" b="1"/>
            </a:lvl1pPr>
            <a:lvl2pPr marL="1218895" indent="0">
              <a:buNone/>
              <a:defRPr sz="5332" b="1"/>
            </a:lvl2pPr>
            <a:lvl3pPr marL="2437790" indent="0">
              <a:buNone/>
              <a:defRPr sz="4799" b="1"/>
            </a:lvl3pPr>
            <a:lvl4pPr marL="3656686" indent="0">
              <a:buNone/>
              <a:defRPr sz="4266" b="1"/>
            </a:lvl4pPr>
            <a:lvl5pPr marL="4875581" indent="0">
              <a:buNone/>
              <a:defRPr sz="4266" b="1"/>
            </a:lvl5pPr>
            <a:lvl6pPr marL="6094476" indent="0">
              <a:buNone/>
              <a:defRPr sz="4266" b="1"/>
            </a:lvl6pPr>
            <a:lvl7pPr marL="7313371" indent="0">
              <a:buNone/>
              <a:defRPr sz="4266" b="1"/>
            </a:lvl7pPr>
            <a:lvl8pPr marL="8532266" indent="0">
              <a:buNone/>
              <a:defRPr sz="4266" b="1"/>
            </a:lvl8pPr>
            <a:lvl9pPr marL="9751162" indent="0">
              <a:buNone/>
              <a:defRPr sz="42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7" y="8904614"/>
            <a:ext cx="10363676" cy="130973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5253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49541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31269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8" y="1625177"/>
            <a:ext cx="7862427" cy="5688118"/>
          </a:xfrm>
        </p:spPr>
        <p:txBody>
          <a:bodyPr anchor="b"/>
          <a:lstStyle>
            <a:lvl1pPr>
              <a:defRPr sz="85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3509935"/>
            <a:ext cx="12341185" cy="17323932"/>
          </a:xfrm>
        </p:spPr>
        <p:txBody>
          <a:bodyPr/>
          <a:lstStyle>
            <a:lvl1pPr>
              <a:defRPr sz="8531"/>
            </a:lvl1pPr>
            <a:lvl2pPr>
              <a:defRPr sz="7465"/>
            </a:lvl2pPr>
            <a:lvl3pPr>
              <a:defRPr sz="6398"/>
            </a:lvl3pPr>
            <a:lvl4pPr>
              <a:defRPr sz="5332"/>
            </a:lvl4pPr>
            <a:lvl5pPr>
              <a:defRPr sz="5332"/>
            </a:lvl5pPr>
            <a:lvl6pPr>
              <a:defRPr sz="5332"/>
            </a:lvl6pPr>
            <a:lvl7pPr>
              <a:defRPr sz="5332"/>
            </a:lvl7pPr>
            <a:lvl8pPr>
              <a:defRPr sz="5332"/>
            </a:lvl8pPr>
            <a:lvl9pPr>
              <a:defRPr sz="53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38" y="7313295"/>
            <a:ext cx="7862427" cy="13548784"/>
          </a:xfrm>
        </p:spPr>
        <p:txBody>
          <a:bodyPr/>
          <a:lstStyle>
            <a:lvl1pPr marL="0" indent="0">
              <a:buNone/>
              <a:defRPr sz="4266"/>
            </a:lvl1pPr>
            <a:lvl2pPr marL="1218895" indent="0">
              <a:buNone/>
              <a:defRPr sz="3732"/>
            </a:lvl2pPr>
            <a:lvl3pPr marL="2437790" indent="0">
              <a:buNone/>
              <a:defRPr sz="3199"/>
            </a:lvl3pPr>
            <a:lvl4pPr marL="3656686" indent="0">
              <a:buNone/>
              <a:defRPr sz="2666"/>
            </a:lvl4pPr>
            <a:lvl5pPr marL="4875581" indent="0">
              <a:buNone/>
              <a:defRPr sz="2666"/>
            </a:lvl5pPr>
            <a:lvl6pPr marL="6094476" indent="0">
              <a:buNone/>
              <a:defRPr sz="2666"/>
            </a:lvl6pPr>
            <a:lvl7pPr marL="7313371" indent="0">
              <a:buNone/>
              <a:defRPr sz="2666"/>
            </a:lvl7pPr>
            <a:lvl8pPr marL="8532266" indent="0">
              <a:buNone/>
              <a:defRPr sz="2666"/>
            </a:lvl8pPr>
            <a:lvl9pPr marL="9751162" indent="0">
              <a:buNone/>
              <a:defRPr sz="26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23521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8" y="1625177"/>
            <a:ext cx="7862427" cy="5688118"/>
          </a:xfrm>
        </p:spPr>
        <p:txBody>
          <a:bodyPr anchor="b"/>
          <a:lstStyle>
            <a:lvl1pPr>
              <a:defRPr sz="85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3509935"/>
            <a:ext cx="12341185" cy="17323932"/>
          </a:xfrm>
        </p:spPr>
        <p:txBody>
          <a:bodyPr anchor="t"/>
          <a:lstStyle>
            <a:lvl1pPr marL="0" indent="0">
              <a:buNone/>
              <a:defRPr sz="8531"/>
            </a:lvl1pPr>
            <a:lvl2pPr marL="1218895" indent="0">
              <a:buNone/>
              <a:defRPr sz="7465"/>
            </a:lvl2pPr>
            <a:lvl3pPr marL="2437790" indent="0">
              <a:buNone/>
              <a:defRPr sz="6398"/>
            </a:lvl3pPr>
            <a:lvl4pPr marL="3656686" indent="0">
              <a:buNone/>
              <a:defRPr sz="5332"/>
            </a:lvl4pPr>
            <a:lvl5pPr marL="4875581" indent="0">
              <a:buNone/>
              <a:defRPr sz="5332"/>
            </a:lvl5pPr>
            <a:lvl6pPr marL="6094476" indent="0">
              <a:buNone/>
              <a:defRPr sz="5332"/>
            </a:lvl6pPr>
            <a:lvl7pPr marL="7313371" indent="0">
              <a:buNone/>
              <a:defRPr sz="5332"/>
            </a:lvl7pPr>
            <a:lvl8pPr marL="8532266" indent="0">
              <a:buNone/>
              <a:defRPr sz="5332"/>
            </a:lvl8pPr>
            <a:lvl9pPr marL="9751162" indent="0">
              <a:buNone/>
              <a:defRPr sz="5332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38" y="7313295"/>
            <a:ext cx="7862427" cy="13548784"/>
          </a:xfrm>
        </p:spPr>
        <p:txBody>
          <a:bodyPr/>
          <a:lstStyle>
            <a:lvl1pPr marL="0" indent="0">
              <a:buNone/>
              <a:defRPr sz="4266"/>
            </a:lvl1pPr>
            <a:lvl2pPr marL="1218895" indent="0">
              <a:buNone/>
              <a:defRPr sz="3732"/>
            </a:lvl2pPr>
            <a:lvl3pPr marL="2437790" indent="0">
              <a:buNone/>
              <a:defRPr sz="3199"/>
            </a:lvl3pPr>
            <a:lvl4pPr marL="3656686" indent="0">
              <a:buNone/>
              <a:defRPr sz="2666"/>
            </a:lvl4pPr>
            <a:lvl5pPr marL="4875581" indent="0">
              <a:buNone/>
              <a:defRPr sz="2666"/>
            </a:lvl5pPr>
            <a:lvl6pPr marL="6094476" indent="0">
              <a:buNone/>
              <a:defRPr sz="2666"/>
            </a:lvl6pPr>
            <a:lvl7pPr marL="7313371" indent="0">
              <a:buNone/>
              <a:defRPr sz="2666"/>
            </a:lvl7pPr>
            <a:lvl8pPr marL="8532266" indent="0">
              <a:buNone/>
              <a:defRPr sz="2666"/>
            </a:lvl8pPr>
            <a:lvl9pPr marL="9751162" indent="0">
              <a:buNone/>
              <a:defRPr sz="266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08702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1297889"/>
            <a:ext cx="21025723" cy="47118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6489421"/>
            <a:ext cx="21025723" cy="1546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22594475"/>
            <a:ext cx="5484971" cy="1297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22594475"/>
            <a:ext cx="8227457" cy="1297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22594475"/>
            <a:ext cx="5484971" cy="12978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81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</p:sldLayoutIdLst>
  <p:hf hdr="0" ftr="0" dt="0"/>
  <p:txStyles>
    <p:titleStyle>
      <a:lvl1pPr algn="l" defTabSz="2437790" rtl="0" eaLnBrk="1" latinLnBrk="0" hangingPunct="1">
        <a:lnSpc>
          <a:spcPct val="90000"/>
        </a:lnSpc>
        <a:spcBef>
          <a:spcPct val="0"/>
        </a:spcBef>
        <a:buNone/>
        <a:defRPr sz="117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448" indent="-609448" algn="l" defTabSz="2437790" rtl="0" eaLnBrk="1" latinLnBrk="0" hangingPunct="1">
        <a:lnSpc>
          <a:spcPct val="90000"/>
        </a:lnSpc>
        <a:spcBef>
          <a:spcPts val="2666"/>
        </a:spcBef>
        <a:buFont typeface="Arial" panose="020B0604020202020204" pitchFamily="34" charset="0"/>
        <a:buChar char="•"/>
        <a:defRPr sz="7465" kern="1200">
          <a:solidFill>
            <a:schemeClr val="tx1"/>
          </a:solidFill>
          <a:latin typeface="+mn-lt"/>
          <a:ea typeface="+mn-ea"/>
          <a:cs typeface="+mn-cs"/>
        </a:defRPr>
      </a:lvl1pPr>
      <a:lvl2pPr marL="1828343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6398" kern="1200">
          <a:solidFill>
            <a:schemeClr val="tx1"/>
          </a:solidFill>
          <a:latin typeface="+mn-lt"/>
          <a:ea typeface="+mn-ea"/>
          <a:cs typeface="+mn-cs"/>
        </a:defRPr>
      </a:lvl2pPr>
      <a:lvl3pPr marL="3047238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3pPr>
      <a:lvl4pPr marL="4266133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4pPr>
      <a:lvl5pPr marL="5485028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5pPr>
      <a:lvl6pPr marL="6703924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6pPr>
      <a:lvl7pPr marL="7922819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7pPr>
      <a:lvl8pPr marL="9141714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8pPr>
      <a:lvl9pPr marL="10360609" indent="-609448" algn="l" defTabSz="243779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1pPr>
      <a:lvl2pPr marL="1218895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437790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3pPr>
      <a:lvl4pPr marL="3656686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4pPr>
      <a:lvl5pPr marL="4875581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5pPr>
      <a:lvl6pPr marL="6094476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6pPr>
      <a:lvl7pPr marL="7313371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7pPr>
      <a:lvl8pPr marL="8532266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8pPr>
      <a:lvl9pPr marL="9751162" algn="l" defTabSz="2437790" rtl="0" eaLnBrk="1" latinLnBrk="0" hangingPunct="1">
        <a:defRPr sz="4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.jp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22B0BBE8-5315-1E36-8AF0-F5A40DC844FD}"/>
              </a:ext>
            </a:extLst>
          </p:cNvPr>
          <p:cNvSpPr/>
          <p:nvPr/>
        </p:nvSpPr>
        <p:spPr>
          <a:xfrm rot="5400000">
            <a:off x="-22295514" y="-834827"/>
            <a:ext cx="55185006" cy="26138322"/>
          </a:xfrm>
          <a:prstGeom prst="triangle">
            <a:avLst/>
          </a:prstGeom>
          <a:solidFill>
            <a:srgbClr val="CDC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C2E1FE40-C043-1AA9-6D1F-C17A8A1544A2}"/>
              </a:ext>
            </a:extLst>
          </p:cNvPr>
          <p:cNvSpPr/>
          <p:nvPr/>
        </p:nvSpPr>
        <p:spPr>
          <a:xfrm rot="5400000">
            <a:off x="-24664168" y="-834827"/>
            <a:ext cx="55185006" cy="26138322"/>
          </a:xfrm>
          <a:prstGeom prst="triangle">
            <a:avLst/>
          </a:prstGeom>
          <a:solidFill>
            <a:srgbClr val="C5BA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F569EE5E-E77E-35A9-EA0E-CA2DEA0D8B26}"/>
              </a:ext>
            </a:extLst>
          </p:cNvPr>
          <p:cNvSpPr/>
          <p:nvPr/>
        </p:nvSpPr>
        <p:spPr>
          <a:xfrm rot="5400000">
            <a:off x="-27331113" y="-946133"/>
            <a:ext cx="55655002" cy="26360934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Isosceles Triangle 1">
            <a:extLst>
              <a:ext uri="{FF2B5EF4-FFF2-40B4-BE49-F238E27FC236}">
                <a16:creationId xmlns:a16="http://schemas.microsoft.com/office/drawing/2014/main" id="{17FEA2BF-F9FD-CFA1-3952-8C525F784E84}"/>
              </a:ext>
            </a:extLst>
          </p:cNvPr>
          <p:cNvSpPr/>
          <p:nvPr/>
        </p:nvSpPr>
        <p:spPr>
          <a:xfrm rot="5400000">
            <a:off x="-6445098" y="6415601"/>
            <a:ext cx="24377655" cy="11546453"/>
          </a:xfrm>
          <a:prstGeom prst="triangle">
            <a:avLst/>
          </a:prstGeom>
          <a:blipFill dpi="0" rotWithShape="0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270000" dir="5400000" algn="t" rotWithShape="0">
              <a:prstClr val="black">
                <a:alpha val="6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65A6A61-BA3E-542A-B75B-B83030104FE1}"/>
              </a:ext>
            </a:extLst>
          </p:cNvPr>
          <p:cNvGrpSpPr/>
          <p:nvPr/>
        </p:nvGrpSpPr>
        <p:grpSpPr>
          <a:xfrm>
            <a:off x="2441818" y="3064020"/>
            <a:ext cx="2855170" cy="3311998"/>
            <a:chOff x="2517420" y="4133895"/>
            <a:chExt cx="2855170" cy="3311998"/>
          </a:xfrm>
        </p:grpSpPr>
        <p:sp>
          <p:nvSpPr>
            <p:cNvPr id="6" name="Hexagon 5">
              <a:extLst>
                <a:ext uri="{FF2B5EF4-FFF2-40B4-BE49-F238E27FC236}">
                  <a16:creationId xmlns:a16="http://schemas.microsoft.com/office/drawing/2014/main" id="{0685F43B-71EF-143B-E076-8DC3F47D0901}"/>
                </a:ext>
              </a:extLst>
            </p:cNvPr>
            <p:cNvSpPr/>
            <p:nvPr/>
          </p:nvSpPr>
          <p:spPr>
            <a:xfrm rot="16200000">
              <a:off x="2289006" y="4362309"/>
              <a:ext cx="3311998" cy="285517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17500" dir="8100000" algn="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15F9CDC1-E4EA-DAB4-15EB-145CB082CFC4}"/>
                </a:ext>
              </a:extLst>
            </p:cNvPr>
            <p:cNvSpPr/>
            <p:nvPr/>
          </p:nvSpPr>
          <p:spPr>
            <a:xfrm rot="16200000">
              <a:off x="2717801" y="4732219"/>
              <a:ext cx="2454408" cy="2115868"/>
            </a:xfrm>
            <a:prstGeom prst="hexagon">
              <a:avLst/>
            </a:prstGeom>
            <a:solidFill>
              <a:schemeClr val="tx2"/>
            </a:solidFill>
            <a:ln>
              <a:noFill/>
            </a:ln>
            <a:effectLst>
              <a:innerShdw blurRad="177800" dist="762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Analytics12" descr="{&quot;Key&quot;:&quot;POWER_USER_SHAPE_ICON&quot;,&quot;Value&quot;:&quot;POWER_USER_SHAPE_ICON_STYLE_1&quot;}">
              <a:extLst>
                <a:ext uri="{FF2B5EF4-FFF2-40B4-BE49-F238E27FC236}">
                  <a16:creationId xmlns:a16="http://schemas.microsoft.com/office/drawing/2014/main" id="{DE910939-8D1E-75B6-325B-3CA31677B4B4}"/>
                </a:ext>
              </a:extLst>
            </p:cNvPr>
            <p:cNvGrpSpPr>
              <a:grpSpLocks noChangeAspect="1"/>
            </p:cNvGrpSpPr>
            <p:nvPr>
              <p:custDataLst>
                <p:tags r:id="rId5"/>
              </p:custDataLst>
            </p:nvPr>
          </p:nvGrpSpPr>
          <p:grpSpPr>
            <a:xfrm>
              <a:off x="3319336" y="5364988"/>
              <a:ext cx="1190168" cy="887668"/>
              <a:chOff x="6176963" y="5208588"/>
              <a:chExt cx="1143000" cy="852488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7" name="Rectangle 169">
                <a:extLst>
                  <a:ext uri="{FF2B5EF4-FFF2-40B4-BE49-F238E27FC236}">
                    <a16:creationId xmlns:a16="http://schemas.microsoft.com/office/drawing/2014/main" id="{987ED6F4-CEA1-2CA0-3630-E18FB915C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0488" y="5553075"/>
                <a:ext cx="55563" cy="1635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Rectangle 170">
                <a:extLst>
                  <a:ext uri="{FF2B5EF4-FFF2-40B4-BE49-F238E27FC236}">
                    <a16:creationId xmlns:a16="http://schemas.microsoft.com/office/drawing/2014/main" id="{909A3968-7ADB-0FAF-2649-7FD3EFE43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9388" y="5487988"/>
                <a:ext cx="55563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Rectangle 171">
                <a:extLst>
                  <a:ext uri="{FF2B5EF4-FFF2-40B4-BE49-F238E27FC236}">
                    <a16:creationId xmlns:a16="http://schemas.microsoft.com/office/drawing/2014/main" id="{D9656F05-AE4B-37F4-0934-E7BD0C83E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4975" y="5476875"/>
                <a:ext cx="71438" cy="2746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Freeform 172">
                <a:extLst>
                  <a:ext uri="{FF2B5EF4-FFF2-40B4-BE49-F238E27FC236}">
                    <a16:creationId xmlns:a16="http://schemas.microsoft.com/office/drawing/2014/main" id="{0D04760F-80E0-5989-EA88-823FDDB9C8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76963" y="5208588"/>
                <a:ext cx="1143000" cy="852488"/>
              </a:xfrm>
              <a:custGeom>
                <a:avLst/>
                <a:gdLst>
                  <a:gd name="T0" fmla="*/ 1696 w 1897"/>
                  <a:gd name="T1" fmla="*/ 1253 h 1415"/>
                  <a:gd name="T2" fmla="*/ 1604 w 1897"/>
                  <a:gd name="T3" fmla="*/ 1161 h 1415"/>
                  <a:gd name="T4" fmla="*/ 1574 w 1897"/>
                  <a:gd name="T5" fmla="*/ 1053 h 1415"/>
                  <a:gd name="T6" fmla="*/ 1656 w 1897"/>
                  <a:gd name="T7" fmla="*/ 1136 h 1415"/>
                  <a:gd name="T8" fmla="*/ 1786 w 1897"/>
                  <a:gd name="T9" fmla="*/ 1265 h 1415"/>
                  <a:gd name="T10" fmla="*/ 1470 w 1897"/>
                  <a:gd name="T11" fmla="*/ 1027 h 1415"/>
                  <a:gd name="T12" fmla="*/ 1424 w 1897"/>
                  <a:gd name="T13" fmla="*/ 903 h 1415"/>
                  <a:gd name="T14" fmla="*/ 1470 w 1897"/>
                  <a:gd name="T15" fmla="*/ 1027 h 1415"/>
                  <a:gd name="T16" fmla="*/ 1202 w 1897"/>
                  <a:gd name="T17" fmla="*/ 901 h 1415"/>
                  <a:gd name="T18" fmla="*/ 1128 w 1897"/>
                  <a:gd name="T19" fmla="*/ 948 h 1415"/>
                  <a:gd name="T20" fmla="*/ 933 w 1897"/>
                  <a:gd name="T21" fmla="*/ 438 h 1415"/>
                  <a:gd name="T22" fmla="*/ 1397 w 1897"/>
                  <a:gd name="T23" fmla="*/ 540 h 1415"/>
                  <a:gd name="T24" fmla="*/ 1322 w 1897"/>
                  <a:gd name="T25" fmla="*/ 873 h 1415"/>
                  <a:gd name="T26" fmla="*/ 1202 w 1897"/>
                  <a:gd name="T27" fmla="*/ 573 h 1415"/>
                  <a:gd name="T28" fmla="*/ 92 w 1897"/>
                  <a:gd name="T29" fmla="*/ 92 h 1415"/>
                  <a:gd name="T30" fmla="*/ 1610 w 1897"/>
                  <a:gd name="T31" fmla="*/ 959 h 1415"/>
                  <a:gd name="T32" fmla="*/ 1512 w 1897"/>
                  <a:gd name="T33" fmla="*/ 655 h 1415"/>
                  <a:gd name="T34" fmla="*/ 1431 w 1897"/>
                  <a:gd name="T35" fmla="*/ 322 h 1415"/>
                  <a:gd name="T36" fmla="*/ 1339 w 1897"/>
                  <a:gd name="T37" fmla="*/ 334 h 1415"/>
                  <a:gd name="T38" fmla="*/ 913 w 1897"/>
                  <a:gd name="T39" fmla="*/ 336 h 1415"/>
                  <a:gd name="T40" fmla="*/ 849 w 1897"/>
                  <a:gd name="T41" fmla="*/ 391 h 1415"/>
                  <a:gd name="T42" fmla="*/ 738 w 1897"/>
                  <a:gd name="T43" fmla="*/ 628 h 1415"/>
                  <a:gd name="T44" fmla="*/ 793 w 1897"/>
                  <a:gd name="T45" fmla="*/ 844 h 1415"/>
                  <a:gd name="T46" fmla="*/ 370 w 1897"/>
                  <a:gd name="T47" fmla="*/ 898 h 1415"/>
                  <a:gd name="T48" fmla="*/ 333 w 1897"/>
                  <a:gd name="T49" fmla="*/ 246 h 1415"/>
                  <a:gd name="T50" fmla="*/ 296 w 1897"/>
                  <a:gd name="T51" fmla="*/ 898 h 1415"/>
                  <a:gd name="T52" fmla="*/ 222 w 1897"/>
                  <a:gd name="T53" fmla="*/ 935 h 1415"/>
                  <a:gd name="T54" fmla="*/ 296 w 1897"/>
                  <a:gd name="T55" fmla="*/ 972 h 1415"/>
                  <a:gd name="T56" fmla="*/ 333 w 1897"/>
                  <a:gd name="T57" fmla="*/ 1041 h 1415"/>
                  <a:gd name="T58" fmla="*/ 370 w 1897"/>
                  <a:gd name="T59" fmla="*/ 972 h 1415"/>
                  <a:gd name="T60" fmla="*/ 1128 w 1897"/>
                  <a:gd name="T61" fmla="*/ 1040 h 1415"/>
                  <a:gd name="T62" fmla="*/ 1474 w 1897"/>
                  <a:gd name="T63" fmla="*/ 1161 h 1415"/>
                  <a:gd name="T64" fmla="*/ 1883 w 1897"/>
                  <a:gd name="T65" fmla="*/ 1233 h 1415"/>
                  <a:gd name="T66" fmla="*/ 1702 w 1897"/>
                  <a:gd name="T67" fmla="*/ 0 h 1415"/>
                  <a:gd name="T68" fmla="*/ 0 w 1897"/>
                  <a:gd name="T69" fmla="*/ 1253 h 1415"/>
                  <a:gd name="T70" fmla="*/ 1714 w 1897"/>
                  <a:gd name="T71" fmla="*/ 1402 h 1415"/>
                  <a:gd name="T72" fmla="*/ 1780 w 1897"/>
                  <a:gd name="T73" fmla="*/ 1402 h 1415"/>
                  <a:gd name="T74" fmla="*/ 1897 w 1897"/>
                  <a:gd name="T75" fmla="*/ 1265 h 1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97" h="1415">
                    <a:moveTo>
                      <a:pt x="1747" y="1304"/>
                    </a:moveTo>
                    <a:lnTo>
                      <a:pt x="1696" y="1253"/>
                    </a:lnTo>
                    <a:lnTo>
                      <a:pt x="1650" y="1207"/>
                    </a:lnTo>
                    <a:lnTo>
                      <a:pt x="1604" y="1161"/>
                    </a:lnTo>
                    <a:lnTo>
                      <a:pt x="1535" y="1092"/>
                    </a:lnTo>
                    <a:lnTo>
                      <a:pt x="1574" y="1053"/>
                    </a:lnTo>
                    <a:lnTo>
                      <a:pt x="1610" y="1089"/>
                    </a:lnTo>
                    <a:lnTo>
                      <a:pt x="1656" y="1136"/>
                    </a:lnTo>
                    <a:lnTo>
                      <a:pt x="1702" y="1181"/>
                    </a:lnTo>
                    <a:lnTo>
                      <a:pt x="1786" y="1265"/>
                    </a:lnTo>
                    <a:lnTo>
                      <a:pt x="1747" y="1304"/>
                    </a:lnTo>
                    <a:close/>
                    <a:moveTo>
                      <a:pt x="1470" y="1027"/>
                    </a:moveTo>
                    <a:lnTo>
                      <a:pt x="1385" y="942"/>
                    </a:lnTo>
                    <a:lnTo>
                      <a:pt x="1424" y="903"/>
                    </a:lnTo>
                    <a:lnTo>
                      <a:pt x="1509" y="988"/>
                    </a:lnTo>
                    <a:lnTo>
                      <a:pt x="1470" y="1027"/>
                    </a:lnTo>
                    <a:close/>
                    <a:moveTo>
                      <a:pt x="1202" y="573"/>
                    </a:moveTo>
                    <a:lnTo>
                      <a:pt x="1202" y="901"/>
                    </a:lnTo>
                    <a:lnTo>
                      <a:pt x="1286" y="901"/>
                    </a:lnTo>
                    <a:cubicBezTo>
                      <a:pt x="1240" y="930"/>
                      <a:pt x="1186" y="948"/>
                      <a:pt x="1128" y="948"/>
                    </a:cubicBezTo>
                    <a:cubicBezTo>
                      <a:pt x="1053" y="948"/>
                      <a:pt x="985" y="919"/>
                      <a:pt x="933" y="873"/>
                    </a:cubicBezTo>
                    <a:lnTo>
                      <a:pt x="933" y="438"/>
                    </a:lnTo>
                    <a:cubicBezTo>
                      <a:pt x="985" y="391"/>
                      <a:pt x="1053" y="363"/>
                      <a:pt x="1128" y="363"/>
                    </a:cubicBezTo>
                    <a:cubicBezTo>
                      <a:pt x="1248" y="363"/>
                      <a:pt x="1352" y="436"/>
                      <a:pt x="1397" y="540"/>
                    </a:cubicBezTo>
                    <a:lnTo>
                      <a:pt x="1397" y="770"/>
                    </a:lnTo>
                    <a:cubicBezTo>
                      <a:pt x="1380" y="810"/>
                      <a:pt x="1354" y="845"/>
                      <a:pt x="1322" y="873"/>
                    </a:cubicBezTo>
                    <a:lnTo>
                      <a:pt x="1322" y="573"/>
                    </a:lnTo>
                    <a:lnTo>
                      <a:pt x="1202" y="573"/>
                    </a:lnTo>
                    <a:close/>
                    <a:moveTo>
                      <a:pt x="92" y="1161"/>
                    </a:moveTo>
                    <a:lnTo>
                      <a:pt x="92" y="92"/>
                    </a:lnTo>
                    <a:lnTo>
                      <a:pt x="1610" y="92"/>
                    </a:lnTo>
                    <a:lnTo>
                      <a:pt x="1610" y="959"/>
                    </a:lnTo>
                    <a:lnTo>
                      <a:pt x="1473" y="823"/>
                    </a:lnTo>
                    <a:cubicBezTo>
                      <a:pt x="1498" y="772"/>
                      <a:pt x="1512" y="715"/>
                      <a:pt x="1512" y="655"/>
                    </a:cubicBezTo>
                    <a:cubicBezTo>
                      <a:pt x="1512" y="567"/>
                      <a:pt x="1482" y="485"/>
                      <a:pt x="1431" y="420"/>
                    </a:cubicBezTo>
                    <a:lnTo>
                      <a:pt x="1431" y="322"/>
                    </a:lnTo>
                    <a:lnTo>
                      <a:pt x="1339" y="322"/>
                    </a:lnTo>
                    <a:lnTo>
                      <a:pt x="1339" y="334"/>
                    </a:lnTo>
                    <a:cubicBezTo>
                      <a:pt x="1278" y="294"/>
                      <a:pt x="1206" y="271"/>
                      <a:pt x="1128" y="271"/>
                    </a:cubicBezTo>
                    <a:cubicBezTo>
                      <a:pt x="1048" y="271"/>
                      <a:pt x="975" y="295"/>
                      <a:pt x="913" y="336"/>
                    </a:cubicBezTo>
                    <a:lnTo>
                      <a:pt x="849" y="336"/>
                    </a:lnTo>
                    <a:lnTo>
                      <a:pt x="849" y="391"/>
                    </a:lnTo>
                    <a:cubicBezTo>
                      <a:pt x="790" y="454"/>
                      <a:pt x="751" y="537"/>
                      <a:pt x="745" y="628"/>
                    </a:cubicBezTo>
                    <a:lnTo>
                      <a:pt x="738" y="628"/>
                    </a:lnTo>
                    <a:lnTo>
                      <a:pt x="738" y="844"/>
                    </a:lnTo>
                    <a:lnTo>
                      <a:pt x="793" y="844"/>
                    </a:lnTo>
                    <a:cubicBezTo>
                      <a:pt x="804" y="863"/>
                      <a:pt x="816" y="881"/>
                      <a:pt x="830" y="898"/>
                    </a:cubicBezTo>
                    <a:lnTo>
                      <a:pt x="370" y="898"/>
                    </a:lnTo>
                    <a:lnTo>
                      <a:pt x="370" y="282"/>
                    </a:lnTo>
                    <a:cubicBezTo>
                      <a:pt x="370" y="262"/>
                      <a:pt x="354" y="246"/>
                      <a:pt x="333" y="246"/>
                    </a:cubicBezTo>
                    <a:cubicBezTo>
                      <a:pt x="313" y="246"/>
                      <a:pt x="296" y="262"/>
                      <a:pt x="296" y="282"/>
                    </a:cubicBezTo>
                    <a:lnTo>
                      <a:pt x="296" y="898"/>
                    </a:lnTo>
                    <a:lnTo>
                      <a:pt x="259" y="898"/>
                    </a:lnTo>
                    <a:cubicBezTo>
                      <a:pt x="239" y="898"/>
                      <a:pt x="222" y="915"/>
                      <a:pt x="222" y="935"/>
                    </a:cubicBezTo>
                    <a:cubicBezTo>
                      <a:pt x="222" y="956"/>
                      <a:pt x="239" y="972"/>
                      <a:pt x="259" y="972"/>
                    </a:cubicBezTo>
                    <a:lnTo>
                      <a:pt x="296" y="972"/>
                    </a:lnTo>
                    <a:lnTo>
                      <a:pt x="296" y="1004"/>
                    </a:lnTo>
                    <a:cubicBezTo>
                      <a:pt x="296" y="1024"/>
                      <a:pt x="313" y="1041"/>
                      <a:pt x="333" y="1041"/>
                    </a:cubicBezTo>
                    <a:cubicBezTo>
                      <a:pt x="354" y="1041"/>
                      <a:pt x="370" y="1024"/>
                      <a:pt x="370" y="1004"/>
                    </a:cubicBezTo>
                    <a:lnTo>
                      <a:pt x="370" y="972"/>
                    </a:lnTo>
                    <a:lnTo>
                      <a:pt x="911" y="972"/>
                    </a:lnTo>
                    <a:cubicBezTo>
                      <a:pt x="972" y="1015"/>
                      <a:pt x="1047" y="1040"/>
                      <a:pt x="1128" y="1040"/>
                    </a:cubicBezTo>
                    <a:cubicBezTo>
                      <a:pt x="1193" y="1040"/>
                      <a:pt x="1254" y="1023"/>
                      <a:pt x="1308" y="995"/>
                    </a:cubicBezTo>
                    <a:lnTo>
                      <a:pt x="1474" y="1161"/>
                    </a:lnTo>
                    <a:lnTo>
                      <a:pt x="92" y="1161"/>
                    </a:lnTo>
                    <a:close/>
                    <a:moveTo>
                      <a:pt x="1883" y="1233"/>
                    </a:moveTo>
                    <a:lnTo>
                      <a:pt x="1702" y="1051"/>
                    </a:lnTo>
                    <a:lnTo>
                      <a:pt x="1702" y="0"/>
                    </a:lnTo>
                    <a:lnTo>
                      <a:pt x="0" y="0"/>
                    </a:lnTo>
                    <a:lnTo>
                      <a:pt x="0" y="1253"/>
                    </a:lnTo>
                    <a:lnTo>
                      <a:pt x="1566" y="1253"/>
                    </a:lnTo>
                    <a:lnTo>
                      <a:pt x="1714" y="1402"/>
                    </a:lnTo>
                    <a:cubicBezTo>
                      <a:pt x="1723" y="1411"/>
                      <a:pt x="1735" y="1415"/>
                      <a:pt x="1747" y="1415"/>
                    </a:cubicBezTo>
                    <a:cubicBezTo>
                      <a:pt x="1759" y="1415"/>
                      <a:pt x="1771" y="1411"/>
                      <a:pt x="1780" y="1402"/>
                    </a:cubicBezTo>
                    <a:lnTo>
                      <a:pt x="1883" y="1298"/>
                    </a:lnTo>
                    <a:cubicBezTo>
                      <a:pt x="1892" y="1289"/>
                      <a:pt x="1897" y="1277"/>
                      <a:pt x="1897" y="1265"/>
                    </a:cubicBezTo>
                    <a:cubicBezTo>
                      <a:pt x="1897" y="1253"/>
                      <a:pt x="1892" y="1241"/>
                      <a:pt x="1883" y="12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5239A183-E090-870D-CB5A-E612A95480BC}"/>
              </a:ext>
            </a:extLst>
          </p:cNvPr>
          <p:cNvGrpSpPr/>
          <p:nvPr/>
        </p:nvGrpSpPr>
        <p:grpSpPr>
          <a:xfrm>
            <a:off x="6273923" y="6782093"/>
            <a:ext cx="2855170" cy="3311998"/>
            <a:chOff x="6594708" y="4133896"/>
            <a:chExt cx="2855170" cy="3311998"/>
          </a:xfrm>
        </p:grpSpPr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667D4FEF-0912-1531-76BD-1ED38CF7D39F}"/>
                </a:ext>
              </a:extLst>
            </p:cNvPr>
            <p:cNvSpPr/>
            <p:nvPr/>
          </p:nvSpPr>
          <p:spPr>
            <a:xfrm rot="16200000">
              <a:off x="6366294" y="4362310"/>
              <a:ext cx="3311998" cy="285517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17500" dir="8100000" algn="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41DCE2E6-E1D7-3451-7CA7-443FBE78C622}"/>
                </a:ext>
              </a:extLst>
            </p:cNvPr>
            <p:cNvSpPr/>
            <p:nvPr/>
          </p:nvSpPr>
          <p:spPr>
            <a:xfrm rot="16200000">
              <a:off x="6795089" y="4732220"/>
              <a:ext cx="2454408" cy="2115868"/>
            </a:xfrm>
            <a:prstGeom prst="hexagon">
              <a:avLst/>
            </a:prstGeom>
            <a:solidFill>
              <a:schemeClr val="accent1"/>
            </a:solidFill>
            <a:ln>
              <a:noFill/>
            </a:ln>
            <a:effectLst>
              <a:innerShdw blurRad="177800" dist="762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Analytics10" descr="{&quot;Key&quot;:&quot;POWER_USER_SHAPE_ICON&quot;,&quot;Value&quot;:&quot;POWER_USER_SHAPE_ICON_STYLE_1&quot;}">
              <a:extLst>
                <a:ext uri="{FF2B5EF4-FFF2-40B4-BE49-F238E27FC236}">
                  <a16:creationId xmlns:a16="http://schemas.microsoft.com/office/drawing/2014/main" id="{2B3CF655-C04B-8C48-EB72-5901BFF4CF33}"/>
                </a:ext>
              </a:extLst>
            </p:cNvPr>
            <p:cNvGrpSpPr>
              <a:grpSpLocks noChangeAspect="1"/>
            </p:cNvGrpSpPr>
            <p:nvPr>
              <p:custDataLst>
                <p:tags r:id="rId4"/>
              </p:custDataLst>
            </p:nvPr>
          </p:nvGrpSpPr>
          <p:grpSpPr>
            <a:xfrm>
              <a:off x="7358154" y="5111888"/>
              <a:ext cx="1317101" cy="1335213"/>
              <a:chOff x="5681663" y="1568450"/>
              <a:chExt cx="808038" cy="819150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22" name="Freeform 122">
                <a:extLst>
                  <a:ext uri="{FF2B5EF4-FFF2-40B4-BE49-F238E27FC236}">
                    <a16:creationId xmlns:a16="http://schemas.microsoft.com/office/drawing/2014/main" id="{7749AEA5-4D6E-DE81-2BE4-C12A875920B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834063" y="1568450"/>
                <a:ext cx="492125" cy="474663"/>
              </a:xfrm>
              <a:custGeom>
                <a:avLst/>
                <a:gdLst>
                  <a:gd name="T0" fmla="*/ 75 w 647"/>
                  <a:gd name="T1" fmla="*/ 61 h 623"/>
                  <a:gd name="T2" fmla="*/ 55 w 647"/>
                  <a:gd name="T3" fmla="*/ 41 h 623"/>
                  <a:gd name="T4" fmla="*/ 75 w 647"/>
                  <a:gd name="T5" fmla="*/ 22 h 623"/>
                  <a:gd name="T6" fmla="*/ 94 w 647"/>
                  <a:gd name="T7" fmla="*/ 41 h 623"/>
                  <a:gd name="T8" fmla="*/ 75 w 647"/>
                  <a:gd name="T9" fmla="*/ 61 h 623"/>
                  <a:gd name="T10" fmla="*/ 647 w 647"/>
                  <a:gd name="T11" fmla="*/ 623 h 623"/>
                  <a:gd name="T12" fmla="*/ 647 w 647"/>
                  <a:gd name="T13" fmla="*/ 47 h 623"/>
                  <a:gd name="T14" fmla="*/ 599 w 647"/>
                  <a:gd name="T15" fmla="*/ 0 h 623"/>
                  <a:gd name="T16" fmla="*/ 47 w 647"/>
                  <a:gd name="T17" fmla="*/ 0 h 623"/>
                  <a:gd name="T18" fmla="*/ 0 w 647"/>
                  <a:gd name="T19" fmla="*/ 47 h 623"/>
                  <a:gd name="T20" fmla="*/ 0 w 647"/>
                  <a:gd name="T21" fmla="*/ 596 h 623"/>
                  <a:gd name="T22" fmla="*/ 10 w 647"/>
                  <a:gd name="T23" fmla="*/ 575 h 623"/>
                  <a:gd name="T24" fmla="*/ 50 w 647"/>
                  <a:gd name="T25" fmla="*/ 537 h 623"/>
                  <a:gd name="T26" fmla="*/ 50 w 647"/>
                  <a:gd name="T27" fmla="*/ 87 h 623"/>
                  <a:gd name="T28" fmla="*/ 596 w 647"/>
                  <a:gd name="T29" fmla="*/ 87 h 623"/>
                  <a:gd name="T30" fmla="*/ 596 w 647"/>
                  <a:gd name="T31" fmla="*/ 613 h 623"/>
                  <a:gd name="T32" fmla="*/ 647 w 647"/>
                  <a:gd name="T33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47" h="623">
                    <a:moveTo>
                      <a:pt x="75" y="61"/>
                    </a:moveTo>
                    <a:cubicBezTo>
                      <a:pt x="64" y="61"/>
                      <a:pt x="55" y="52"/>
                      <a:pt x="55" y="41"/>
                    </a:cubicBezTo>
                    <a:cubicBezTo>
                      <a:pt x="55" y="30"/>
                      <a:pt x="64" y="22"/>
                      <a:pt x="75" y="22"/>
                    </a:cubicBezTo>
                    <a:cubicBezTo>
                      <a:pt x="86" y="22"/>
                      <a:pt x="94" y="30"/>
                      <a:pt x="94" y="41"/>
                    </a:cubicBezTo>
                    <a:cubicBezTo>
                      <a:pt x="94" y="52"/>
                      <a:pt x="86" y="61"/>
                      <a:pt x="75" y="61"/>
                    </a:cubicBezTo>
                    <a:close/>
                    <a:moveTo>
                      <a:pt x="647" y="623"/>
                    </a:moveTo>
                    <a:lnTo>
                      <a:pt x="647" y="47"/>
                    </a:lnTo>
                    <a:cubicBezTo>
                      <a:pt x="647" y="21"/>
                      <a:pt x="626" y="0"/>
                      <a:pt x="599" y="0"/>
                    </a:cubicBezTo>
                    <a:lnTo>
                      <a:pt x="47" y="0"/>
                    </a:lnTo>
                    <a:cubicBezTo>
                      <a:pt x="21" y="0"/>
                      <a:pt x="0" y="21"/>
                      <a:pt x="0" y="47"/>
                    </a:cubicBezTo>
                    <a:lnTo>
                      <a:pt x="0" y="596"/>
                    </a:lnTo>
                    <a:lnTo>
                      <a:pt x="10" y="575"/>
                    </a:lnTo>
                    <a:cubicBezTo>
                      <a:pt x="19" y="558"/>
                      <a:pt x="34" y="545"/>
                      <a:pt x="50" y="537"/>
                    </a:cubicBezTo>
                    <a:lnTo>
                      <a:pt x="50" y="87"/>
                    </a:lnTo>
                    <a:lnTo>
                      <a:pt x="596" y="87"/>
                    </a:lnTo>
                    <a:lnTo>
                      <a:pt x="596" y="613"/>
                    </a:lnTo>
                    <a:cubicBezTo>
                      <a:pt x="610" y="610"/>
                      <a:pt x="630" y="613"/>
                      <a:pt x="647" y="62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Freeform 123">
                <a:extLst>
                  <a:ext uri="{FF2B5EF4-FFF2-40B4-BE49-F238E27FC236}">
                    <a16:creationId xmlns:a16="http://schemas.microsoft.com/office/drawing/2014/main" id="{F1685462-207A-A734-F84F-682D30777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613" y="2132012"/>
                <a:ext cx="168275" cy="66675"/>
              </a:xfrm>
              <a:custGeom>
                <a:avLst/>
                <a:gdLst>
                  <a:gd name="T0" fmla="*/ 189 w 221"/>
                  <a:gd name="T1" fmla="*/ 43 h 87"/>
                  <a:gd name="T2" fmla="*/ 221 w 221"/>
                  <a:gd name="T3" fmla="*/ 0 h 87"/>
                  <a:gd name="T4" fmla="*/ 32 w 221"/>
                  <a:gd name="T5" fmla="*/ 0 h 87"/>
                  <a:gd name="T6" fmla="*/ 0 w 221"/>
                  <a:gd name="T7" fmla="*/ 87 h 87"/>
                  <a:gd name="T8" fmla="*/ 199 w 221"/>
                  <a:gd name="T9" fmla="*/ 87 h 87"/>
                  <a:gd name="T10" fmla="*/ 189 w 221"/>
                  <a:gd name="T11" fmla="*/ 43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1" h="87">
                    <a:moveTo>
                      <a:pt x="189" y="43"/>
                    </a:moveTo>
                    <a:cubicBezTo>
                      <a:pt x="193" y="28"/>
                      <a:pt x="205" y="13"/>
                      <a:pt x="221" y="0"/>
                    </a:cubicBezTo>
                    <a:lnTo>
                      <a:pt x="32" y="0"/>
                    </a:lnTo>
                    <a:lnTo>
                      <a:pt x="0" y="87"/>
                    </a:lnTo>
                    <a:lnTo>
                      <a:pt x="199" y="87"/>
                    </a:lnTo>
                    <a:cubicBezTo>
                      <a:pt x="190" y="75"/>
                      <a:pt x="184" y="61"/>
                      <a:pt x="189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Freeform 124">
                <a:extLst>
                  <a:ext uri="{FF2B5EF4-FFF2-40B4-BE49-F238E27FC236}">
                    <a16:creationId xmlns:a16="http://schemas.microsoft.com/office/drawing/2014/main" id="{9AA6DA55-5157-1E27-3580-7EC223D68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063" y="1935162"/>
                <a:ext cx="401638" cy="452438"/>
              </a:xfrm>
              <a:custGeom>
                <a:avLst/>
                <a:gdLst>
                  <a:gd name="T0" fmla="*/ 142 w 527"/>
                  <a:gd name="T1" fmla="*/ 3 h 595"/>
                  <a:gd name="T2" fmla="*/ 106 w 527"/>
                  <a:gd name="T3" fmla="*/ 55 h 595"/>
                  <a:gd name="T4" fmla="*/ 155 w 527"/>
                  <a:gd name="T5" fmla="*/ 332 h 595"/>
                  <a:gd name="T6" fmla="*/ 57 w 527"/>
                  <a:gd name="T7" fmla="*/ 275 h 595"/>
                  <a:gd name="T8" fmla="*/ 4 w 527"/>
                  <a:gd name="T9" fmla="*/ 312 h 595"/>
                  <a:gd name="T10" fmla="*/ 130 w 527"/>
                  <a:gd name="T11" fmla="*/ 447 h 595"/>
                  <a:gd name="T12" fmla="*/ 369 w 527"/>
                  <a:gd name="T13" fmla="*/ 570 h 595"/>
                  <a:gd name="T14" fmla="*/ 517 w 527"/>
                  <a:gd name="T15" fmla="*/ 392 h 595"/>
                  <a:gd name="T16" fmla="*/ 491 w 527"/>
                  <a:gd name="T17" fmla="*/ 244 h 595"/>
                  <a:gd name="T18" fmla="*/ 449 w 527"/>
                  <a:gd name="T19" fmla="*/ 206 h 595"/>
                  <a:gd name="T20" fmla="*/ 407 w 527"/>
                  <a:gd name="T21" fmla="*/ 240 h 595"/>
                  <a:gd name="T22" fmla="*/ 402 w 527"/>
                  <a:gd name="T23" fmla="*/ 215 h 595"/>
                  <a:gd name="T24" fmla="*/ 358 w 527"/>
                  <a:gd name="T25" fmla="*/ 179 h 595"/>
                  <a:gd name="T26" fmla="*/ 314 w 527"/>
                  <a:gd name="T27" fmla="*/ 219 h 595"/>
                  <a:gd name="T28" fmla="*/ 271 w 527"/>
                  <a:gd name="T29" fmla="*/ 173 h 595"/>
                  <a:gd name="T30" fmla="*/ 225 w 527"/>
                  <a:gd name="T31" fmla="*/ 218 h 595"/>
                  <a:gd name="T32" fmla="*/ 193 w 527"/>
                  <a:gd name="T33" fmla="*/ 39 h 595"/>
                  <a:gd name="T34" fmla="*/ 142 w 527"/>
                  <a:gd name="T35" fmla="*/ 3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27" h="595">
                    <a:moveTo>
                      <a:pt x="142" y="3"/>
                    </a:moveTo>
                    <a:cubicBezTo>
                      <a:pt x="117" y="7"/>
                      <a:pt x="101" y="31"/>
                      <a:pt x="106" y="55"/>
                    </a:cubicBezTo>
                    <a:lnTo>
                      <a:pt x="155" y="332"/>
                    </a:lnTo>
                    <a:cubicBezTo>
                      <a:pt x="128" y="287"/>
                      <a:pt x="84" y="269"/>
                      <a:pt x="57" y="275"/>
                    </a:cubicBezTo>
                    <a:cubicBezTo>
                      <a:pt x="31" y="281"/>
                      <a:pt x="7" y="302"/>
                      <a:pt x="4" y="312"/>
                    </a:cubicBezTo>
                    <a:cubicBezTo>
                      <a:pt x="0" y="330"/>
                      <a:pt x="66" y="347"/>
                      <a:pt x="130" y="447"/>
                    </a:cubicBezTo>
                    <a:cubicBezTo>
                      <a:pt x="187" y="535"/>
                      <a:pt x="234" y="595"/>
                      <a:pt x="369" y="570"/>
                    </a:cubicBezTo>
                    <a:cubicBezTo>
                      <a:pt x="496" y="547"/>
                      <a:pt x="527" y="450"/>
                      <a:pt x="517" y="392"/>
                    </a:cubicBezTo>
                    <a:lnTo>
                      <a:pt x="491" y="244"/>
                    </a:lnTo>
                    <a:cubicBezTo>
                      <a:pt x="486" y="213"/>
                      <a:pt x="460" y="205"/>
                      <a:pt x="449" y="206"/>
                    </a:cubicBezTo>
                    <a:cubicBezTo>
                      <a:pt x="440" y="207"/>
                      <a:pt x="418" y="208"/>
                      <a:pt x="407" y="240"/>
                    </a:cubicBezTo>
                    <a:lnTo>
                      <a:pt x="402" y="215"/>
                    </a:lnTo>
                    <a:cubicBezTo>
                      <a:pt x="398" y="194"/>
                      <a:pt x="379" y="179"/>
                      <a:pt x="358" y="179"/>
                    </a:cubicBezTo>
                    <a:cubicBezTo>
                      <a:pt x="340" y="179"/>
                      <a:pt x="316" y="193"/>
                      <a:pt x="314" y="219"/>
                    </a:cubicBezTo>
                    <a:cubicBezTo>
                      <a:pt x="309" y="191"/>
                      <a:pt x="297" y="173"/>
                      <a:pt x="271" y="173"/>
                    </a:cubicBezTo>
                    <a:cubicBezTo>
                      <a:pt x="256" y="174"/>
                      <a:pt x="228" y="178"/>
                      <a:pt x="225" y="218"/>
                    </a:cubicBezTo>
                    <a:lnTo>
                      <a:pt x="193" y="39"/>
                    </a:lnTo>
                    <a:cubicBezTo>
                      <a:pt x="188" y="11"/>
                      <a:pt x="164" y="0"/>
                      <a:pt x="142" y="3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Freeform 125">
                <a:extLst>
                  <a:ext uri="{FF2B5EF4-FFF2-40B4-BE49-F238E27FC236}">
                    <a16:creationId xmlns:a16="http://schemas.microsoft.com/office/drawing/2014/main" id="{612AF97E-39AC-44B2-C363-1C9D57138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026" y="1760537"/>
                <a:ext cx="328613" cy="190500"/>
              </a:xfrm>
              <a:custGeom>
                <a:avLst/>
                <a:gdLst>
                  <a:gd name="T0" fmla="*/ 39 w 431"/>
                  <a:gd name="T1" fmla="*/ 171 h 249"/>
                  <a:gd name="T2" fmla="*/ 0 w 431"/>
                  <a:gd name="T3" fmla="*/ 210 h 249"/>
                  <a:gd name="T4" fmla="*/ 39 w 431"/>
                  <a:gd name="T5" fmla="*/ 249 h 249"/>
                  <a:gd name="T6" fmla="*/ 79 w 431"/>
                  <a:gd name="T7" fmla="*/ 210 h 249"/>
                  <a:gd name="T8" fmla="*/ 77 w 431"/>
                  <a:gd name="T9" fmla="*/ 198 h 249"/>
                  <a:gd name="T10" fmla="*/ 135 w 431"/>
                  <a:gd name="T11" fmla="*/ 131 h 249"/>
                  <a:gd name="T12" fmla="*/ 152 w 431"/>
                  <a:gd name="T13" fmla="*/ 135 h 249"/>
                  <a:gd name="T14" fmla="*/ 184 w 431"/>
                  <a:gd name="T15" fmla="*/ 118 h 249"/>
                  <a:gd name="T16" fmla="*/ 257 w 431"/>
                  <a:gd name="T17" fmla="*/ 143 h 249"/>
                  <a:gd name="T18" fmla="*/ 257 w 431"/>
                  <a:gd name="T19" fmla="*/ 144 h 249"/>
                  <a:gd name="T20" fmla="*/ 296 w 431"/>
                  <a:gd name="T21" fmla="*/ 184 h 249"/>
                  <a:gd name="T22" fmla="*/ 336 w 431"/>
                  <a:gd name="T23" fmla="*/ 144 h 249"/>
                  <a:gd name="T24" fmla="*/ 332 w 431"/>
                  <a:gd name="T25" fmla="*/ 127 h 249"/>
                  <a:gd name="T26" fmla="*/ 379 w 431"/>
                  <a:gd name="T27" fmla="*/ 77 h 249"/>
                  <a:gd name="T28" fmla="*/ 391 w 431"/>
                  <a:gd name="T29" fmla="*/ 79 h 249"/>
                  <a:gd name="T30" fmla="*/ 431 w 431"/>
                  <a:gd name="T31" fmla="*/ 40 h 249"/>
                  <a:gd name="T32" fmla="*/ 391 w 431"/>
                  <a:gd name="T33" fmla="*/ 0 h 249"/>
                  <a:gd name="T34" fmla="*/ 352 w 431"/>
                  <a:gd name="T35" fmla="*/ 40 h 249"/>
                  <a:gd name="T36" fmla="*/ 355 w 431"/>
                  <a:gd name="T37" fmla="*/ 54 h 249"/>
                  <a:gd name="T38" fmla="*/ 305 w 431"/>
                  <a:gd name="T39" fmla="*/ 106 h 249"/>
                  <a:gd name="T40" fmla="*/ 296 w 431"/>
                  <a:gd name="T41" fmla="*/ 105 h 249"/>
                  <a:gd name="T42" fmla="*/ 272 w 431"/>
                  <a:gd name="T43" fmla="*/ 113 h 249"/>
                  <a:gd name="T44" fmla="*/ 189 w 431"/>
                  <a:gd name="T45" fmla="*/ 84 h 249"/>
                  <a:gd name="T46" fmla="*/ 152 w 431"/>
                  <a:gd name="T47" fmla="*/ 56 h 249"/>
                  <a:gd name="T48" fmla="*/ 112 w 431"/>
                  <a:gd name="T49" fmla="*/ 95 h 249"/>
                  <a:gd name="T50" fmla="*/ 114 w 431"/>
                  <a:gd name="T51" fmla="*/ 105 h 249"/>
                  <a:gd name="T52" fmla="*/ 54 w 431"/>
                  <a:gd name="T53" fmla="*/ 173 h 249"/>
                  <a:gd name="T54" fmla="*/ 39 w 431"/>
                  <a:gd name="T55" fmla="*/ 171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31" h="249">
                    <a:moveTo>
                      <a:pt x="39" y="171"/>
                    </a:moveTo>
                    <a:cubicBezTo>
                      <a:pt x="18" y="171"/>
                      <a:pt x="0" y="188"/>
                      <a:pt x="0" y="210"/>
                    </a:cubicBezTo>
                    <a:cubicBezTo>
                      <a:pt x="0" y="232"/>
                      <a:pt x="18" y="249"/>
                      <a:pt x="39" y="249"/>
                    </a:cubicBezTo>
                    <a:cubicBezTo>
                      <a:pt x="61" y="249"/>
                      <a:pt x="79" y="232"/>
                      <a:pt x="79" y="210"/>
                    </a:cubicBezTo>
                    <a:cubicBezTo>
                      <a:pt x="79" y="206"/>
                      <a:pt x="78" y="201"/>
                      <a:pt x="77" y="198"/>
                    </a:cubicBezTo>
                    <a:lnTo>
                      <a:pt x="135" y="131"/>
                    </a:lnTo>
                    <a:cubicBezTo>
                      <a:pt x="140" y="134"/>
                      <a:pt x="146" y="135"/>
                      <a:pt x="152" y="135"/>
                    </a:cubicBezTo>
                    <a:cubicBezTo>
                      <a:pt x="165" y="135"/>
                      <a:pt x="177" y="128"/>
                      <a:pt x="184" y="118"/>
                    </a:cubicBezTo>
                    <a:lnTo>
                      <a:pt x="257" y="143"/>
                    </a:lnTo>
                    <a:cubicBezTo>
                      <a:pt x="257" y="144"/>
                      <a:pt x="257" y="144"/>
                      <a:pt x="257" y="144"/>
                    </a:cubicBezTo>
                    <a:cubicBezTo>
                      <a:pt x="257" y="166"/>
                      <a:pt x="275" y="184"/>
                      <a:pt x="296" y="184"/>
                    </a:cubicBezTo>
                    <a:cubicBezTo>
                      <a:pt x="318" y="184"/>
                      <a:pt x="336" y="166"/>
                      <a:pt x="336" y="144"/>
                    </a:cubicBezTo>
                    <a:cubicBezTo>
                      <a:pt x="336" y="138"/>
                      <a:pt x="334" y="132"/>
                      <a:pt x="332" y="127"/>
                    </a:cubicBezTo>
                    <a:lnTo>
                      <a:pt x="379" y="77"/>
                    </a:lnTo>
                    <a:cubicBezTo>
                      <a:pt x="383" y="78"/>
                      <a:pt x="387" y="79"/>
                      <a:pt x="391" y="79"/>
                    </a:cubicBezTo>
                    <a:cubicBezTo>
                      <a:pt x="413" y="79"/>
                      <a:pt x="431" y="62"/>
                      <a:pt x="431" y="40"/>
                    </a:cubicBezTo>
                    <a:cubicBezTo>
                      <a:pt x="431" y="18"/>
                      <a:pt x="413" y="0"/>
                      <a:pt x="391" y="0"/>
                    </a:cubicBezTo>
                    <a:cubicBezTo>
                      <a:pt x="369" y="0"/>
                      <a:pt x="352" y="18"/>
                      <a:pt x="352" y="40"/>
                    </a:cubicBezTo>
                    <a:cubicBezTo>
                      <a:pt x="352" y="45"/>
                      <a:pt x="353" y="50"/>
                      <a:pt x="355" y="54"/>
                    </a:cubicBezTo>
                    <a:lnTo>
                      <a:pt x="305" y="106"/>
                    </a:lnTo>
                    <a:cubicBezTo>
                      <a:pt x="303" y="105"/>
                      <a:pt x="300" y="105"/>
                      <a:pt x="296" y="105"/>
                    </a:cubicBezTo>
                    <a:cubicBezTo>
                      <a:pt x="287" y="105"/>
                      <a:pt x="279" y="108"/>
                      <a:pt x="272" y="113"/>
                    </a:cubicBezTo>
                    <a:lnTo>
                      <a:pt x="189" y="84"/>
                    </a:lnTo>
                    <a:cubicBezTo>
                      <a:pt x="185" y="68"/>
                      <a:pt x="170" y="56"/>
                      <a:pt x="152" y="56"/>
                    </a:cubicBezTo>
                    <a:cubicBezTo>
                      <a:pt x="130" y="56"/>
                      <a:pt x="112" y="74"/>
                      <a:pt x="112" y="95"/>
                    </a:cubicBezTo>
                    <a:cubicBezTo>
                      <a:pt x="112" y="99"/>
                      <a:pt x="113" y="102"/>
                      <a:pt x="114" y="105"/>
                    </a:cubicBezTo>
                    <a:lnTo>
                      <a:pt x="54" y="173"/>
                    </a:lnTo>
                    <a:cubicBezTo>
                      <a:pt x="49" y="172"/>
                      <a:pt x="44" y="171"/>
                      <a:pt x="39" y="171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126">
                <a:extLst>
                  <a:ext uri="{FF2B5EF4-FFF2-40B4-BE49-F238E27FC236}">
                    <a16:creationId xmlns:a16="http://schemas.microsoft.com/office/drawing/2014/main" id="{8F4FB564-9742-B8E2-B878-8CE3CE2BF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1663" y="1922462"/>
                <a:ext cx="266700" cy="407988"/>
              </a:xfrm>
              <a:custGeom>
                <a:avLst/>
                <a:gdLst>
                  <a:gd name="T0" fmla="*/ 311 w 349"/>
                  <a:gd name="T1" fmla="*/ 108 h 536"/>
                  <a:gd name="T2" fmla="*/ 243 w 349"/>
                  <a:gd name="T3" fmla="*/ 129 h 536"/>
                  <a:gd name="T4" fmla="*/ 162 w 349"/>
                  <a:gd name="T5" fmla="*/ 292 h 536"/>
                  <a:gd name="T6" fmla="*/ 144 w 349"/>
                  <a:gd name="T7" fmla="*/ 208 h 536"/>
                  <a:gd name="T8" fmla="*/ 159 w 349"/>
                  <a:gd name="T9" fmla="*/ 174 h 536"/>
                  <a:gd name="T10" fmla="*/ 159 w 349"/>
                  <a:gd name="T11" fmla="*/ 0 h 536"/>
                  <a:gd name="T12" fmla="*/ 19 w 349"/>
                  <a:gd name="T13" fmla="*/ 170 h 536"/>
                  <a:gd name="T14" fmla="*/ 4 w 349"/>
                  <a:gd name="T15" fmla="*/ 234 h 536"/>
                  <a:gd name="T16" fmla="*/ 15 w 349"/>
                  <a:gd name="T17" fmla="*/ 483 h 536"/>
                  <a:gd name="T18" fmla="*/ 40 w 349"/>
                  <a:gd name="T19" fmla="*/ 516 h 536"/>
                  <a:gd name="T20" fmla="*/ 136 w 349"/>
                  <a:gd name="T21" fmla="*/ 533 h 536"/>
                  <a:gd name="T22" fmla="*/ 154 w 349"/>
                  <a:gd name="T23" fmla="*/ 536 h 536"/>
                  <a:gd name="T24" fmla="*/ 174 w 349"/>
                  <a:gd name="T25" fmla="*/ 525 h 536"/>
                  <a:gd name="T26" fmla="*/ 234 w 349"/>
                  <a:gd name="T27" fmla="*/ 445 h 536"/>
                  <a:gd name="T28" fmla="*/ 277 w 349"/>
                  <a:gd name="T29" fmla="*/ 331 h 536"/>
                  <a:gd name="T30" fmla="*/ 343 w 349"/>
                  <a:gd name="T31" fmla="*/ 164 h 536"/>
                  <a:gd name="T32" fmla="*/ 311 w 349"/>
                  <a:gd name="T33" fmla="*/ 108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9" h="536">
                    <a:moveTo>
                      <a:pt x="311" y="108"/>
                    </a:moveTo>
                    <a:cubicBezTo>
                      <a:pt x="291" y="100"/>
                      <a:pt x="260" y="97"/>
                      <a:pt x="243" y="129"/>
                    </a:cubicBezTo>
                    <a:lnTo>
                      <a:pt x="162" y="292"/>
                    </a:lnTo>
                    <a:lnTo>
                      <a:pt x="144" y="208"/>
                    </a:lnTo>
                    <a:lnTo>
                      <a:pt x="159" y="174"/>
                    </a:lnTo>
                    <a:lnTo>
                      <a:pt x="159" y="0"/>
                    </a:lnTo>
                    <a:lnTo>
                      <a:pt x="19" y="170"/>
                    </a:lnTo>
                    <a:cubicBezTo>
                      <a:pt x="0" y="190"/>
                      <a:pt x="3" y="218"/>
                      <a:pt x="4" y="234"/>
                    </a:cubicBezTo>
                    <a:lnTo>
                      <a:pt x="15" y="483"/>
                    </a:lnTo>
                    <a:cubicBezTo>
                      <a:pt x="16" y="503"/>
                      <a:pt x="19" y="511"/>
                      <a:pt x="40" y="516"/>
                    </a:cubicBezTo>
                    <a:lnTo>
                      <a:pt x="136" y="533"/>
                    </a:lnTo>
                    <a:cubicBezTo>
                      <a:pt x="142" y="535"/>
                      <a:pt x="148" y="536"/>
                      <a:pt x="154" y="536"/>
                    </a:cubicBezTo>
                    <a:cubicBezTo>
                      <a:pt x="161" y="536"/>
                      <a:pt x="168" y="534"/>
                      <a:pt x="174" y="525"/>
                    </a:cubicBezTo>
                    <a:cubicBezTo>
                      <a:pt x="192" y="502"/>
                      <a:pt x="226" y="457"/>
                      <a:pt x="234" y="445"/>
                    </a:cubicBezTo>
                    <a:cubicBezTo>
                      <a:pt x="242" y="434"/>
                      <a:pt x="253" y="403"/>
                      <a:pt x="277" y="331"/>
                    </a:cubicBezTo>
                    <a:cubicBezTo>
                      <a:pt x="292" y="287"/>
                      <a:pt x="343" y="164"/>
                      <a:pt x="343" y="164"/>
                    </a:cubicBezTo>
                    <a:cubicBezTo>
                      <a:pt x="349" y="144"/>
                      <a:pt x="336" y="117"/>
                      <a:pt x="311" y="10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EDA01F4-47DB-E770-68F6-FDAD8BD0359A}"/>
              </a:ext>
            </a:extLst>
          </p:cNvPr>
          <p:cNvGrpSpPr/>
          <p:nvPr/>
        </p:nvGrpSpPr>
        <p:grpSpPr>
          <a:xfrm>
            <a:off x="9410879" y="10532826"/>
            <a:ext cx="2855170" cy="3311998"/>
            <a:chOff x="10671997" y="4133896"/>
            <a:chExt cx="2855170" cy="3311998"/>
          </a:xfrm>
        </p:grpSpPr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62C26996-746D-7A3E-4B0C-064ED8BA004E}"/>
                </a:ext>
              </a:extLst>
            </p:cNvPr>
            <p:cNvSpPr/>
            <p:nvPr/>
          </p:nvSpPr>
          <p:spPr>
            <a:xfrm rot="16200000">
              <a:off x="10443583" y="4362310"/>
              <a:ext cx="3311998" cy="285517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17500" dir="8100000" algn="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0CF43FE3-E7B1-F66F-0D99-E244CE8CE534}"/>
                </a:ext>
              </a:extLst>
            </p:cNvPr>
            <p:cNvSpPr/>
            <p:nvPr/>
          </p:nvSpPr>
          <p:spPr>
            <a:xfrm rot="16200000">
              <a:off x="10872378" y="4732220"/>
              <a:ext cx="2454408" cy="2115868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  <a:effectLst>
              <a:innerShdw blurRad="177800" dist="762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nalytics11" descr="{&quot;Key&quot;:&quot;POWER_USER_SHAPE_ICON&quot;,&quot;Value&quot;:&quot;POWER_USER_SHAPE_ICON_STYLE_1&quot;}">
              <a:extLst>
                <a:ext uri="{FF2B5EF4-FFF2-40B4-BE49-F238E27FC236}">
                  <a16:creationId xmlns:a16="http://schemas.microsoft.com/office/drawing/2014/main" id="{9E9CD716-1E5F-308A-06F7-518797050519}"/>
                </a:ext>
              </a:extLst>
            </p:cNvPr>
            <p:cNvSpPr>
              <a:spLocks noChangeAspect="1" noEditPoints="1"/>
            </p:cNvSpPr>
            <p:nvPr>
              <p:custDataLst>
                <p:tags r:id="rId3"/>
              </p:custDataLst>
            </p:nvPr>
          </p:nvSpPr>
          <p:spPr bwMode="auto">
            <a:xfrm>
              <a:off x="11506206" y="5111888"/>
              <a:ext cx="1144686" cy="1106444"/>
            </a:xfrm>
            <a:custGeom>
              <a:avLst/>
              <a:gdLst>
                <a:gd name="T0" fmla="*/ 4300 w 4300"/>
                <a:gd name="T1" fmla="*/ 2342 h 4153"/>
                <a:gd name="T2" fmla="*/ 4193 w 4300"/>
                <a:gd name="T3" fmla="*/ 4153 h 4153"/>
                <a:gd name="T4" fmla="*/ 3375 w 4300"/>
                <a:gd name="T5" fmla="*/ 4046 h 4153"/>
                <a:gd name="T6" fmla="*/ 1232 w 4300"/>
                <a:gd name="T7" fmla="*/ 1492 h 4153"/>
                <a:gd name="T8" fmla="*/ 2050 w 4300"/>
                <a:gd name="T9" fmla="*/ 4046 h 4153"/>
                <a:gd name="T10" fmla="*/ 1156 w 4300"/>
                <a:gd name="T11" fmla="*/ 4122 h 4153"/>
                <a:gd name="T12" fmla="*/ 1232 w 4300"/>
                <a:gd name="T13" fmla="*/ 1492 h 4153"/>
                <a:gd name="T14" fmla="*/ 1174 w 4300"/>
                <a:gd name="T15" fmla="*/ 413 h 4153"/>
                <a:gd name="T16" fmla="*/ 1587 w 4300"/>
                <a:gd name="T17" fmla="*/ 0 h 4153"/>
                <a:gd name="T18" fmla="*/ 2001 w 4300"/>
                <a:gd name="T19" fmla="*/ 413 h 4153"/>
                <a:gd name="T20" fmla="*/ 2603 w 4300"/>
                <a:gd name="T21" fmla="*/ 1228 h 4153"/>
                <a:gd name="T22" fmla="*/ 3029 w 4300"/>
                <a:gd name="T23" fmla="*/ 1360 h 4153"/>
                <a:gd name="T24" fmla="*/ 3389 w 4300"/>
                <a:gd name="T25" fmla="*/ 1159 h 4153"/>
                <a:gd name="T26" fmla="*/ 3803 w 4300"/>
                <a:gd name="T27" fmla="*/ 745 h 4153"/>
                <a:gd name="T28" fmla="*/ 4217 w 4300"/>
                <a:gd name="T29" fmla="*/ 1159 h 4153"/>
                <a:gd name="T30" fmla="*/ 3803 w 4300"/>
                <a:gd name="T31" fmla="*/ 1573 h 4153"/>
                <a:gd name="T32" fmla="*/ 3121 w 4300"/>
                <a:gd name="T33" fmla="*/ 1560 h 4153"/>
                <a:gd name="T34" fmla="*/ 3005 w 4300"/>
                <a:gd name="T35" fmla="*/ 1919 h 4153"/>
                <a:gd name="T36" fmla="*/ 2420 w 4300"/>
                <a:gd name="T37" fmla="*/ 1919 h 4153"/>
                <a:gd name="T38" fmla="*/ 2366 w 4300"/>
                <a:gd name="T39" fmla="*/ 1400 h 4153"/>
                <a:gd name="T40" fmla="*/ 1441 w 4300"/>
                <a:gd name="T41" fmla="*/ 800 h 4153"/>
                <a:gd name="T42" fmla="*/ 876 w 4300"/>
                <a:gd name="T43" fmla="*/ 1243 h 4153"/>
                <a:gd name="T44" fmla="*/ 462 w 4300"/>
                <a:gd name="T45" fmla="*/ 1656 h 4153"/>
                <a:gd name="T46" fmla="*/ 49 w 4300"/>
                <a:gd name="T47" fmla="*/ 1243 h 4153"/>
                <a:gd name="T48" fmla="*/ 462 w 4300"/>
                <a:gd name="T49" fmla="*/ 829 h 4153"/>
                <a:gd name="T50" fmla="*/ 3885 w 4300"/>
                <a:gd name="T51" fmla="*/ 961 h 4153"/>
                <a:gd name="T52" fmla="*/ 3606 w 4300"/>
                <a:gd name="T53" fmla="*/ 1077 h 4153"/>
                <a:gd name="T54" fmla="*/ 3721 w 4300"/>
                <a:gd name="T55" fmla="*/ 1356 h 4153"/>
                <a:gd name="T56" fmla="*/ 4001 w 4300"/>
                <a:gd name="T57" fmla="*/ 1241 h 4153"/>
                <a:gd name="T58" fmla="*/ 2863 w 4300"/>
                <a:gd name="T59" fmla="*/ 1476 h 4153"/>
                <a:gd name="T60" fmla="*/ 2561 w 4300"/>
                <a:gd name="T61" fmla="*/ 1476 h 4153"/>
                <a:gd name="T62" fmla="*/ 2561 w 4300"/>
                <a:gd name="T63" fmla="*/ 1778 h 4153"/>
                <a:gd name="T64" fmla="*/ 2863 w 4300"/>
                <a:gd name="T65" fmla="*/ 1778 h 4153"/>
                <a:gd name="T66" fmla="*/ 2863 w 4300"/>
                <a:gd name="T67" fmla="*/ 1476 h 4153"/>
                <a:gd name="T68" fmla="*/ 1506 w 4300"/>
                <a:gd name="T69" fmla="*/ 216 h 4153"/>
                <a:gd name="T70" fmla="*/ 1390 w 4300"/>
                <a:gd name="T71" fmla="*/ 495 h 4153"/>
                <a:gd name="T72" fmla="*/ 1669 w 4300"/>
                <a:gd name="T73" fmla="*/ 611 h 4153"/>
                <a:gd name="T74" fmla="*/ 1785 w 4300"/>
                <a:gd name="T75" fmla="*/ 332 h 4153"/>
                <a:gd name="T76" fmla="*/ 462 w 4300"/>
                <a:gd name="T77" fmla="*/ 1029 h 4153"/>
                <a:gd name="T78" fmla="*/ 249 w 4300"/>
                <a:gd name="T79" fmla="*/ 1243 h 4153"/>
                <a:gd name="T80" fmla="*/ 462 w 4300"/>
                <a:gd name="T81" fmla="*/ 1456 h 4153"/>
                <a:gd name="T82" fmla="*/ 676 w 4300"/>
                <a:gd name="T83" fmla="*/ 1243 h 4153"/>
                <a:gd name="T84" fmla="*/ 818 w 4300"/>
                <a:gd name="T85" fmla="*/ 2320 h 4153"/>
                <a:gd name="T86" fmla="*/ 893 w 4300"/>
                <a:gd name="T87" fmla="*/ 4122 h 4153"/>
                <a:gd name="T88" fmla="*/ 0 w 4300"/>
                <a:gd name="T89" fmla="*/ 4046 h 4153"/>
                <a:gd name="T90" fmla="*/ 2357 w 4300"/>
                <a:gd name="T91" fmla="*/ 2737 h 4153"/>
                <a:gd name="T92" fmla="*/ 3175 w 4300"/>
                <a:gd name="T93" fmla="*/ 4046 h 4153"/>
                <a:gd name="T94" fmla="*/ 2357 w 4300"/>
                <a:gd name="T95" fmla="*/ 4153 h 4153"/>
                <a:gd name="T96" fmla="*/ 2250 w 4300"/>
                <a:gd name="T97" fmla="*/ 2844 h 4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0" h="4153">
                  <a:moveTo>
                    <a:pt x="3482" y="2236"/>
                  </a:moveTo>
                  <a:lnTo>
                    <a:pt x="4193" y="2236"/>
                  </a:lnTo>
                  <a:cubicBezTo>
                    <a:pt x="4223" y="2236"/>
                    <a:pt x="4249" y="2247"/>
                    <a:pt x="4269" y="2267"/>
                  </a:cubicBezTo>
                  <a:cubicBezTo>
                    <a:pt x="4288" y="2286"/>
                    <a:pt x="4300" y="2313"/>
                    <a:pt x="4300" y="2342"/>
                  </a:cubicBezTo>
                  <a:lnTo>
                    <a:pt x="4300" y="4046"/>
                  </a:lnTo>
                  <a:cubicBezTo>
                    <a:pt x="4300" y="4076"/>
                    <a:pt x="4288" y="4102"/>
                    <a:pt x="4268" y="4122"/>
                  </a:cubicBezTo>
                  <a:lnTo>
                    <a:pt x="4269" y="4122"/>
                  </a:lnTo>
                  <a:cubicBezTo>
                    <a:pt x="4249" y="4141"/>
                    <a:pt x="4223" y="4153"/>
                    <a:pt x="4193" y="4153"/>
                  </a:cubicBezTo>
                  <a:lnTo>
                    <a:pt x="3482" y="4153"/>
                  </a:lnTo>
                  <a:cubicBezTo>
                    <a:pt x="3452" y="4153"/>
                    <a:pt x="3426" y="4141"/>
                    <a:pt x="3406" y="4122"/>
                  </a:cubicBezTo>
                  <a:lnTo>
                    <a:pt x="3406" y="4122"/>
                  </a:lnTo>
                  <a:cubicBezTo>
                    <a:pt x="3387" y="4102"/>
                    <a:pt x="3375" y="4076"/>
                    <a:pt x="3375" y="4046"/>
                  </a:cubicBezTo>
                  <a:lnTo>
                    <a:pt x="3375" y="2342"/>
                  </a:lnTo>
                  <a:cubicBezTo>
                    <a:pt x="3375" y="2313"/>
                    <a:pt x="3387" y="2286"/>
                    <a:pt x="3406" y="2267"/>
                  </a:cubicBezTo>
                  <a:cubicBezTo>
                    <a:pt x="3426" y="2247"/>
                    <a:pt x="3452" y="2236"/>
                    <a:pt x="3482" y="2236"/>
                  </a:cubicBezTo>
                  <a:close/>
                  <a:moveTo>
                    <a:pt x="1232" y="1492"/>
                  </a:moveTo>
                  <a:lnTo>
                    <a:pt x="1943" y="1492"/>
                  </a:lnTo>
                  <a:cubicBezTo>
                    <a:pt x="1972" y="1492"/>
                    <a:pt x="1999" y="1504"/>
                    <a:pt x="2018" y="1524"/>
                  </a:cubicBezTo>
                  <a:cubicBezTo>
                    <a:pt x="2038" y="1543"/>
                    <a:pt x="2050" y="1569"/>
                    <a:pt x="2050" y="1599"/>
                  </a:cubicBezTo>
                  <a:lnTo>
                    <a:pt x="2050" y="4046"/>
                  </a:lnTo>
                  <a:cubicBezTo>
                    <a:pt x="2050" y="4076"/>
                    <a:pt x="2038" y="4103"/>
                    <a:pt x="2018" y="4122"/>
                  </a:cubicBezTo>
                  <a:cubicBezTo>
                    <a:pt x="1999" y="4141"/>
                    <a:pt x="1972" y="4153"/>
                    <a:pt x="1943" y="4153"/>
                  </a:cubicBezTo>
                  <a:lnTo>
                    <a:pt x="1232" y="4153"/>
                  </a:lnTo>
                  <a:cubicBezTo>
                    <a:pt x="1202" y="4153"/>
                    <a:pt x="1175" y="4141"/>
                    <a:pt x="1156" y="4122"/>
                  </a:cubicBezTo>
                  <a:cubicBezTo>
                    <a:pt x="1137" y="4103"/>
                    <a:pt x="1125" y="4076"/>
                    <a:pt x="1125" y="4046"/>
                  </a:cubicBezTo>
                  <a:lnTo>
                    <a:pt x="1125" y="1599"/>
                  </a:lnTo>
                  <a:cubicBezTo>
                    <a:pt x="1125" y="1569"/>
                    <a:pt x="1137" y="1543"/>
                    <a:pt x="1156" y="1524"/>
                  </a:cubicBezTo>
                  <a:cubicBezTo>
                    <a:pt x="1175" y="1504"/>
                    <a:pt x="1202" y="1492"/>
                    <a:pt x="1232" y="1492"/>
                  </a:cubicBezTo>
                  <a:close/>
                  <a:moveTo>
                    <a:pt x="726" y="924"/>
                  </a:moveTo>
                  <a:lnTo>
                    <a:pt x="1205" y="571"/>
                  </a:lnTo>
                  <a:cubicBezTo>
                    <a:pt x="1195" y="549"/>
                    <a:pt x="1188" y="525"/>
                    <a:pt x="1183" y="501"/>
                  </a:cubicBezTo>
                  <a:cubicBezTo>
                    <a:pt x="1177" y="473"/>
                    <a:pt x="1174" y="443"/>
                    <a:pt x="1174" y="413"/>
                  </a:cubicBezTo>
                  <a:cubicBezTo>
                    <a:pt x="1174" y="357"/>
                    <a:pt x="1185" y="304"/>
                    <a:pt x="1205" y="255"/>
                  </a:cubicBezTo>
                  <a:cubicBezTo>
                    <a:pt x="1226" y="205"/>
                    <a:pt x="1257" y="159"/>
                    <a:pt x="1295" y="121"/>
                  </a:cubicBezTo>
                  <a:cubicBezTo>
                    <a:pt x="1333" y="83"/>
                    <a:pt x="1378" y="52"/>
                    <a:pt x="1429" y="31"/>
                  </a:cubicBezTo>
                  <a:cubicBezTo>
                    <a:pt x="1478" y="11"/>
                    <a:pt x="1531" y="0"/>
                    <a:pt x="1587" y="0"/>
                  </a:cubicBezTo>
                  <a:cubicBezTo>
                    <a:pt x="1643" y="0"/>
                    <a:pt x="1697" y="11"/>
                    <a:pt x="1745" y="31"/>
                  </a:cubicBezTo>
                  <a:cubicBezTo>
                    <a:pt x="1796" y="52"/>
                    <a:pt x="1842" y="83"/>
                    <a:pt x="1880" y="121"/>
                  </a:cubicBezTo>
                  <a:cubicBezTo>
                    <a:pt x="1918" y="159"/>
                    <a:pt x="1949" y="205"/>
                    <a:pt x="1970" y="255"/>
                  </a:cubicBezTo>
                  <a:cubicBezTo>
                    <a:pt x="1990" y="304"/>
                    <a:pt x="2001" y="357"/>
                    <a:pt x="2001" y="413"/>
                  </a:cubicBezTo>
                  <a:cubicBezTo>
                    <a:pt x="2001" y="457"/>
                    <a:pt x="1994" y="499"/>
                    <a:pt x="1982" y="538"/>
                  </a:cubicBezTo>
                  <a:cubicBezTo>
                    <a:pt x="1970" y="575"/>
                    <a:pt x="1954" y="609"/>
                    <a:pt x="1933" y="640"/>
                  </a:cubicBezTo>
                  <a:lnTo>
                    <a:pt x="2513" y="1264"/>
                  </a:lnTo>
                  <a:cubicBezTo>
                    <a:pt x="2541" y="1249"/>
                    <a:pt x="2571" y="1237"/>
                    <a:pt x="2603" y="1228"/>
                  </a:cubicBezTo>
                  <a:cubicBezTo>
                    <a:pt x="2638" y="1218"/>
                    <a:pt x="2675" y="1213"/>
                    <a:pt x="2712" y="1213"/>
                  </a:cubicBezTo>
                  <a:cubicBezTo>
                    <a:pt x="2768" y="1213"/>
                    <a:pt x="2822" y="1224"/>
                    <a:pt x="2871" y="1244"/>
                  </a:cubicBezTo>
                  <a:cubicBezTo>
                    <a:pt x="2921" y="1265"/>
                    <a:pt x="2967" y="1296"/>
                    <a:pt x="3005" y="1334"/>
                  </a:cubicBezTo>
                  <a:cubicBezTo>
                    <a:pt x="3013" y="1342"/>
                    <a:pt x="3021" y="1351"/>
                    <a:pt x="3029" y="1360"/>
                  </a:cubicBezTo>
                  <a:cubicBezTo>
                    <a:pt x="3033" y="1366"/>
                    <a:pt x="3038" y="1371"/>
                    <a:pt x="3042" y="1377"/>
                  </a:cubicBezTo>
                  <a:lnTo>
                    <a:pt x="3395" y="1226"/>
                  </a:lnTo>
                  <a:cubicBezTo>
                    <a:pt x="3393" y="1217"/>
                    <a:pt x="3392" y="1208"/>
                    <a:pt x="3391" y="1199"/>
                  </a:cubicBezTo>
                  <a:cubicBezTo>
                    <a:pt x="3390" y="1185"/>
                    <a:pt x="3389" y="1172"/>
                    <a:pt x="3389" y="1159"/>
                  </a:cubicBezTo>
                  <a:cubicBezTo>
                    <a:pt x="3389" y="1103"/>
                    <a:pt x="3401" y="1049"/>
                    <a:pt x="3421" y="1001"/>
                  </a:cubicBezTo>
                  <a:cubicBezTo>
                    <a:pt x="3442" y="950"/>
                    <a:pt x="3472" y="905"/>
                    <a:pt x="3511" y="866"/>
                  </a:cubicBezTo>
                  <a:cubicBezTo>
                    <a:pt x="3549" y="828"/>
                    <a:pt x="3594" y="798"/>
                    <a:pt x="3645" y="777"/>
                  </a:cubicBezTo>
                  <a:cubicBezTo>
                    <a:pt x="3694" y="756"/>
                    <a:pt x="3747" y="745"/>
                    <a:pt x="3803" y="745"/>
                  </a:cubicBezTo>
                  <a:cubicBezTo>
                    <a:pt x="3859" y="745"/>
                    <a:pt x="3912" y="756"/>
                    <a:pt x="3961" y="777"/>
                  </a:cubicBezTo>
                  <a:cubicBezTo>
                    <a:pt x="4012" y="798"/>
                    <a:pt x="4058" y="828"/>
                    <a:pt x="4096" y="866"/>
                  </a:cubicBezTo>
                  <a:cubicBezTo>
                    <a:pt x="4134" y="905"/>
                    <a:pt x="4164" y="950"/>
                    <a:pt x="4185" y="1001"/>
                  </a:cubicBezTo>
                  <a:cubicBezTo>
                    <a:pt x="4206" y="1049"/>
                    <a:pt x="4217" y="1103"/>
                    <a:pt x="4217" y="1159"/>
                  </a:cubicBezTo>
                  <a:cubicBezTo>
                    <a:pt x="4217" y="1215"/>
                    <a:pt x="4206" y="1268"/>
                    <a:pt x="4185" y="1317"/>
                  </a:cubicBezTo>
                  <a:cubicBezTo>
                    <a:pt x="4164" y="1368"/>
                    <a:pt x="4134" y="1413"/>
                    <a:pt x="4096" y="1452"/>
                  </a:cubicBezTo>
                  <a:cubicBezTo>
                    <a:pt x="4058" y="1489"/>
                    <a:pt x="4012" y="1520"/>
                    <a:pt x="3961" y="1541"/>
                  </a:cubicBezTo>
                  <a:cubicBezTo>
                    <a:pt x="3912" y="1561"/>
                    <a:pt x="3859" y="1573"/>
                    <a:pt x="3803" y="1573"/>
                  </a:cubicBezTo>
                  <a:cubicBezTo>
                    <a:pt x="3747" y="1573"/>
                    <a:pt x="3694" y="1561"/>
                    <a:pt x="3645" y="1541"/>
                  </a:cubicBezTo>
                  <a:cubicBezTo>
                    <a:pt x="3594" y="1520"/>
                    <a:pt x="3549" y="1489"/>
                    <a:pt x="3511" y="1452"/>
                  </a:cubicBezTo>
                  <a:cubicBezTo>
                    <a:pt x="3497" y="1438"/>
                    <a:pt x="3485" y="1424"/>
                    <a:pt x="3473" y="1409"/>
                  </a:cubicBezTo>
                  <a:lnTo>
                    <a:pt x="3121" y="1560"/>
                  </a:lnTo>
                  <a:cubicBezTo>
                    <a:pt x="3122" y="1569"/>
                    <a:pt x="3123" y="1578"/>
                    <a:pt x="3124" y="1587"/>
                  </a:cubicBezTo>
                  <a:cubicBezTo>
                    <a:pt x="3125" y="1600"/>
                    <a:pt x="3126" y="1614"/>
                    <a:pt x="3126" y="1627"/>
                  </a:cubicBezTo>
                  <a:cubicBezTo>
                    <a:pt x="3126" y="1683"/>
                    <a:pt x="3115" y="1736"/>
                    <a:pt x="3095" y="1785"/>
                  </a:cubicBezTo>
                  <a:cubicBezTo>
                    <a:pt x="3074" y="1836"/>
                    <a:pt x="3043" y="1881"/>
                    <a:pt x="3005" y="1919"/>
                  </a:cubicBezTo>
                  <a:cubicBezTo>
                    <a:pt x="2967" y="1957"/>
                    <a:pt x="2921" y="1988"/>
                    <a:pt x="2871" y="2009"/>
                  </a:cubicBezTo>
                  <a:cubicBezTo>
                    <a:pt x="2822" y="2029"/>
                    <a:pt x="2768" y="2040"/>
                    <a:pt x="2712" y="2040"/>
                  </a:cubicBezTo>
                  <a:cubicBezTo>
                    <a:pt x="2656" y="2040"/>
                    <a:pt x="2603" y="2029"/>
                    <a:pt x="2554" y="2009"/>
                  </a:cubicBezTo>
                  <a:cubicBezTo>
                    <a:pt x="2503" y="1988"/>
                    <a:pt x="2458" y="1957"/>
                    <a:pt x="2420" y="1919"/>
                  </a:cubicBezTo>
                  <a:cubicBezTo>
                    <a:pt x="2382" y="1881"/>
                    <a:pt x="2351" y="1836"/>
                    <a:pt x="2330" y="1785"/>
                  </a:cubicBezTo>
                  <a:cubicBezTo>
                    <a:pt x="2310" y="1736"/>
                    <a:pt x="2299" y="1683"/>
                    <a:pt x="2299" y="1627"/>
                  </a:cubicBezTo>
                  <a:cubicBezTo>
                    <a:pt x="2299" y="1583"/>
                    <a:pt x="2305" y="1541"/>
                    <a:pt x="2318" y="1502"/>
                  </a:cubicBezTo>
                  <a:cubicBezTo>
                    <a:pt x="2329" y="1466"/>
                    <a:pt x="2346" y="1431"/>
                    <a:pt x="2366" y="1400"/>
                  </a:cubicBezTo>
                  <a:lnTo>
                    <a:pt x="1787" y="776"/>
                  </a:lnTo>
                  <a:cubicBezTo>
                    <a:pt x="1759" y="791"/>
                    <a:pt x="1729" y="804"/>
                    <a:pt x="1697" y="812"/>
                  </a:cubicBezTo>
                  <a:cubicBezTo>
                    <a:pt x="1662" y="822"/>
                    <a:pt x="1625" y="827"/>
                    <a:pt x="1587" y="827"/>
                  </a:cubicBezTo>
                  <a:cubicBezTo>
                    <a:pt x="1536" y="827"/>
                    <a:pt x="1486" y="818"/>
                    <a:pt x="1441" y="800"/>
                  </a:cubicBezTo>
                  <a:cubicBezTo>
                    <a:pt x="1398" y="784"/>
                    <a:pt x="1358" y="761"/>
                    <a:pt x="1323" y="732"/>
                  </a:cubicBezTo>
                  <a:lnTo>
                    <a:pt x="845" y="1085"/>
                  </a:lnTo>
                  <a:cubicBezTo>
                    <a:pt x="854" y="1107"/>
                    <a:pt x="861" y="1131"/>
                    <a:pt x="867" y="1155"/>
                  </a:cubicBezTo>
                  <a:cubicBezTo>
                    <a:pt x="873" y="1184"/>
                    <a:pt x="876" y="1213"/>
                    <a:pt x="876" y="1243"/>
                  </a:cubicBezTo>
                  <a:cubicBezTo>
                    <a:pt x="876" y="1299"/>
                    <a:pt x="865" y="1352"/>
                    <a:pt x="845" y="1401"/>
                  </a:cubicBezTo>
                  <a:cubicBezTo>
                    <a:pt x="824" y="1452"/>
                    <a:pt x="793" y="1497"/>
                    <a:pt x="755" y="1535"/>
                  </a:cubicBezTo>
                  <a:cubicBezTo>
                    <a:pt x="717" y="1573"/>
                    <a:pt x="671" y="1604"/>
                    <a:pt x="620" y="1625"/>
                  </a:cubicBezTo>
                  <a:cubicBezTo>
                    <a:pt x="572" y="1645"/>
                    <a:pt x="518" y="1656"/>
                    <a:pt x="462" y="1656"/>
                  </a:cubicBezTo>
                  <a:cubicBezTo>
                    <a:pt x="406" y="1656"/>
                    <a:pt x="353" y="1645"/>
                    <a:pt x="304" y="1625"/>
                  </a:cubicBezTo>
                  <a:cubicBezTo>
                    <a:pt x="253" y="1604"/>
                    <a:pt x="208" y="1573"/>
                    <a:pt x="170" y="1535"/>
                  </a:cubicBezTo>
                  <a:cubicBezTo>
                    <a:pt x="132" y="1497"/>
                    <a:pt x="101" y="1452"/>
                    <a:pt x="80" y="1401"/>
                  </a:cubicBezTo>
                  <a:cubicBezTo>
                    <a:pt x="60" y="1352"/>
                    <a:pt x="49" y="1299"/>
                    <a:pt x="49" y="1243"/>
                  </a:cubicBezTo>
                  <a:cubicBezTo>
                    <a:pt x="49" y="1187"/>
                    <a:pt x="60" y="1133"/>
                    <a:pt x="80" y="1084"/>
                  </a:cubicBezTo>
                  <a:cubicBezTo>
                    <a:pt x="101" y="1034"/>
                    <a:pt x="132" y="988"/>
                    <a:pt x="170" y="950"/>
                  </a:cubicBezTo>
                  <a:cubicBezTo>
                    <a:pt x="208" y="912"/>
                    <a:pt x="253" y="881"/>
                    <a:pt x="304" y="860"/>
                  </a:cubicBezTo>
                  <a:cubicBezTo>
                    <a:pt x="353" y="840"/>
                    <a:pt x="406" y="829"/>
                    <a:pt x="462" y="829"/>
                  </a:cubicBezTo>
                  <a:cubicBezTo>
                    <a:pt x="514" y="829"/>
                    <a:pt x="563" y="838"/>
                    <a:pt x="609" y="856"/>
                  </a:cubicBezTo>
                  <a:cubicBezTo>
                    <a:pt x="652" y="872"/>
                    <a:pt x="691" y="895"/>
                    <a:pt x="726" y="924"/>
                  </a:cubicBezTo>
                  <a:close/>
                  <a:moveTo>
                    <a:pt x="3954" y="1008"/>
                  </a:moveTo>
                  <a:cubicBezTo>
                    <a:pt x="3934" y="988"/>
                    <a:pt x="3911" y="972"/>
                    <a:pt x="3885" y="961"/>
                  </a:cubicBezTo>
                  <a:cubicBezTo>
                    <a:pt x="3860" y="951"/>
                    <a:pt x="3832" y="945"/>
                    <a:pt x="3803" y="945"/>
                  </a:cubicBezTo>
                  <a:cubicBezTo>
                    <a:pt x="3774" y="945"/>
                    <a:pt x="3746" y="951"/>
                    <a:pt x="3721" y="961"/>
                  </a:cubicBezTo>
                  <a:cubicBezTo>
                    <a:pt x="3695" y="972"/>
                    <a:pt x="3672" y="988"/>
                    <a:pt x="3652" y="1008"/>
                  </a:cubicBezTo>
                  <a:cubicBezTo>
                    <a:pt x="3632" y="1028"/>
                    <a:pt x="3616" y="1051"/>
                    <a:pt x="3606" y="1077"/>
                  </a:cubicBezTo>
                  <a:cubicBezTo>
                    <a:pt x="3595" y="1102"/>
                    <a:pt x="3589" y="1130"/>
                    <a:pt x="3589" y="1159"/>
                  </a:cubicBezTo>
                  <a:cubicBezTo>
                    <a:pt x="3589" y="1188"/>
                    <a:pt x="3595" y="1216"/>
                    <a:pt x="3606" y="1241"/>
                  </a:cubicBezTo>
                  <a:cubicBezTo>
                    <a:pt x="3616" y="1267"/>
                    <a:pt x="3632" y="1290"/>
                    <a:pt x="3652" y="1310"/>
                  </a:cubicBezTo>
                  <a:cubicBezTo>
                    <a:pt x="3672" y="1330"/>
                    <a:pt x="3695" y="1346"/>
                    <a:pt x="3721" y="1356"/>
                  </a:cubicBezTo>
                  <a:cubicBezTo>
                    <a:pt x="3746" y="1367"/>
                    <a:pt x="3774" y="1373"/>
                    <a:pt x="3803" y="1373"/>
                  </a:cubicBezTo>
                  <a:cubicBezTo>
                    <a:pt x="3832" y="1373"/>
                    <a:pt x="3860" y="1367"/>
                    <a:pt x="3885" y="1356"/>
                  </a:cubicBezTo>
                  <a:cubicBezTo>
                    <a:pt x="3911" y="1346"/>
                    <a:pt x="3934" y="1330"/>
                    <a:pt x="3954" y="1310"/>
                  </a:cubicBezTo>
                  <a:cubicBezTo>
                    <a:pt x="3974" y="1290"/>
                    <a:pt x="3990" y="1267"/>
                    <a:pt x="4001" y="1241"/>
                  </a:cubicBezTo>
                  <a:cubicBezTo>
                    <a:pt x="4011" y="1216"/>
                    <a:pt x="4017" y="1188"/>
                    <a:pt x="4017" y="1159"/>
                  </a:cubicBezTo>
                  <a:cubicBezTo>
                    <a:pt x="4017" y="1130"/>
                    <a:pt x="4011" y="1102"/>
                    <a:pt x="4001" y="1077"/>
                  </a:cubicBezTo>
                  <a:cubicBezTo>
                    <a:pt x="3990" y="1051"/>
                    <a:pt x="3974" y="1028"/>
                    <a:pt x="3954" y="1008"/>
                  </a:cubicBezTo>
                  <a:close/>
                  <a:moveTo>
                    <a:pt x="2863" y="1476"/>
                  </a:moveTo>
                  <a:cubicBezTo>
                    <a:pt x="2844" y="1456"/>
                    <a:pt x="2820" y="1440"/>
                    <a:pt x="2794" y="1429"/>
                  </a:cubicBezTo>
                  <a:cubicBezTo>
                    <a:pt x="2769" y="1419"/>
                    <a:pt x="2741" y="1413"/>
                    <a:pt x="2712" y="1413"/>
                  </a:cubicBezTo>
                  <a:cubicBezTo>
                    <a:pt x="2683" y="1413"/>
                    <a:pt x="2656" y="1419"/>
                    <a:pt x="2631" y="1429"/>
                  </a:cubicBezTo>
                  <a:cubicBezTo>
                    <a:pt x="2605" y="1440"/>
                    <a:pt x="2581" y="1456"/>
                    <a:pt x="2561" y="1476"/>
                  </a:cubicBezTo>
                  <a:cubicBezTo>
                    <a:pt x="2541" y="1495"/>
                    <a:pt x="2526" y="1519"/>
                    <a:pt x="2515" y="1545"/>
                  </a:cubicBezTo>
                  <a:cubicBezTo>
                    <a:pt x="2504" y="1570"/>
                    <a:pt x="2499" y="1598"/>
                    <a:pt x="2499" y="1627"/>
                  </a:cubicBezTo>
                  <a:cubicBezTo>
                    <a:pt x="2499" y="1656"/>
                    <a:pt x="2504" y="1684"/>
                    <a:pt x="2515" y="1709"/>
                  </a:cubicBezTo>
                  <a:cubicBezTo>
                    <a:pt x="2526" y="1735"/>
                    <a:pt x="2541" y="1758"/>
                    <a:pt x="2561" y="1778"/>
                  </a:cubicBezTo>
                  <a:cubicBezTo>
                    <a:pt x="2581" y="1798"/>
                    <a:pt x="2605" y="1813"/>
                    <a:pt x="2631" y="1824"/>
                  </a:cubicBezTo>
                  <a:cubicBezTo>
                    <a:pt x="2656" y="1835"/>
                    <a:pt x="2683" y="1841"/>
                    <a:pt x="2712" y="1841"/>
                  </a:cubicBezTo>
                  <a:cubicBezTo>
                    <a:pt x="2741" y="1841"/>
                    <a:pt x="2769" y="1835"/>
                    <a:pt x="2794" y="1824"/>
                  </a:cubicBezTo>
                  <a:cubicBezTo>
                    <a:pt x="2820" y="1813"/>
                    <a:pt x="2844" y="1798"/>
                    <a:pt x="2863" y="1778"/>
                  </a:cubicBezTo>
                  <a:cubicBezTo>
                    <a:pt x="2883" y="1758"/>
                    <a:pt x="2899" y="1735"/>
                    <a:pt x="2910" y="1709"/>
                  </a:cubicBezTo>
                  <a:cubicBezTo>
                    <a:pt x="2920" y="1684"/>
                    <a:pt x="2926" y="1656"/>
                    <a:pt x="2926" y="1627"/>
                  </a:cubicBezTo>
                  <a:cubicBezTo>
                    <a:pt x="2926" y="1598"/>
                    <a:pt x="2920" y="1570"/>
                    <a:pt x="2910" y="1545"/>
                  </a:cubicBezTo>
                  <a:cubicBezTo>
                    <a:pt x="2899" y="1519"/>
                    <a:pt x="2883" y="1495"/>
                    <a:pt x="2863" y="1476"/>
                  </a:cubicBezTo>
                  <a:close/>
                  <a:moveTo>
                    <a:pt x="1738" y="262"/>
                  </a:moveTo>
                  <a:cubicBezTo>
                    <a:pt x="1719" y="243"/>
                    <a:pt x="1695" y="227"/>
                    <a:pt x="1669" y="216"/>
                  </a:cubicBezTo>
                  <a:cubicBezTo>
                    <a:pt x="1644" y="205"/>
                    <a:pt x="1616" y="200"/>
                    <a:pt x="1587" y="200"/>
                  </a:cubicBezTo>
                  <a:cubicBezTo>
                    <a:pt x="1558" y="200"/>
                    <a:pt x="1531" y="205"/>
                    <a:pt x="1506" y="216"/>
                  </a:cubicBezTo>
                  <a:cubicBezTo>
                    <a:pt x="1479" y="227"/>
                    <a:pt x="1456" y="243"/>
                    <a:pt x="1436" y="262"/>
                  </a:cubicBezTo>
                  <a:cubicBezTo>
                    <a:pt x="1416" y="282"/>
                    <a:pt x="1401" y="306"/>
                    <a:pt x="1390" y="332"/>
                  </a:cubicBezTo>
                  <a:cubicBezTo>
                    <a:pt x="1379" y="357"/>
                    <a:pt x="1374" y="385"/>
                    <a:pt x="1374" y="413"/>
                  </a:cubicBezTo>
                  <a:cubicBezTo>
                    <a:pt x="1374" y="443"/>
                    <a:pt x="1379" y="470"/>
                    <a:pt x="1390" y="495"/>
                  </a:cubicBezTo>
                  <a:cubicBezTo>
                    <a:pt x="1401" y="521"/>
                    <a:pt x="1416" y="545"/>
                    <a:pt x="1436" y="565"/>
                  </a:cubicBezTo>
                  <a:cubicBezTo>
                    <a:pt x="1456" y="584"/>
                    <a:pt x="1479" y="600"/>
                    <a:pt x="1506" y="611"/>
                  </a:cubicBezTo>
                  <a:cubicBezTo>
                    <a:pt x="1531" y="622"/>
                    <a:pt x="1558" y="627"/>
                    <a:pt x="1587" y="627"/>
                  </a:cubicBezTo>
                  <a:cubicBezTo>
                    <a:pt x="1616" y="627"/>
                    <a:pt x="1644" y="622"/>
                    <a:pt x="1669" y="611"/>
                  </a:cubicBezTo>
                  <a:cubicBezTo>
                    <a:pt x="1695" y="600"/>
                    <a:pt x="1719" y="584"/>
                    <a:pt x="1738" y="565"/>
                  </a:cubicBezTo>
                  <a:cubicBezTo>
                    <a:pt x="1758" y="545"/>
                    <a:pt x="1774" y="521"/>
                    <a:pt x="1785" y="495"/>
                  </a:cubicBezTo>
                  <a:cubicBezTo>
                    <a:pt x="1795" y="470"/>
                    <a:pt x="1801" y="443"/>
                    <a:pt x="1801" y="413"/>
                  </a:cubicBezTo>
                  <a:cubicBezTo>
                    <a:pt x="1801" y="385"/>
                    <a:pt x="1795" y="357"/>
                    <a:pt x="1785" y="332"/>
                  </a:cubicBezTo>
                  <a:cubicBezTo>
                    <a:pt x="1774" y="306"/>
                    <a:pt x="1758" y="282"/>
                    <a:pt x="1738" y="262"/>
                  </a:cubicBezTo>
                  <a:close/>
                  <a:moveTo>
                    <a:pt x="613" y="1091"/>
                  </a:moveTo>
                  <a:cubicBezTo>
                    <a:pt x="594" y="1072"/>
                    <a:pt x="570" y="1056"/>
                    <a:pt x="544" y="1045"/>
                  </a:cubicBezTo>
                  <a:cubicBezTo>
                    <a:pt x="519" y="1035"/>
                    <a:pt x="491" y="1029"/>
                    <a:pt x="462" y="1029"/>
                  </a:cubicBezTo>
                  <a:cubicBezTo>
                    <a:pt x="433" y="1029"/>
                    <a:pt x="406" y="1035"/>
                    <a:pt x="380" y="1045"/>
                  </a:cubicBezTo>
                  <a:cubicBezTo>
                    <a:pt x="354" y="1056"/>
                    <a:pt x="331" y="1072"/>
                    <a:pt x="311" y="1091"/>
                  </a:cubicBezTo>
                  <a:cubicBezTo>
                    <a:pt x="291" y="1111"/>
                    <a:pt x="275" y="1135"/>
                    <a:pt x="265" y="1161"/>
                  </a:cubicBezTo>
                  <a:cubicBezTo>
                    <a:pt x="254" y="1186"/>
                    <a:pt x="249" y="1214"/>
                    <a:pt x="249" y="1243"/>
                  </a:cubicBezTo>
                  <a:cubicBezTo>
                    <a:pt x="249" y="1272"/>
                    <a:pt x="254" y="1299"/>
                    <a:pt x="265" y="1324"/>
                  </a:cubicBezTo>
                  <a:cubicBezTo>
                    <a:pt x="275" y="1350"/>
                    <a:pt x="291" y="1374"/>
                    <a:pt x="311" y="1394"/>
                  </a:cubicBezTo>
                  <a:cubicBezTo>
                    <a:pt x="331" y="1413"/>
                    <a:pt x="354" y="1429"/>
                    <a:pt x="380" y="1440"/>
                  </a:cubicBezTo>
                  <a:cubicBezTo>
                    <a:pt x="406" y="1451"/>
                    <a:pt x="433" y="1456"/>
                    <a:pt x="462" y="1456"/>
                  </a:cubicBezTo>
                  <a:cubicBezTo>
                    <a:pt x="491" y="1456"/>
                    <a:pt x="519" y="1451"/>
                    <a:pt x="544" y="1440"/>
                  </a:cubicBezTo>
                  <a:cubicBezTo>
                    <a:pt x="570" y="1429"/>
                    <a:pt x="594" y="1413"/>
                    <a:pt x="613" y="1394"/>
                  </a:cubicBezTo>
                  <a:cubicBezTo>
                    <a:pt x="633" y="1374"/>
                    <a:pt x="649" y="1350"/>
                    <a:pt x="660" y="1324"/>
                  </a:cubicBezTo>
                  <a:cubicBezTo>
                    <a:pt x="670" y="1299"/>
                    <a:pt x="676" y="1272"/>
                    <a:pt x="676" y="1243"/>
                  </a:cubicBezTo>
                  <a:cubicBezTo>
                    <a:pt x="676" y="1214"/>
                    <a:pt x="670" y="1186"/>
                    <a:pt x="660" y="1161"/>
                  </a:cubicBezTo>
                  <a:cubicBezTo>
                    <a:pt x="649" y="1135"/>
                    <a:pt x="633" y="1111"/>
                    <a:pt x="613" y="1091"/>
                  </a:cubicBezTo>
                  <a:close/>
                  <a:moveTo>
                    <a:pt x="106" y="2320"/>
                  </a:moveTo>
                  <a:lnTo>
                    <a:pt x="818" y="2320"/>
                  </a:lnTo>
                  <a:cubicBezTo>
                    <a:pt x="847" y="2320"/>
                    <a:pt x="874" y="2332"/>
                    <a:pt x="893" y="2352"/>
                  </a:cubicBezTo>
                  <a:cubicBezTo>
                    <a:pt x="913" y="2371"/>
                    <a:pt x="925" y="2398"/>
                    <a:pt x="925" y="2427"/>
                  </a:cubicBezTo>
                  <a:lnTo>
                    <a:pt x="925" y="4046"/>
                  </a:lnTo>
                  <a:cubicBezTo>
                    <a:pt x="925" y="4076"/>
                    <a:pt x="913" y="4103"/>
                    <a:pt x="893" y="4122"/>
                  </a:cubicBezTo>
                  <a:cubicBezTo>
                    <a:pt x="874" y="4141"/>
                    <a:pt x="847" y="4153"/>
                    <a:pt x="818" y="4153"/>
                  </a:cubicBezTo>
                  <a:lnTo>
                    <a:pt x="106" y="4153"/>
                  </a:lnTo>
                  <a:cubicBezTo>
                    <a:pt x="77" y="4153"/>
                    <a:pt x="50" y="4141"/>
                    <a:pt x="31" y="4122"/>
                  </a:cubicBezTo>
                  <a:cubicBezTo>
                    <a:pt x="12" y="4103"/>
                    <a:pt x="0" y="4076"/>
                    <a:pt x="0" y="4046"/>
                  </a:cubicBezTo>
                  <a:lnTo>
                    <a:pt x="0" y="2427"/>
                  </a:lnTo>
                  <a:cubicBezTo>
                    <a:pt x="0" y="2398"/>
                    <a:pt x="12" y="2371"/>
                    <a:pt x="31" y="2352"/>
                  </a:cubicBezTo>
                  <a:cubicBezTo>
                    <a:pt x="50" y="2332"/>
                    <a:pt x="77" y="2320"/>
                    <a:pt x="106" y="2320"/>
                  </a:cubicBezTo>
                  <a:close/>
                  <a:moveTo>
                    <a:pt x="2357" y="2737"/>
                  </a:moveTo>
                  <a:lnTo>
                    <a:pt x="3068" y="2737"/>
                  </a:lnTo>
                  <a:cubicBezTo>
                    <a:pt x="3098" y="2737"/>
                    <a:pt x="3124" y="2749"/>
                    <a:pt x="3143" y="2769"/>
                  </a:cubicBezTo>
                  <a:cubicBezTo>
                    <a:pt x="3163" y="2788"/>
                    <a:pt x="3175" y="2814"/>
                    <a:pt x="3175" y="2844"/>
                  </a:cubicBezTo>
                  <a:lnTo>
                    <a:pt x="3175" y="4046"/>
                  </a:lnTo>
                  <a:cubicBezTo>
                    <a:pt x="3175" y="4076"/>
                    <a:pt x="3163" y="4102"/>
                    <a:pt x="3143" y="4122"/>
                  </a:cubicBezTo>
                  <a:lnTo>
                    <a:pt x="3143" y="4122"/>
                  </a:lnTo>
                  <a:cubicBezTo>
                    <a:pt x="3124" y="4141"/>
                    <a:pt x="3098" y="4153"/>
                    <a:pt x="3068" y="4153"/>
                  </a:cubicBezTo>
                  <a:lnTo>
                    <a:pt x="2357" y="4153"/>
                  </a:lnTo>
                  <a:cubicBezTo>
                    <a:pt x="2327" y="4153"/>
                    <a:pt x="2301" y="4141"/>
                    <a:pt x="2281" y="4122"/>
                  </a:cubicBezTo>
                  <a:lnTo>
                    <a:pt x="2281" y="4122"/>
                  </a:lnTo>
                  <a:cubicBezTo>
                    <a:pt x="2262" y="4102"/>
                    <a:pt x="2250" y="4076"/>
                    <a:pt x="2250" y="4046"/>
                  </a:cubicBezTo>
                  <a:lnTo>
                    <a:pt x="2250" y="2844"/>
                  </a:lnTo>
                  <a:cubicBezTo>
                    <a:pt x="2250" y="2814"/>
                    <a:pt x="2262" y="2788"/>
                    <a:pt x="2281" y="2769"/>
                  </a:cubicBezTo>
                  <a:cubicBezTo>
                    <a:pt x="2301" y="2749"/>
                    <a:pt x="2327" y="2737"/>
                    <a:pt x="2357" y="2737"/>
                  </a:cubicBezTo>
                  <a:lnTo>
                    <a:pt x="2357" y="27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785A0DA-E7AD-96AB-F66D-885C85F866F0}"/>
              </a:ext>
            </a:extLst>
          </p:cNvPr>
          <p:cNvGrpSpPr/>
          <p:nvPr/>
        </p:nvGrpSpPr>
        <p:grpSpPr>
          <a:xfrm>
            <a:off x="6262849" y="14318421"/>
            <a:ext cx="2855170" cy="3311998"/>
            <a:chOff x="14749285" y="4133897"/>
            <a:chExt cx="2855170" cy="3311998"/>
          </a:xfrm>
        </p:grpSpPr>
        <p:sp>
          <p:nvSpPr>
            <p:cNvPr id="12" name="Hexagon 11">
              <a:extLst>
                <a:ext uri="{FF2B5EF4-FFF2-40B4-BE49-F238E27FC236}">
                  <a16:creationId xmlns:a16="http://schemas.microsoft.com/office/drawing/2014/main" id="{DDAA8350-3DB4-1B0F-6655-0D6FD557A653}"/>
                </a:ext>
              </a:extLst>
            </p:cNvPr>
            <p:cNvSpPr/>
            <p:nvPr/>
          </p:nvSpPr>
          <p:spPr>
            <a:xfrm rot="16200000">
              <a:off x="14520871" y="4362311"/>
              <a:ext cx="3311998" cy="285517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17500" dir="8100000" algn="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BA380538-46D7-72E0-ADD6-B519C39DCAE7}"/>
                </a:ext>
              </a:extLst>
            </p:cNvPr>
            <p:cNvSpPr/>
            <p:nvPr/>
          </p:nvSpPr>
          <p:spPr>
            <a:xfrm rot="16200000">
              <a:off x="14949666" y="4732221"/>
              <a:ext cx="2454408" cy="2115868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  <a:effectLst>
              <a:innerShdw blurRad="177800" dist="762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nchor" descr="{&quot;Key&quot;:&quot;POWER_USER_SHAPE_ICON&quot;,&quot;Value&quot;:&quot;POWER_USER_SHAPE_ICON_STYLE_1&quot;}">
              <a:extLst>
                <a:ext uri="{FF2B5EF4-FFF2-40B4-BE49-F238E27FC236}">
                  <a16:creationId xmlns:a16="http://schemas.microsoft.com/office/drawing/2014/main" id="{34A22B42-3397-FE03-FC3D-16919E2F2272}"/>
                </a:ext>
              </a:extLst>
            </p:cNvPr>
            <p:cNvSpPr>
              <a:spLocks noChangeAspect="1" noEditPoints="1"/>
            </p:cNvSpPr>
            <p:nvPr>
              <p:custDataLst>
                <p:tags r:id="rId2"/>
              </p:custDataLst>
            </p:nvPr>
          </p:nvSpPr>
          <p:spPr bwMode="auto">
            <a:xfrm>
              <a:off x="15563540" y="5162866"/>
              <a:ext cx="1217539" cy="1105337"/>
            </a:xfrm>
            <a:custGeom>
              <a:avLst/>
              <a:gdLst>
                <a:gd name="T0" fmla="*/ 404 w 809"/>
                <a:gd name="T1" fmla="*/ 133 h 733"/>
                <a:gd name="T2" fmla="*/ 371 w 809"/>
                <a:gd name="T3" fmla="*/ 100 h 733"/>
                <a:gd name="T4" fmla="*/ 404 w 809"/>
                <a:gd name="T5" fmla="*/ 66 h 733"/>
                <a:gd name="T6" fmla="*/ 438 w 809"/>
                <a:gd name="T7" fmla="*/ 100 h 733"/>
                <a:gd name="T8" fmla="*/ 404 w 809"/>
                <a:gd name="T9" fmla="*/ 133 h 733"/>
                <a:gd name="T10" fmla="*/ 683 w 809"/>
                <a:gd name="T11" fmla="*/ 309 h 733"/>
                <a:gd name="T12" fmla="*/ 604 w 809"/>
                <a:gd name="T13" fmla="*/ 410 h 733"/>
                <a:gd name="T14" fmla="*/ 614 w 809"/>
                <a:gd name="T15" fmla="*/ 433 h 733"/>
                <a:gd name="T16" fmla="*/ 669 w 809"/>
                <a:gd name="T17" fmla="*/ 433 h 733"/>
                <a:gd name="T18" fmla="*/ 438 w 809"/>
                <a:gd name="T19" fmla="*/ 664 h 733"/>
                <a:gd name="T20" fmla="*/ 438 w 809"/>
                <a:gd name="T21" fmla="*/ 350 h 733"/>
                <a:gd name="T22" fmla="*/ 504 w 809"/>
                <a:gd name="T23" fmla="*/ 350 h 733"/>
                <a:gd name="T24" fmla="*/ 538 w 809"/>
                <a:gd name="T25" fmla="*/ 316 h 733"/>
                <a:gd name="T26" fmla="*/ 504 w 809"/>
                <a:gd name="T27" fmla="*/ 283 h 733"/>
                <a:gd name="T28" fmla="*/ 438 w 809"/>
                <a:gd name="T29" fmla="*/ 283 h 733"/>
                <a:gd name="T30" fmla="*/ 438 w 809"/>
                <a:gd name="T31" fmla="*/ 194 h 733"/>
                <a:gd name="T32" fmla="*/ 504 w 809"/>
                <a:gd name="T33" fmla="*/ 100 h 733"/>
                <a:gd name="T34" fmla="*/ 404 w 809"/>
                <a:gd name="T35" fmla="*/ 0 h 733"/>
                <a:gd name="T36" fmla="*/ 304 w 809"/>
                <a:gd name="T37" fmla="*/ 100 h 733"/>
                <a:gd name="T38" fmla="*/ 371 w 809"/>
                <a:gd name="T39" fmla="*/ 194 h 733"/>
                <a:gd name="T40" fmla="*/ 371 w 809"/>
                <a:gd name="T41" fmla="*/ 283 h 733"/>
                <a:gd name="T42" fmla="*/ 304 w 809"/>
                <a:gd name="T43" fmla="*/ 283 h 733"/>
                <a:gd name="T44" fmla="*/ 271 w 809"/>
                <a:gd name="T45" fmla="*/ 316 h 733"/>
                <a:gd name="T46" fmla="*/ 304 w 809"/>
                <a:gd name="T47" fmla="*/ 350 h 733"/>
                <a:gd name="T48" fmla="*/ 371 w 809"/>
                <a:gd name="T49" fmla="*/ 350 h 733"/>
                <a:gd name="T50" fmla="*/ 371 w 809"/>
                <a:gd name="T51" fmla="*/ 664 h 733"/>
                <a:gd name="T52" fmla="*/ 140 w 809"/>
                <a:gd name="T53" fmla="*/ 433 h 733"/>
                <a:gd name="T54" fmla="*/ 195 w 809"/>
                <a:gd name="T55" fmla="*/ 433 h 733"/>
                <a:gd name="T56" fmla="*/ 204 w 809"/>
                <a:gd name="T57" fmla="*/ 410 h 733"/>
                <a:gd name="T58" fmla="*/ 125 w 809"/>
                <a:gd name="T59" fmla="*/ 309 h 733"/>
                <a:gd name="T60" fmla="*/ 89 w 809"/>
                <a:gd name="T61" fmla="*/ 309 h 733"/>
                <a:gd name="T62" fmla="*/ 10 w 809"/>
                <a:gd name="T63" fmla="*/ 410 h 733"/>
                <a:gd name="T64" fmla="*/ 19 w 809"/>
                <a:gd name="T65" fmla="*/ 433 h 733"/>
                <a:gd name="T66" fmla="*/ 73 w 809"/>
                <a:gd name="T67" fmla="*/ 433 h 733"/>
                <a:gd name="T68" fmla="*/ 404 w 809"/>
                <a:gd name="T69" fmla="*/ 733 h 733"/>
                <a:gd name="T70" fmla="*/ 736 w 809"/>
                <a:gd name="T71" fmla="*/ 433 h 733"/>
                <a:gd name="T72" fmla="*/ 790 w 809"/>
                <a:gd name="T73" fmla="*/ 433 h 733"/>
                <a:gd name="T74" fmla="*/ 799 w 809"/>
                <a:gd name="T75" fmla="*/ 410 h 733"/>
                <a:gd name="T76" fmla="*/ 720 w 809"/>
                <a:gd name="T77" fmla="*/ 309 h 733"/>
                <a:gd name="T78" fmla="*/ 683 w 809"/>
                <a:gd name="T79" fmla="*/ 309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09" h="733">
                  <a:moveTo>
                    <a:pt x="404" y="133"/>
                  </a:moveTo>
                  <a:cubicBezTo>
                    <a:pt x="386" y="133"/>
                    <a:pt x="371" y="118"/>
                    <a:pt x="371" y="100"/>
                  </a:cubicBezTo>
                  <a:cubicBezTo>
                    <a:pt x="371" y="81"/>
                    <a:pt x="386" y="66"/>
                    <a:pt x="404" y="66"/>
                  </a:cubicBezTo>
                  <a:cubicBezTo>
                    <a:pt x="423" y="66"/>
                    <a:pt x="438" y="81"/>
                    <a:pt x="438" y="100"/>
                  </a:cubicBezTo>
                  <a:cubicBezTo>
                    <a:pt x="438" y="118"/>
                    <a:pt x="423" y="133"/>
                    <a:pt x="404" y="133"/>
                  </a:cubicBezTo>
                  <a:close/>
                  <a:moveTo>
                    <a:pt x="683" y="309"/>
                  </a:moveTo>
                  <a:lnTo>
                    <a:pt x="604" y="410"/>
                  </a:lnTo>
                  <a:cubicBezTo>
                    <a:pt x="594" y="423"/>
                    <a:pt x="598" y="433"/>
                    <a:pt x="614" y="433"/>
                  </a:cubicBezTo>
                  <a:lnTo>
                    <a:pt x="669" y="433"/>
                  </a:lnTo>
                  <a:cubicBezTo>
                    <a:pt x="654" y="553"/>
                    <a:pt x="558" y="649"/>
                    <a:pt x="438" y="664"/>
                  </a:cubicBezTo>
                  <a:lnTo>
                    <a:pt x="438" y="350"/>
                  </a:lnTo>
                  <a:lnTo>
                    <a:pt x="504" y="350"/>
                  </a:lnTo>
                  <a:cubicBezTo>
                    <a:pt x="523" y="350"/>
                    <a:pt x="538" y="335"/>
                    <a:pt x="538" y="316"/>
                  </a:cubicBezTo>
                  <a:cubicBezTo>
                    <a:pt x="538" y="298"/>
                    <a:pt x="523" y="283"/>
                    <a:pt x="504" y="283"/>
                  </a:cubicBezTo>
                  <a:lnTo>
                    <a:pt x="438" y="283"/>
                  </a:lnTo>
                  <a:lnTo>
                    <a:pt x="438" y="194"/>
                  </a:lnTo>
                  <a:cubicBezTo>
                    <a:pt x="476" y="180"/>
                    <a:pt x="504" y="143"/>
                    <a:pt x="504" y="100"/>
                  </a:cubicBezTo>
                  <a:cubicBezTo>
                    <a:pt x="504" y="45"/>
                    <a:pt x="459" y="0"/>
                    <a:pt x="404" y="0"/>
                  </a:cubicBezTo>
                  <a:cubicBezTo>
                    <a:pt x="349" y="0"/>
                    <a:pt x="304" y="45"/>
                    <a:pt x="304" y="100"/>
                  </a:cubicBezTo>
                  <a:cubicBezTo>
                    <a:pt x="304" y="143"/>
                    <a:pt x="332" y="180"/>
                    <a:pt x="371" y="194"/>
                  </a:cubicBezTo>
                  <a:lnTo>
                    <a:pt x="371" y="283"/>
                  </a:lnTo>
                  <a:lnTo>
                    <a:pt x="304" y="283"/>
                  </a:lnTo>
                  <a:cubicBezTo>
                    <a:pt x="286" y="283"/>
                    <a:pt x="271" y="298"/>
                    <a:pt x="271" y="316"/>
                  </a:cubicBezTo>
                  <a:cubicBezTo>
                    <a:pt x="271" y="335"/>
                    <a:pt x="286" y="350"/>
                    <a:pt x="304" y="350"/>
                  </a:cubicBezTo>
                  <a:lnTo>
                    <a:pt x="371" y="350"/>
                  </a:lnTo>
                  <a:lnTo>
                    <a:pt x="371" y="664"/>
                  </a:lnTo>
                  <a:cubicBezTo>
                    <a:pt x="251" y="649"/>
                    <a:pt x="155" y="553"/>
                    <a:pt x="140" y="433"/>
                  </a:cubicBezTo>
                  <a:lnTo>
                    <a:pt x="195" y="433"/>
                  </a:lnTo>
                  <a:cubicBezTo>
                    <a:pt x="210" y="433"/>
                    <a:pt x="214" y="423"/>
                    <a:pt x="204" y="410"/>
                  </a:cubicBezTo>
                  <a:lnTo>
                    <a:pt x="125" y="309"/>
                  </a:lnTo>
                  <a:cubicBezTo>
                    <a:pt x="115" y="297"/>
                    <a:pt x="99" y="297"/>
                    <a:pt x="89" y="309"/>
                  </a:cubicBezTo>
                  <a:lnTo>
                    <a:pt x="10" y="410"/>
                  </a:lnTo>
                  <a:cubicBezTo>
                    <a:pt x="0" y="423"/>
                    <a:pt x="4" y="433"/>
                    <a:pt x="19" y="433"/>
                  </a:cubicBezTo>
                  <a:lnTo>
                    <a:pt x="73" y="433"/>
                  </a:lnTo>
                  <a:cubicBezTo>
                    <a:pt x="89" y="601"/>
                    <a:pt x="232" y="733"/>
                    <a:pt x="404" y="733"/>
                  </a:cubicBezTo>
                  <a:cubicBezTo>
                    <a:pt x="577" y="733"/>
                    <a:pt x="719" y="601"/>
                    <a:pt x="736" y="433"/>
                  </a:cubicBezTo>
                  <a:lnTo>
                    <a:pt x="790" y="433"/>
                  </a:lnTo>
                  <a:cubicBezTo>
                    <a:pt x="805" y="433"/>
                    <a:pt x="809" y="423"/>
                    <a:pt x="799" y="410"/>
                  </a:cubicBezTo>
                  <a:lnTo>
                    <a:pt x="720" y="309"/>
                  </a:lnTo>
                  <a:cubicBezTo>
                    <a:pt x="710" y="297"/>
                    <a:pt x="693" y="297"/>
                    <a:pt x="683" y="30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8055889-7CF8-6D91-2603-0585671CD68B}"/>
              </a:ext>
            </a:extLst>
          </p:cNvPr>
          <p:cNvGrpSpPr/>
          <p:nvPr/>
        </p:nvGrpSpPr>
        <p:grpSpPr>
          <a:xfrm>
            <a:off x="2406849" y="17992573"/>
            <a:ext cx="2855170" cy="3311998"/>
            <a:chOff x="18852854" y="4133897"/>
            <a:chExt cx="2855170" cy="3311998"/>
          </a:xfrm>
        </p:grpSpPr>
        <p:sp>
          <p:nvSpPr>
            <p:cNvPr id="14" name="Hexagon 13">
              <a:extLst>
                <a:ext uri="{FF2B5EF4-FFF2-40B4-BE49-F238E27FC236}">
                  <a16:creationId xmlns:a16="http://schemas.microsoft.com/office/drawing/2014/main" id="{783E6BB6-99A8-A4AA-33A7-DC1CB6212FD0}"/>
                </a:ext>
              </a:extLst>
            </p:cNvPr>
            <p:cNvSpPr/>
            <p:nvPr/>
          </p:nvSpPr>
          <p:spPr>
            <a:xfrm rot="16200000">
              <a:off x="18624440" y="4362311"/>
              <a:ext cx="3311998" cy="2855170"/>
            </a:xfrm>
            <a:prstGeom prst="hexagon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17500" dir="8100000" algn="tr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Hexagon 14">
              <a:extLst>
                <a:ext uri="{FF2B5EF4-FFF2-40B4-BE49-F238E27FC236}">
                  <a16:creationId xmlns:a16="http://schemas.microsoft.com/office/drawing/2014/main" id="{7B167193-60CD-C1A0-015B-90D71DE974B3}"/>
                </a:ext>
              </a:extLst>
            </p:cNvPr>
            <p:cNvSpPr/>
            <p:nvPr/>
          </p:nvSpPr>
          <p:spPr>
            <a:xfrm rot="16200000">
              <a:off x="19053235" y="4732221"/>
              <a:ext cx="2454408" cy="2115868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  <a:effectLst>
              <a:innerShdw blurRad="177800" dist="762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Analytics8" descr="{&quot;Key&quot;:&quot;POWER_USER_SHAPE_ICON&quot;,&quot;Value&quot;:&quot;POWER_USER_SHAPE_ICON_STYLE_1&quot;}">
              <a:extLst>
                <a:ext uri="{FF2B5EF4-FFF2-40B4-BE49-F238E27FC236}">
                  <a16:creationId xmlns:a16="http://schemas.microsoft.com/office/drawing/2014/main" id="{603EB44F-1AA3-AEA5-7109-640C53545C4E}"/>
                </a:ext>
              </a:extLst>
            </p:cNvPr>
            <p:cNvGrpSpPr>
              <a:grpSpLocks noChangeAspect="1"/>
            </p:cNvGrpSpPr>
            <p:nvPr>
              <p:custDataLst>
                <p:tags r:id="rId1"/>
              </p:custDataLst>
            </p:nvPr>
          </p:nvGrpSpPr>
          <p:grpSpPr>
            <a:xfrm>
              <a:off x="19652733" y="5208518"/>
              <a:ext cx="1243352" cy="1097075"/>
              <a:chOff x="5616576" y="2992437"/>
              <a:chExt cx="890588" cy="785813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30" name="Rectangle 74">
                <a:extLst>
                  <a:ext uri="{FF2B5EF4-FFF2-40B4-BE49-F238E27FC236}">
                    <a16:creationId xmlns:a16="http://schemas.microsoft.com/office/drawing/2014/main" id="{23EC7683-77AE-4771-9337-80C29C7AF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3638" y="3143250"/>
                <a:ext cx="57150" cy="16033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Rectangle 75">
                <a:extLst>
                  <a:ext uri="{FF2B5EF4-FFF2-40B4-BE49-F238E27FC236}">
                    <a16:creationId xmlns:a16="http://schemas.microsoft.com/office/drawing/2014/main" id="{1458147E-ACF8-C8E6-9B56-433F95860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48426" y="3103562"/>
                <a:ext cx="58738" cy="20002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Rectangle 76">
                <a:extLst>
                  <a:ext uri="{FF2B5EF4-FFF2-40B4-BE49-F238E27FC236}">
                    <a16:creationId xmlns:a16="http://schemas.microsoft.com/office/drawing/2014/main" id="{A17EFFC6-271E-D0F8-8EF2-D8F2E37A4E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46826" y="3035300"/>
                <a:ext cx="57150" cy="26828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Oval 77">
                <a:extLst>
                  <a:ext uri="{FF2B5EF4-FFF2-40B4-BE49-F238E27FC236}">
                    <a16:creationId xmlns:a16="http://schemas.microsoft.com/office/drawing/2014/main" id="{100089B1-3E02-C05B-7D7C-6972A2F5B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07101" y="3359150"/>
                <a:ext cx="204788" cy="20478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Freeform 78">
                <a:extLst>
                  <a:ext uri="{FF2B5EF4-FFF2-40B4-BE49-F238E27FC236}">
                    <a16:creationId xmlns:a16="http://schemas.microsoft.com/office/drawing/2014/main" id="{49785685-17A9-9E2E-FDE2-374B0681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4213" y="3373437"/>
                <a:ext cx="687388" cy="404813"/>
              </a:xfrm>
              <a:custGeom>
                <a:avLst/>
                <a:gdLst>
                  <a:gd name="T0" fmla="*/ 871 w 902"/>
                  <a:gd name="T1" fmla="*/ 21 h 531"/>
                  <a:gd name="T2" fmla="*/ 790 w 902"/>
                  <a:gd name="T3" fmla="*/ 37 h 531"/>
                  <a:gd name="T4" fmla="*/ 552 w 902"/>
                  <a:gd name="T5" fmla="*/ 277 h 531"/>
                  <a:gd name="T6" fmla="*/ 453 w 902"/>
                  <a:gd name="T7" fmla="*/ 351 h 531"/>
                  <a:gd name="T8" fmla="*/ 348 w 902"/>
                  <a:gd name="T9" fmla="*/ 273 h 531"/>
                  <a:gd name="T10" fmla="*/ 114 w 902"/>
                  <a:gd name="T11" fmla="*/ 37 h 531"/>
                  <a:gd name="T12" fmla="*/ 37 w 902"/>
                  <a:gd name="T13" fmla="*/ 22 h 531"/>
                  <a:gd name="T14" fmla="*/ 15 w 902"/>
                  <a:gd name="T15" fmla="*/ 104 h 531"/>
                  <a:gd name="T16" fmla="*/ 279 w 902"/>
                  <a:gd name="T17" fmla="*/ 426 h 531"/>
                  <a:gd name="T18" fmla="*/ 279 w 902"/>
                  <a:gd name="T19" fmla="*/ 531 h 531"/>
                  <a:gd name="T20" fmla="*/ 630 w 902"/>
                  <a:gd name="T21" fmla="*/ 531 h 531"/>
                  <a:gd name="T22" fmla="*/ 629 w 902"/>
                  <a:gd name="T23" fmla="*/ 427 h 531"/>
                  <a:gd name="T24" fmla="*/ 891 w 902"/>
                  <a:gd name="T25" fmla="*/ 104 h 531"/>
                  <a:gd name="T26" fmla="*/ 871 w 902"/>
                  <a:gd name="T27" fmla="*/ 21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2" h="531">
                    <a:moveTo>
                      <a:pt x="871" y="21"/>
                    </a:moveTo>
                    <a:cubicBezTo>
                      <a:pt x="849" y="8"/>
                      <a:pt x="810" y="5"/>
                      <a:pt x="790" y="37"/>
                    </a:cubicBezTo>
                    <a:cubicBezTo>
                      <a:pt x="790" y="37"/>
                      <a:pt x="708" y="227"/>
                      <a:pt x="552" y="277"/>
                    </a:cubicBezTo>
                    <a:lnTo>
                      <a:pt x="453" y="351"/>
                    </a:lnTo>
                    <a:lnTo>
                      <a:pt x="348" y="273"/>
                    </a:lnTo>
                    <a:cubicBezTo>
                      <a:pt x="198" y="216"/>
                      <a:pt x="114" y="37"/>
                      <a:pt x="114" y="37"/>
                    </a:cubicBezTo>
                    <a:cubicBezTo>
                      <a:pt x="89" y="0"/>
                      <a:pt x="54" y="12"/>
                      <a:pt x="37" y="22"/>
                    </a:cubicBezTo>
                    <a:cubicBezTo>
                      <a:pt x="12" y="35"/>
                      <a:pt x="0" y="71"/>
                      <a:pt x="15" y="104"/>
                    </a:cubicBezTo>
                    <a:cubicBezTo>
                      <a:pt x="118" y="348"/>
                      <a:pt x="279" y="426"/>
                      <a:pt x="279" y="426"/>
                    </a:cubicBezTo>
                    <a:lnTo>
                      <a:pt x="279" y="531"/>
                    </a:lnTo>
                    <a:lnTo>
                      <a:pt x="630" y="531"/>
                    </a:lnTo>
                    <a:lnTo>
                      <a:pt x="629" y="427"/>
                    </a:lnTo>
                    <a:cubicBezTo>
                      <a:pt x="629" y="427"/>
                      <a:pt x="798" y="344"/>
                      <a:pt x="891" y="104"/>
                    </a:cubicBezTo>
                    <a:cubicBezTo>
                      <a:pt x="902" y="72"/>
                      <a:pt x="899" y="37"/>
                      <a:pt x="871" y="21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Freeform 79">
                <a:extLst>
                  <a:ext uri="{FF2B5EF4-FFF2-40B4-BE49-F238E27FC236}">
                    <a16:creationId xmlns:a16="http://schemas.microsoft.com/office/drawing/2014/main" id="{23AECDEB-6507-C660-5BF7-F383A2F9A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6576" y="2992437"/>
                <a:ext cx="342900" cy="352425"/>
              </a:xfrm>
              <a:custGeom>
                <a:avLst/>
                <a:gdLst>
                  <a:gd name="T0" fmla="*/ 150 w 449"/>
                  <a:gd name="T1" fmla="*/ 432 h 463"/>
                  <a:gd name="T2" fmla="*/ 265 w 449"/>
                  <a:gd name="T3" fmla="*/ 463 h 463"/>
                  <a:gd name="T4" fmla="*/ 326 w 449"/>
                  <a:gd name="T5" fmla="*/ 455 h 463"/>
                  <a:gd name="T6" fmla="*/ 449 w 449"/>
                  <a:gd name="T7" fmla="*/ 373 h 463"/>
                  <a:gd name="T8" fmla="*/ 360 w 449"/>
                  <a:gd name="T9" fmla="*/ 324 h 463"/>
                  <a:gd name="T10" fmla="*/ 300 w 449"/>
                  <a:gd name="T11" fmla="*/ 359 h 463"/>
                  <a:gd name="T12" fmla="*/ 200 w 449"/>
                  <a:gd name="T13" fmla="*/ 346 h 463"/>
                  <a:gd name="T14" fmla="*/ 151 w 449"/>
                  <a:gd name="T15" fmla="*/ 164 h 463"/>
                  <a:gd name="T16" fmla="*/ 233 w 449"/>
                  <a:gd name="T17" fmla="*/ 102 h 463"/>
                  <a:gd name="T18" fmla="*/ 233 w 449"/>
                  <a:gd name="T19" fmla="*/ 0 h 463"/>
                  <a:gd name="T20" fmla="*/ 64 w 449"/>
                  <a:gd name="T21" fmla="*/ 114 h 463"/>
                  <a:gd name="T22" fmla="*/ 150 w 449"/>
                  <a:gd name="T23" fmla="*/ 432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49" h="463">
                    <a:moveTo>
                      <a:pt x="150" y="432"/>
                    </a:moveTo>
                    <a:cubicBezTo>
                      <a:pt x="185" y="453"/>
                      <a:pt x="225" y="463"/>
                      <a:pt x="265" y="463"/>
                    </a:cubicBezTo>
                    <a:cubicBezTo>
                      <a:pt x="286" y="463"/>
                      <a:pt x="306" y="461"/>
                      <a:pt x="326" y="455"/>
                    </a:cubicBezTo>
                    <a:cubicBezTo>
                      <a:pt x="376" y="442"/>
                      <a:pt x="418" y="413"/>
                      <a:pt x="449" y="373"/>
                    </a:cubicBezTo>
                    <a:lnTo>
                      <a:pt x="360" y="324"/>
                    </a:lnTo>
                    <a:cubicBezTo>
                      <a:pt x="344" y="340"/>
                      <a:pt x="323" y="353"/>
                      <a:pt x="300" y="359"/>
                    </a:cubicBezTo>
                    <a:cubicBezTo>
                      <a:pt x="266" y="368"/>
                      <a:pt x="230" y="363"/>
                      <a:pt x="200" y="346"/>
                    </a:cubicBezTo>
                    <a:cubicBezTo>
                      <a:pt x="136" y="309"/>
                      <a:pt x="115" y="228"/>
                      <a:pt x="151" y="164"/>
                    </a:cubicBezTo>
                    <a:cubicBezTo>
                      <a:pt x="170" y="132"/>
                      <a:pt x="198" y="110"/>
                      <a:pt x="233" y="102"/>
                    </a:cubicBezTo>
                    <a:lnTo>
                      <a:pt x="233" y="0"/>
                    </a:lnTo>
                    <a:cubicBezTo>
                      <a:pt x="162" y="10"/>
                      <a:pt x="101" y="50"/>
                      <a:pt x="64" y="114"/>
                    </a:cubicBezTo>
                    <a:cubicBezTo>
                      <a:pt x="0" y="225"/>
                      <a:pt x="39" y="368"/>
                      <a:pt x="150" y="432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Freeform 80">
                <a:extLst>
                  <a:ext uri="{FF2B5EF4-FFF2-40B4-BE49-F238E27FC236}">
                    <a16:creationId xmlns:a16="http://schemas.microsoft.com/office/drawing/2014/main" id="{0518A29C-9030-0790-93DB-BACD0AD65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176" y="2997200"/>
                <a:ext cx="141288" cy="231775"/>
              </a:xfrm>
              <a:custGeom>
                <a:avLst/>
                <a:gdLst>
                  <a:gd name="T0" fmla="*/ 137 w 187"/>
                  <a:gd name="T1" fmla="*/ 231 h 303"/>
                  <a:gd name="T2" fmla="*/ 131 w 187"/>
                  <a:gd name="T3" fmla="*/ 279 h 303"/>
                  <a:gd name="T4" fmla="*/ 176 w 187"/>
                  <a:gd name="T5" fmla="*/ 303 h 303"/>
                  <a:gd name="T6" fmla="*/ 187 w 187"/>
                  <a:gd name="T7" fmla="*/ 231 h 303"/>
                  <a:gd name="T8" fmla="*/ 0 w 187"/>
                  <a:gd name="T9" fmla="*/ 0 h 303"/>
                  <a:gd name="T10" fmla="*/ 0 w 187"/>
                  <a:gd name="T11" fmla="*/ 51 h 303"/>
                  <a:gd name="T12" fmla="*/ 137 w 187"/>
                  <a:gd name="T13" fmla="*/ 231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" h="303">
                    <a:moveTo>
                      <a:pt x="137" y="231"/>
                    </a:moveTo>
                    <a:cubicBezTo>
                      <a:pt x="137" y="248"/>
                      <a:pt x="135" y="263"/>
                      <a:pt x="131" y="279"/>
                    </a:cubicBezTo>
                    <a:lnTo>
                      <a:pt x="176" y="303"/>
                    </a:lnTo>
                    <a:cubicBezTo>
                      <a:pt x="183" y="280"/>
                      <a:pt x="187" y="256"/>
                      <a:pt x="187" y="231"/>
                    </a:cubicBezTo>
                    <a:cubicBezTo>
                      <a:pt x="187" y="117"/>
                      <a:pt x="107" y="22"/>
                      <a:pt x="0" y="0"/>
                    </a:cubicBezTo>
                    <a:lnTo>
                      <a:pt x="0" y="51"/>
                    </a:lnTo>
                    <a:cubicBezTo>
                      <a:pt x="79" y="73"/>
                      <a:pt x="137" y="145"/>
                      <a:pt x="137" y="23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2" name="Title 1">
            <a:extLst>
              <a:ext uri="{FF2B5EF4-FFF2-40B4-BE49-F238E27FC236}">
                <a16:creationId xmlns:a16="http://schemas.microsoft.com/office/drawing/2014/main" id="{BA62AC4D-86CB-F75E-B3D0-B01782AE7337}"/>
              </a:ext>
            </a:extLst>
          </p:cNvPr>
          <p:cNvSpPr txBox="1">
            <a:spLocks/>
          </p:cNvSpPr>
          <p:nvPr/>
        </p:nvSpPr>
        <p:spPr>
          <a:xfrm>
            <a:off x="-408940" y="710199"/>
            <a:ext cx="24786589" cy="33490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8283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b="1" i="0" kern="1200">
                <a:solidFill>
                  <a:schemeClr val="tx1"/>
                </a:solidFill>
                <a:latin typeface="Metropolis" panose="00000500000000000000" pitchFamily="50" charset="0"/>
                <a:ea typeface="Roboto" charset="0"/>
                <a:cs typeface="Metropolis" panose="00000500000000000000" pitchFamily="50" charset="0"/>
              </a:defRPr>
            </a:lvl1pPr>
          </a:lstStyle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Nexa Bold" panose="02000000000000000000" pitchFamily="2" charset="0"/>
                <a:cs typeface="Nexa Bold" panose="02000000000000000000" pitchFamily="2" charset="0"/>
              </a:rPr>
              <a:t>BUSINESS </a:t>
            </a:r>
            <a:r>
              <a:rPr lang="en-US" b="0" dirty="0">
                <a:solidFill>
                  <a:schemeClr val="bg2">
                    <a:lumMod val="75000"/>
                  </a:schemeClr>
                </a:solidFill>
                <a:latin typeface="Nexa Bold" panose="02000000000000000000" pitchFamily="2" charset="0"/>
                <a:cs typeface="Nexa Bold" panose="02000000000000000000" pitchFamily="2" charset="0"/>
              </a:rPr>
              <a:t>PRESENTATION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8B245CF-4490-DB09-8350-49B6B2468481}"/>
              </a:ext>
            </a:extLst>
          </p:cNvPr>
          <p:cNvGrpSpPr/>
          <p:nvPr/>
        </p:nvGrpSpPr>
        <p:grpSpPr>
          <a:xfrm>
            <a:off x="16959650" y="4131363"/>
            <a:ext cx="5158434" cy="1628719"/>
            <a:chOff x="16959650" y="4187918"/>
            <a:chExt cx="5158434" cy="1628719"/>
          </a:xfrm>
        </p:grpSpPr>
        <p:sp>
          <p:nvSpPr>
            <p:cNvPr id="47" name="Freeform: Shape 629">
              <a:extLst>
                <a:ext uri="{FF2B5EF4-FFF2-40B4-BE49-F238E27FC236}">
                  <a16:creationId xmlns:a16="http://schemas.microsoft.com/office/drawing/2014/main" id="{DA624E4D-44F6-8B46-F008-8665A52FD0D5}"/>
                </a:ext>
              </a:extLst>
            </p:cNvPr>
            <p:cNvSpPr/>
            <p:nvPr/>
          </p:nvSpPr>
          <p:spPr>
            <a:xfrm>
              <a:off x="16959650" y="4293122"/>
              <a:ext cx="343589" cy="343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" h="72">
                  <a:moveTo>
                    <a:pt x="72" y="72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tx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bg1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6F9FDBB-DA6A-3342-D70E-07CBF8201396}"/>
                </a:ext>
              </a:extLst>
            </p:cNvPr>
            <p:cNvSpPr txBox="1"/>
            <p:nvPr/>
          </p:nvSpPr>
          <p:spPr>
            <a:xfrm>
              <a:off x="17559321" y="4187918"/>
              <a:ext cx="172675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chemeClr val="bg2">
                      <a:lumMod val="50000"/>
                    </a:schemeClr>
                  </a:solidFill>
                  <a:latin typeface="Metropolis" panose="00000500000000000000" pitchFamily="50" charset="0"/>
                  <a:ea typeface="Roboto" charset="0"/>
                  <a:cs typeface="Roboto" charset="0"/>
                </a:rPr>
                <a:t>TITLE 01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5646335-CCB3-A7B9-7881-4AE13D9C45D4}"/>
                </a:ext>
              </a:extLst>
            </p:cNvPr>
            <p:cNvSpPr txBox="1"/>
            <p:nvPr/>
          </p:nvSpPr>
          <p:spPr>
            <a:xfrm>
              <a:off x="17559322" y="4661384"/>
              <a:ext cx="4558762" cy="1155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440"/>
                </a:lnSpc>
              </a:pPr>
              <a:r>
                <a:rPr lang="en-US" sz="2600" dirty="0">
                  <a:solidFill>
                    <a:schemeClr val="bg1"/>
                  </a:solidFill>
                  <a:latin typeface="Ubuntu Light" panose="020B0304030602030204" pitchFamily="34" charset="0"/>
                  <a:ea typeface="Lato Light" charset="0"/>
                  <a:cs typeface="Lato Light" charset="0"/>
                </a:rPr>
                <a:t>Due to the fact that mobile lorem social media current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17DFFBF-5468-4409-19B1-C4147942D4D5}"/>
              </a:ext>
            </a:extLst>
          </p:cNvPr>
          <p:cNvGrpSpPr/>
          <p:nvPr/>
        </p:nvGrpSpPr>
        <p:grpSpPr>
          <a:xfrm>
            <a:off x="16951648" y="7880293"/>
            <a:ext cx="5166436" cy="1628719"/>
            <a:chOff x="16951648" y="7695291"/>
            <a:chExt cx="5166436" cy="1628719"/>
          </a:xfrm>
        </p:grpSpPr>
        <p:sp>
          <p:nvSpPr>
            <p:cNvPr id="43" name="Freeform: Shape 593">
              <a:extLst>
                <a:ext uri="{FF2B5EF4-FFF2-40B4-BE49-F238E27FC236}">
                  <a16:creationId xmlns:a16="http://schemas.microsoft.com/office/drawing/2014/main" id="{47C6831C-D90D-2AE0-DF08-4D59BA5507BF}"/>
                </a:ext>
              </a:extLst>
            </p:cNvPr>
            <p:cNvSpPr/>
            <p:nvPr/>
          </p:nvSpPr>
          <p:spPr>
            <a:xfrm>
              <a:off x="16951648" y="7834557"/>
              <a:ext cx="343589" cy="343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" h="72">
                  <a:moveTo>
                    <a:pt x="72" y="72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bg1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A87E3534-CDA8-EB1C-52E6-15C6A51EAB36}"/>
                </a:ext>
              </a:extLst>
            </p:cNvPr>
            <p:cNvSpPr txBox="1"/>
            <p:nvPr/>
          </p:nvSpPr>
          <p:spPr>
            <a:xfrm>
              <a:off x="17559321" y="7695291"/>
              <a:ext cx="181652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chemeClr val="bg2">
                      <a:lumMod val="50000"/>
                    </a:schemeClr>
                  </a:solidFill>
                  <a:latin typeface="Metropolis" panose="00000500000000000000" pitchFamily="50" charset="0"/>
                  <a:ea typeface="Roboto" charset="0"/>
                  <a:cs typeface="Roboto" charset="0"/>
                </a:rPr>
                <a:t>TITLE 02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5A6670E-9661-98BC-B742-F638A9459ADF}"/>
                </a:ext>
              </a:extLst>
            </p:cNvPr>
            <p:cNvSpPr txBox="1"/>
            <p:nvPr/>
          </p:nvSpPr>
          <p:spPr>
            <a:xfrm>
              <a:off x="17559322" y="8168757"/>
              <a:ext cx="4558762" cy="1155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440"/>
                </a:lnSpc>
              </a:pPr>
              <a:r>
                <a:rPr lang="en-US" sz="2600" dirty="0">
                  <a:solidFill>
                    <a:schemeClr val="bg1"/>
                  </a:solidFill>
                  <a:latin typeface="Ubuntu Light" panose="020B0304030602030204" pitchFamily="34" charset="0"/>
                  <a:ea typeface="Lato Light" charset="0"/>
                  <a:cs typeface="Lato Light" charset="0"/>
                </a:rPr>
                <a:t>Due to the fact that mobile lorem social media current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6D8DFB6-6535-461F-F422-C0E1C255CE94}"/>
              </a:ext>
            </a:extLst>
          </p:cNvPr>
          <p:cNvGrpSpPr/>
          <p:nvPr/>
        </p:nvGrpSpPr>
        <p:grpSpPr>
          <a:xfrm>
            <a:off x="16951648" y="11737217"/>
            <a:ext cx="5141601" cy="1628719"/>
            <a:chOff x="16951648" y="11377392"/>
            <a:chExt cx="5141601" cy="1628719"/>
          </a:xfrm>
        </p:grpSpPr>
        <p:sp>
          <p:nvSpPr>
            <p:cNvPr id="44" name="Freeform: Shape 602">
              <a:extLst>
                <a:ext uri="{FF2B5EF4-FFF2-40B4-BE49-F238E27FC236}">
                  <a16:creationId xmlns:a16="http://schemas.microsoft.com/office/drawing/2014/main" id="{3A07919B-414C-B3B8-37EC-40A2343427C9}"/>
                </a:ext>
              </a:extLst>
            </p:cNvPr>
            <p:cNvSpPr/>
            <p:nvPr/>
          </p:nvSpPr>
          <p:spPr>
            <a:xfrm>
              <a:off x="16951648" y="11482596"/>
              <a:ext cx="343589" cy="343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" h="72">
                  <a:moveTo>
                    <a:pt x="72" y="72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bg1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EF06D19-40AB-2D6A-ECB1-F93516FF2777}"/>
                </a:ext>
              </a:extLst>
            </p:cNvPr>
            <p:cNvSpPr txBox="1"/>
            <p:nvPr/>
          </p:nvSpPr>
          <p:spPr>
            <a:xfrm>
              <a:off x="17534486" y="11377392"/>
              <a:ext cx="181652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chemeClr val="bg2">
                      <a:lumMod val="50000"/>
                    </a:schemeClr>
                  </a:solidFill>
                  <a:latin typeface="Metropolis" panose="00000500000000000000" pitchFamily="50" charset="0"/>
                  <a:ea typeface="Roboto" charset="0"/>
                  <a:cs typeface="Roboto" charset="0"/>
                </a:rPr>
                <a:t>TITLE 03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6FE42A6-16DC-541F-EDDD-93BAAFFD7B9C}"/>
                </a:ext>
              </a:extLst>
            </p:cNvPr>
            <p:cNvSpPr txBox="1"/>
            <p:nvPr/>
          </p:nvSpPr>
          <p:spPr>
            <a:xfrm>
              <a:off x="17534487" y="11850858"/>
              <a:ext cx="4558762" cy="1155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440"/>
                </a:lnSpc>
              </a:pPr>
              <a:r>
                <a:rPr lang="en-US" sz="2600" dirty="0">
                  <a:solidFill>
                    <a:schemeClr val="bg1"/>
                  </a:solidFill>
                  <a:latin typeface="Ubuntu Light" panose="020B0304030602030204" pitchFamily="34" charset="0"/>
                  <a:ea typeface="Lato Light" charset="0"/>
                  <a:cs typeface="Lato Light" charset="0"/>
                </a:rPr>
                <a:t>Due to the fact that mobile lorem social media current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5D9D3DE9-20E9-E424-026B-E3D37C6BD6BD}"/>
              </a:ext>
            </a:extLst>
          </p:cNvPr>
          <p:cNvGrpSpPr/>
          <p:nvPr/>
        </p:nvGrpSpPr>
        <p:grpSpPr>
          <a:xfrm>
            <a:off x="16962624" y="15433879"/>
            <a:ext cx="5130625" cy="1628719"/>
            <a:chOff x="16962624" y="15059493"/>
            <a:chExt cx="5130625" cy="1628719"/>
          </a:xfrm>
        </p:grpSpPr>
        <p:sp>
          <p:nvSpPr>
            <p:cNvPr id="45" name="Freeform: Shape 611">
              <a:extLst>
                <a:ext uri="{FF2B5EF4-FFF2-40B4-BE49-F238E27FC236}">
                  <a16:creationId xmlns:a16="http://schemas.microsoft.com/office/drawing/2014/main" id="{7E4138B3-EDAC-C4F4-2FA7-18F76060AC18}"/>
                </a:ext>
              </a:extLst>
            </p:cNvPr>
            <p:cNvSpPr/>
            <p:nvPr/>
          </p:nvSpPr>
          <p:spPr>
            <a:xfrm>
              <a:off x="16962624" y="15164697"/>
              <a:ext cx="343589" cy="343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" h="72">
                  <a:moveTo>
                    <a:pt x="72" y="72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bg1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B7E93D3-B8CF-B472-2F6A-0C916EFBE53A}"/>
                </a:ext>
              </a:extLst>
            </p:cNvPr>
            <p:cNvSpPr txBox="1"/>
            <p:nvPr/>
          </p:nvSpPr>
          <p:spPr>
            <a:xfrm>
              <a:off x="17534486" y="15059493"/>
              <a:ext cx="18309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chemeClr val="bg2">
                      <a:lumMod val="50000"/>
                    </a:schemeClr>
                  </a:solidFill>
                  <a:latin typeface="Metropolis" panose="00000500000000000000" pitchFamily="50" charset="0"/>
                  <a:ea typeface="Roboto" charset="0"/>
                  <a:cs typeface="Roboto" charset="0"/>
                </a:rPr>
                <a:t>TITLE 04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C38D24F-239A-BD90-49E7-7014D2E1639D}"/>
                </a:ext>
              </a:extLst>
            </p:cNvPr>
            <p:cNvSpPr txBox="1"/>
            <p:nvPr/>
          </p:nvSpPr>
          <p:spPr>
            <a:xfrm>
              <a:off x="17534487" y="15532959"/>
              <a:ext cx="4558762" cy="1155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440"/>
                </a:lnSpc>
              </a:pPr>
              <a:r>
                <a:rPr lang="en-US" sz="2600" dirty="0">
                  <a:solidFill>
                    <a:schemeClr val="bg1"/>
                  </a:solidFill>
                  <a:latin typeface="Ubuntu Light" panose="020B0304030602030204" pitchFamily="34" charset="0"/>
                  <a:ea typeface="Lato Light" charset="0"/>
                  <a:cs typeface="Lato Light" charset="0"/>
                </a:rPr>
                <a:t>Due to the fact that mobile lorem social media current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E7B9669-65D8-AE57-A483-3A38054E469D}"/>
              </a:ext>
            </a:extLst>
          </p:cNvPr>
          <p:cNvGrpSpPr/>
          <p:nvPr/>
        </p:nvGrpSpPr>
        <p:grpSpPr>
          <a:xfrm>
            <a:off x="17080620" y="19102003"/>
            <a:ext cx="5037464" cy="1628719"/>
            <a:chOff x="17080620" y="18804278"/>
            <a:chExt cx="5037464" cy="1628719"/>
          </a:xfrm>
        </p:grpSpPr>
        <p:sp>
          <p:nvSpPr>
            <p:cNvPr id="46" name="Freeform: Shape 620">
              <a:extLst>
                <a:ext uri="{FF2B5EF4-FFF2-40B4-BE49-F238E27FC236}">
                  <a16:creationId xmlns:a16="http://schemas.microsoft.com/office/drawing/2014/main" id="{78DFD2C5-2918-4F54-3C60-7F2E76363601}"/>
                </a:ext>
              </a:extLst>
            </p:cNvPr>
            <p:cNvSpPr/>
            <p:nvPr/>
          </p:nvSpPr>
          <p:spPr>
            <a:xfrm>
              <a:off x="17080620" y="18895399"/>
              <a:ext cx="343589" cy="34358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" h="72">
                  <a:moveTo>
                    <a:pt x="72" y="72"/>
                  </a:moveTo>
                  <a:lnTo>
                    <a:pt x="0" y="72"/>
                  </a:lnTo>
                  <a:lnTo>
                    <a:pt x="0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solidFill>
                  <a:schemeClr val="bg1"/>
                </a:solidFill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B64E676-BD48-4210-53FA-77E81401EB12}"/>
                </a:ext>
              </a:extLst>
            </p:cNvPr>
            <p:cNvSpPr txBox="1"/>
            <p:nvPr/>
          </p:nvSpPr>
          <p:spPr>
            <a:xfrm>
              <a:off x="17559321" y="18804278"/>
              <a:ext cx="182133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dirty="0">
                  <a:solidFill>
                    <a:schemeClr val="bg2">
                      <a:lumMod val="50000"/>
                    </a:schemeClr>
                  </a:solidFill>
                  <a:latin typeface="Metropolis" panose="00000500000000000000" pitchFamily="50" charset="0"/>
                  <a:ea typeface="Roboto" charset="0"/>
                  <a:cs typeface="Roboto" charset="0"/>
                </a:rPr>
                <a:t>TITLE 05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5AA8E75-BAA3-D736-20C0-C3925078A1CE}"/>
                </a:ext>
              </a:extLst>
            </p:cNvPr>
            <p:cNvSpPr txBox="1"/>
            <p:nvPr/>
          </p:nvSpPr>
          <p:spPr>
            <a:xfrm>
              <a:off x="17559322" y="19277744"/>
              <a:ext cx="4558762" cy="1155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440"/>
                </a:lnSpc>
              </a:pPr>
              <a:r>
                <a:rPr lang="en-US" sz="2600" dirty="0">
                  <a:solidFill>
                    <a:schemeClr val="bg1"/>
                  </a:solidFill>
                  <a:latin typeface="Ubuntu Light" panose="020B0304030602030204" pitchFamily="34" charset="0"/>
                  <a:ea typeface="Lato Light" charset="0"/>
                  <a:cs typeface="Lato Light" charset="0"/>
                </a:rPr>
                <a:t>Due to the fact that mobile lorem social media current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1D60769-B767-F321-6E3A-66B62F4DD61B}"/>
              </a:ext>
            </a:extLst>
          </p:cNvPr>
          <p:cNvGrpSpPr/>
          <p:nvPr/>
        </p:nvGrpSpPr>
        <p:grpSpPr>
          <a:xfrm>
            <a:off x="5262019" y="4560703"/>
            <a:ext cx="11317936" cy="723900"/>
            <a:chOff x="5262019" y="4560703"/>
            <a:chExt cx="11317936" cy="723900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2EBBEF92-C609-733C-69AA-093EEBBBD9F7}"/>
                </a:ext>
              </a:extLst>
            </p:cNvPr>
            <p:cNvCxnSpPr>
              <a:cxnSpLocks/>
            </p:cNvCxnSpPr>
            <p:nvPr/>
          </p:nvCxnSpPr>
          <p:spPr>
            <a:xfrm>
              <a:off x="5262019" y="4574472"/>
              <a:ext cx="1131793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FB834F3-D4F3-F8B2-E4CF-EEF6604D13FE}"/>
                </a:ext>
              </a:extLst>
            </p:cNvPr>
            <p:cNvCxnSpPr/>
            <p:nvPr/>
          </p:nvCxnSpPr>
          <p:spPr>
            <a:xfrm>
              <a:off x="16579955" y="4560703"/>
              <a:ext cx="0" cy="7239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100A7A33-39D1-FCCC-C14B-4E5606C22A56}"/>
              </a:ext>
            </a:extLst>
          </p:cNvPr>
          <p:cNvGrpSpPr/>
          <p:nvPr/>
        </p:nvGrpSpPr>
        <p:grpSpPr>
          <a:xfrm>
            <a:off x="8972550" y="8369932"/>
            <a:ext cx="7607405" cy="723900"/>
            <a:chOff x="8972550" y="8369932"/>
            <a:chExt cx="7607405" cy="72390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8C8FF0E-688B-15AD-67FC-13244734CC21}"/>
                </a:ext>
              </a:extLst>
            </p:cNvPr>
            <p:cNvCxnSpPr>
              <a:cxnSpLocks/>
            </p:cNvCxnSpPr>
            <p:nvPr/>
          </p:nvCxnSpPr>
          <p:spPr>
            <a:xfrm>
              <a:off x="8972550" y="8383701"/>
              <a:ext cx="760740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3776B2E-C092-7A5B-1A60-1C48590EDC01}"/>
                </a:ext>
              </a:extLst>
            </p:cNvPr>
            <p:cNvCxnSpPr/>
            <p:nvPr/>
          </p:nvCxnSpPr>
          <p:spPr>
            <a:xfrm>
              <a:off x="16579955" y="8369932"/>
              <a:ext cx="0" cy="7239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195813C-6FED-B957-F843-00F4CD2E8896}"/>
              </a:ext>
            </a:extLst>
          </p:cNvPr>
          <p:cNvGrpSpPr/>
          <p:nvPr/>
        </p:nvGrpSpPr>
        <p:grpSpPr>
          <a:xfrm>
            <a:off x="12046857" y="12220565"/>
            <a:ext cx="4533098" cy="723900"/>
            <a:chOff x="12046857" y="12220565"/>
            <a:chExt cx="4533098" cy="723900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CD7E69D-CC16-5A6E-9D59-180E7B6B0430}"/>
                </a:ext>
              </a:extLst>
            </p:cNvPr>
            <p:cNvCxnSpPr>
              <a:cxnSpLocks/>
            </p:cNvCxnSpPr>
            <p:nvPr/>
          </p:nvCxnSpPr>
          <p:spPr>
            <a:xfrm>
              <a:off x="12046857" y="12234334"/>
              <a:ext cx="453309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CEF84E43-97EC-CE5A-29B1-EC1C53E742A3}"/>
                </a:ext>
              </a:extLst>
            </p:cNvPr>
            <p:cNvCxnSpPr/>
            <p:nvPr/>
          </p:nvCxnSpPr>
          <p:spPr>
            <a:xfrm>
              <a:off x="16579955" y="12220565"/>
              <a:ext cx="0" cy="7239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9CF6A13-7B68-D71A-460D-F3EF5D167F46}"/>
              </a:ext>
            </a:extLst>
          </p:cNvPr>
          <p:cNvGrpSpPr/>
          <p:nvPr/>
        </p:nvGrpSpPr>
        <p:grpSpPr>
          <a:xfrm>
            <a:off x="8972550" y="15886289"/>
            <a:ext cx="7607405" cy="723900"/>
            <a:chOff x="8972550" y="15886289"/>
            <a:chExt cx="7607405" cy="723900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F2A2D06-DF57-EFFE-4A66-8BACA97AB7D2}"/>
                </a:ext>
              </a:extLst>
            </p:cNvPr>
            <p:cNvCxnSpPr>
              <a:cxnSpLocks/>
            </p:cNvCxnSpPr>
            <p:nvPr/>
          </p:nvCxnSpPr>
          <p:spPr>
            <a:xfrm>
              <a:off x="8972550" y="15900058"/>
              <a:ext cx="760740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B6644719-5235-D337-20EF-2540DC8C4B41}"/>
                </a:ext>
              </a:extLst>
            </p:cNvPr>
            <p:cNvCxnSpPr/>
            <p:nvPr/>
          </p:nvCxnSpPr>
          <p:spPr>
            <a:xfrm>
              <a:off x="16579955" y="15886289"/>
              <a:ext cx="0" cy="7239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7722091F-EFD0-C578-B43D-C7FEBA770A56}"/>
              </a:ext>
            </a:extLst>
          </p:cNvPr>
          <p:cNvGrpSpPr/>
          <p:nvPr/>
        </p:nvGrpSpPr>
        <p:grpSpPr>
          <a:xfrm>
            <a:off x="5262019" y="19545446"/>
            <a:ext cx="11317936" cy="723900"/>
            <a:chOff x="5262019" y="19545446"/>
            <a:chExt cx="11317936" cy="723900"/>
          </a:xfrm>
        </p:grpSpPr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2AF5426-83C7-154F-988C-5FAA258ECB0A}"/>
                </a:ext>
              </a:extLst>
            </p:cNvPr>
            <p:cNvCxnSpPr>
              <a:cxnSpLocks/>
            </p:cNvCxnSpPr>
            <p:nvPr/>
          </p:nvCxnSpPr>
          <p:spPr>
            <a:xfrm>
              <a:off x="5262019" y="19559215"/>
              <a:ext cx="11317936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E051496F-61F9-4380-212E-074819E9E10A}"/>
                </a:ext>
              </a:extLst>
            </p:cNvPr>
            <p:cNvCxnSpPr/>
            <p:nvPr/>
          </p:nvCxnSpPr>
          <p:spPr>
            <a:xfrm>
              <a:off x="16579955" y="19545446"/>
              <a:ext cx="0" cy="7239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BFA668B-E5D0-D76C-6FF2-6FC961ACD360}"/>
              </a:ext>
            </a:extLst>
          </p:cNvPr>
          <p:cNvGrpSpPr/>
          <p:nvPr/>
        </p:nvGrpSpPr>
        <p:grpSpPr>
          <a:xfrm>
            <a:off x="9508799" y="11750579"/>
            <a:ext cx="5260181" cy="830997"/>
            <a:chOff x="7685570" y="22133879"/>
            <a:chExt cx="5260181" cy="830997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B4412F0D-46FD-43A9-3498-872034C0E0D8}"/>
                </a:ext>
              </a:extLst>
            </p:cNvPr>
            <p:cNvGrpSpPr/>
            <p:nvPr/>
          </p:nvGrpSpPr>
          <p:grpSpPr>
            <a:xfrm>
              <a:off x="7685570" y="22278495"/>
              <a:ext cx="1459052" cy="570257"/>
              <a:chOff x="444401" y="2552131"/>
              <a:chExt cx="5317337" cy="2078232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8F12303E-2257-8235-14C1-0E9D961794A7}"/>
                  </a:ext>
                </a:extLst>
              </p:cNvPr>
              <p:cNvSpPr/>
              <p:nvPr/>
            </p:nvSpPr>
            <p:spPr>
              <a:xfrm>
                <a:off x="444401" y="2552131"/>
                <a:ext cx="2078232" cy="2078232"/>
              </a:xfrm>
              <a:custGeom>
                <a:avLst/>
                <a:gdLst>
                  <a:gd name="connsiteX0" fmla="*/ 319992 w 639984"/>
                  <a:gd name="connsiteY0" fmla="*/ 259546 h 639984"/>
                  <a:gd name="connsiteX1" fmla="*/ 261602 w 639984"/>
                  <a:gd name="connsiteY1" fmla="*/ 317936 h 639984"/>
                  <a:gd name="connsiteX2" fmla="*/ 319992 w 639984"/>
                  <a:gd name="connsiteY2" fmla="*/ 376326 h 639984"/>
                  <a:gd name="connsiteX3" fmla="*/ 378382 w 639984"/>
                  <a:gd name="connsiteY3" fmla="*/ 317936 h 639984"/>
                  <a:gd name="connsiteX4" fmla="*/ 319992 w 639984"/>
                  <a:gd name="connsiteY4" fmla="*/ 259546 h 639984"/>
                  <a:gd name="connsiteX5" fmla="*/ 319992 w 639984"/>
                  <a:gd name="connsiteY5" fmla="*/ 0 h 639984"/>
                  <a:gd name="connsiteX6" fmla="*/ 639984 w 639984"/>
                  <a:gd name="connsiteY6" fmla="*/ 319992 h 639984"/>
                  <a:gd name="connsiteX7" fmla="*/ 319992 w 639984"/>
                  <a:gd name="connsiteY7" fmla="*/ 639984 h 639984"/>
                  <a:gd name="connsiteX8" fmla="*/ 0 w 639984"/>
                  <a:gd name="connsiteY8" fmla="*/ 319992 h 639984"/>
                  <a:gd name="connsiteX9" fmla="*/ 319992 w 639984"/>
                  <a:gd name="connsiteY9" fmla="*/ 0 h 639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984" h="639984">
                    <a:moveTo>
                      <a:pt x="319992" y="259546"/>
                    </a:moveTo>
                    <a:cubicBezTo>
                      <a:pt x="287744" y="259546"/>
                      <a:pt x="261602" y="285688"/>
                      <a:pt x="261602" y="317936"/>
                    </a:cubicBezTo>
                    <a:cubicBezTo>
                      <a:pt x="261602" y="350184"/>
                      <a:pt x="287744" y="376326"/>
                      <a:pt x="319992" y="376326"/>
                    </a:cubicBezTo>
                    <a:cubicBezTo>
                      <a:pt x="352240" y="376326"/>
                      <a:pt x="378382" y="350184"/>
                      <a:pt x="378382" y="317936"/>
                    </a:cubicBezTo>
                    <a:cubicBezTo>
                      <a:pt x="378382" y="285688"/>
                      <a:pt x="352240" y="259546"/>
                      <a:pt x="319992" y="259546"/>
                    </a:cubicBezTo>
                    <a:close/>
                    <a:moveTo>
                      <a:pt x="319992" y="0"/>
                    </a:moveTo>
                    <a:cubicBezTo>
                      <a:pt x="496719" y="0"/>
                      <a:pt x="639984" y="143265"/>
                      <a:pt x="639984" y="319992"/>
                    </a:cubicBezTo>
                    <a:cubicBezTo>
                      <a:pt x="639984" y="496719"/>
                      <a:pt x="496719" y="639984"/>
                      <a:pt x="319992" y="639984"/>
                    </a:cubicBezTo>
                    <a:cubicBezTo>
                      <a:pt x="143265" y="639984"/>
                      <a:pt x="0" y="496719"/>
                      <a:pt x="0" y="319992"/>
                    </a:cubicBezTo>
                    <a:cubicBezTo>
                      <a:pt x="0" y="143265"/>
                      <a:pt x="143265" y="0"/>
                      <a:pt x="31999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400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3EEBF57E-479F-6C6E-3594-9720644A17E9}"/>
                  </a:ext>
                </a:extLst>
              </p:cNvPr>
              <p:cNvSpPr/>
              <p:nvPr/>
            </p:nvSpPr>
            <p:spPr>
              <a:xfrm>
                <a:off x="2071891" y="2552131"/>
                <a:ext cx="2078232" cy="2078232"/>
              </a:xfrm>
              <a:custGeom>
                <a:avLst/>
                <a:gdLst>
                  <a:gd name="connsiteX0" fmla="*/ 319992 w 639984"/>
                  <a:gd name="connsiteY0" fmla="*/ 259546 h 639984"/>
                  <a:gd name="connsiteX1" fmla="*/ 261602 w 639984"/>
                  <a:gd name="connsiteY1" fmla="*/ 317936 h 639984"/>
                  <a:gd name="connsiteX2" fmla="*/ 319992 w 639984"/>
                  <a:gd name="connsiteY2" fmla="*/ 376326 h 639984"/>
                  <a:gd name="connsiteX3" fmla="*/ 378382 w 639984"/>
                  <a:gd name="connsiteY3" fmla="*/ 317936 h 639984"/>
                  <a:gd name="connsiteX4" fmla="*/ 319992 w 639984"/>
                  <a:gd name="connsiteY4" fmla="*/ 259546 h 639984"/>
                  <a:gd name="connsiteX5" fmla="*/ 319992 w 639984"/>
                  <a:gd name="connsiteY5" fmla="*/ 0 h 639984"/>
                  <a:gd name="connsiteX6" fmla="*/ 639984 w 639984"/>
                  <a:gd name="connsiteY6" fmla="*/ 319992 h 639984"/>
                  <a:gd name="connsiteX7" fmla="*/ 319992 w 639984"/>
                  <a:gd name="connsiteY7" fmla="*/ 639984 h 639984"/>
                  <a:gd name="connsiteX8" fmla="*/ 0 w 639984"/>
                  <a:gd name="connsiteY8" fmla="*/ 319992 h 639984"/>
                  <a:gd name="connsiteX9" fmla="*/ 319992 w 639984"/>
                  <a:gd name="connsiteY9" fmla="*/ 0 h 639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984" h="639984">
                    <a:moveTo>
                      <a:pt x="319992" y="259546"/>
                    </a:moveTo>
                    <a:cubicBezTo>
                      <a:pt x="287744" y="259546"/>
                      <a:pt x="261602" y="285688"/>
                      <a:pt x="261602" y="317936"/>
                    </a:cubicBezTo>
                    <a:cubicBezTo>
                      <a:pt x="261602" y="350184"/>
                      <a:pt x="287744" y="376326"/>
                      <a:pt x="319992" y="376326"/>
                    </a:cubicBezTo>
                    <a:cubicBezTo>
                      <a:pt x="352240" y="376326"/>
                      <a:pt x="378382" y="350184"/>
                      <a:pt x="378382" y="317936"/>
                    </a:cubicBezTo>
                    <a:cubicBezTo>
                      <a:pt x="378382" y="285688"/>
                      <a:pt x="352240" y="259546"/>
                      <a:pt x="319992" y="259546"/>
                    </a:cubicBezTo>
                    <a:close/>
                    <a:moveTo>
                      <a:pt x="319992" y="0"/>
                    </a:moveTo>
                    <a:cubicBezTo>
                      <a:pt x="496719" y="0"/>
                      <a:pt x="639984" y="143265"/>
                      <a:pt x="639984" y="319992"/>
                    </a:cubicBezTo>
                    <a:cubicBezTo>
                      <a:pt x="639984" y="496719"/>
                      <a:pt x="496719" y="639984"/>
                      <a:pt x="319992" y="639984"/>
                    </a:cubicBezTo>
                    <a:cubicBezTo>
                      <a:pt x="143265" y="639984"/>
                      <a:pt x="0" y="496719"/>
                      <a:pt x="0" y="319992"/>
                    </a:cubicBezTo>
                    <a:cubicBezTo>
                      <a:pt x="0" y="143265"/>
                      <a:pt x="143265" y="0"/>
                      <a:pt x="3199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400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0DAF1768-222B-4CC7-99DA-233848EB6C36}"/>
                  </a:ext>
                </a:extLst>
              </p:cNvPr>
              <p:cNvSpPr/>
              <p:nvPr/>
            </p:nvSpPr>
            <p:spPr>
              <a:xfrm>
                <a:off x="3683506" y="2552131"/>
                <a:ext cx="2078232" cy="2078232"/>
              </a:xfrm>
              <a:custGeom>
                <a:avLst/>
                <a:gdLst>
                  <a:gd name="connsiteX0" fmla="*/ 319992 w 639984"/>
                  <a:gd name="connsiteY0" fmla="*/ 259546 h 639984"/>
                  <a:gd name="connsiteX1" fmla="*/ 261602 w 639984"/>
                  <a:gd name="connsiteY1" fmla="*/ 317936 h 639984"/>
                  <a:gd name="connsiteX2" fmla="*/ 319992 w 639984"/>
                  <a:gd name="connsiteY2" fmla="*/ 376326 h 639984"/>
                  <a:gd name="connsiteX3" fmla="*/ 378382 w 639984"/>
                  <a:gd name="connsiteY3" fmla="*/ 317936 h 639984"/>
                  <a:gd name="connsiteX4" fmla="*/ 319992 w 639984"/>
                  <a:gd name="connsiteY4" fmla="*/ 259546 h 639984"/>
                  <a:gd name="connsiteX5" fmla="*/ 319992 w 639984"/>
                  <a:gd name="connsiteY5" fmla="*/ 0 h 639984"/>
                  <a:gd name="connsiteX6" fmla="*/ 639984 w 639984"/>
                  <a:gd name="connsiteY6" fmla="*/ 319992 h 639984"/>
                  <a:gd name="connsiteX7" fmla="*/ 319992 w 639984"/>
                  <a:gd name="connsiteY7" fmla="*/ 639984 h 639984"/>
                  <a:gd name="connsiteX8" fmla="*/ 0 w 639984"/>
                  <a:gd name="connsiteY8" fmla="*/ 319992 h 639984"/>
                  <a:gd name="connsiteX9" fmla="*/ 319992 w 639984"/>
                  <a:gd name="connsiteY9" fmla="*/ 0 h 639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39984" h="639984">
                    <a:moveTo>
                      <a:pt x="319992" y="259546"/>
                    </a:moveTo>
                    <a:cubicBezTo>
                      <a:pt x="287744" y="259546"/>
                      <a:pt x="261602" y="285688"/>
                      <a:pt x="261602" y="317936"/>
                    </a:cubicBezTo>
                    <a:cubicBezTo>
                      <a:pt x="261602" y="350184"/>
                      <a:pt x="287744" y="376326"/>
                      <a:pt x="319992" y="376326"/>
                    </a:cubicBezTo>
                    <a:cubicBezTo>
                      <a:pt x="352240" y="376326"/>
                      <a:pt x="378382" y="350184"/>
                      <a:pt x="378382" y="317936"/>
                    </a:cubicBezTo>
                    <a:cubicBezTo>
                      <a:pt x="378382" y="285688"/>
                      <a:pt x="352240" y="259546"/>
                      <a:pt x="319992" y="259546"/>
                    </a:cubicBezTo>
                    <a:close/>
                    <a:moveTo>
                      <a:pt x="319992" y="0"/>
                    </a:moveTo>
                    <a:cubicBezTo>
                      <a:pt x="496719" y="0"/>
                      <a:pt x="639984" y="143265"/>
                      <a:pt x="639984" y="319992"/>
                    </a:cubicBezTo>
                    <a:cubicBezTo>
                      <a:pt x="639984" y="496719"/>
                      <a:pt x="496719" y="639984"/>
                      <a:pt x="319992" y="639984"/>
                    </a:cubicBezTo>
                    <a:cubicBezTo>
                      <a:pt x="143265" y="639984"/>
                      <a:pt x="0" y="496719"/>
                      <a:pt x="0" y="319992"/>
                    </a:cubicBezTo>
                    <a:cubicBezTo>
                      <a:pt x="0" y="143265"/>
                      <a:pt x="143265" y="0"/>
                      <a:pt x="3199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400"/>
              </a:p>
            </p:txBody>
          </p:sp>
        </p:grp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F5E04E6B-2009-8304-2D83-74A078CEA2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0208" y="22133879"/>
              <a:ext cx="1580561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5400" b="1" spc="150" dirty="0">
                  <a:solidFill>
                    <a:schemeClr val="tx2"/>
                  </a:solidFill>
                  <a:latin typeface="Roboto" charset="0"/>
                  <a:ea typeface="Roboto" charset="0"/>
                  <a:cs typeface="Roboto" charset="0"/>
                  <a:sym typeface="Bebas Neue" charset="0"/>
                </a:rPr>
                <a:t>slide</a:t>
              </a:r>
              <a:endParaRPr lang="en-US" sz="5400" b="1" spc="150" dirty="0">
                <a:solidFill>
                  <a:schemeClr val="accent2"/>
                </a:solidFill>
                <a:latin typeface="Roboto" charset="0"/>
                <a:ea typeface="Roboto" charset="0"/>
                <a:cs typeface="Roboto" charset="0"/>
                <a:sym typeface="Bebas Neue" charset="0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B95A6C82-56BD-2A22-3FD0-9B09C6C6D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042" y="22133879"/>
              <a:ext cx="1979709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5400" b="1" spc="150" dirty="0">
                  <a:solidFill>
                    <a:schemeClr val="accent2"/>
                  </a:solidFill>
                  <a:latin typeface="Roboto" charset="0"/>
                  <a:ea typeface="Roboto" charset="0"/>
                  <a:cs typeface="Roboto" charset="0"/>
                  <a:sym typeface="Bebas Neue" charset="0"/>
                </a:rPr>
                <a:t>ocean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32427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7601E-6 -3.18312E-6 L 3.87601E-6 0.4038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5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1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1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45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95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45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7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70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50"/>
                            </p:stCondLst>
                            <p:childTnLst>
                              <p:par>
                                <p:cTn id="8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5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5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50"/>
                            </p:stCondLst>
                            <p:childTnLst>
                              <p:par>
                                <p:cTn id="97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7601E-6 0.39861 L 3.87601E-6 2.42251E-7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4" grpId="0" animBg="1"/>
      <p:bldP spid="4" grpId="1" animBg="1"/>
      <p:bldP spid="3" grpId="0" animBg="1"/>
      <p:bldP spid="3" grpId="1" animBg="1"/>
      <p:bldP spid="2" grpId="0" animBg="1"/>
      <p:bldP spid="2" grpId="1" animBg="1"/>
      <p:bldP spid="42" grpId="0"/>
      <p:bldP spid="4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anchor_POWER_USER_SEPARATOR_ICONS_sailing_POWER_USER_SEPARATOR_ICONS_sea_POWER_USER_SEPARATOR_ICONS_ocean_POWER_USER_SEPARATOR_ICONS_navigation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_USER_TAGS_ICONS" val=""/>
</p:tagLst>
</file>

<file path=ppt/theme/theme1.xml><?xml version="1.0" encoding="utf-8"?>
<a:theme xmlns:a="http://schemas.openxmlformats.org/drawingml/2006/main" name="Office Theme">
  <a:themeElements>
    <a:clrScheme name="Slidehelper - 006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264653"/>
      </a:accent1>
      <a:accent2>
        <a:srgbClr val="2A9D8F"/>
      </a:accent2>
      <a:accent3>
        <a:srgbClr val="E9C46A"/>
      </a:accent3>
      <a:accent4>
        <a:srgbClr val="F4A261"/>
      </a:accent4>
      <a:accent5>
        <a:srgbClr val="E76F51"/>
      </a:accent5>
      <a:accent6>
        <a:srgbClr val="BFBFBF"/>
      </a:accent6>
      <a:hlink>
        <a:srgbClr val="264653"/>
      </a:hlink>
      <a:folHlink>
        <a:srgbClr val="2A9D8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45029</TotalTime>
  <Words>64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Metropolis</vt:lpstr>
      <vt:lpstr>Nexa Bold</vt:lpstr>
      <vt:lpstr>Roboto</vt:lpstr>
      <vt:lpstr>SFU Sigvar</vt:lpstr>
      <vt:lpstr>Ubuntu Light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Presentation</dc:title>
  <dc:subject/>
  <dc:creator>Slide Ocean</dc:creator>
  <cp:keywords/>
  <dc:description/>
  <cp:lastModifiedBy>Slide Ocean</cp:lastModifiedBy>
  <cp:revision>8055</cp:revision>
  <cp:lastPrinted>2017-04-17T21:01:59Z</cp:lastPrinted>
  <dcterms:created xsi:type="dcterms:W3CDTF">2014-11-12T21:47:38Z</dcterms:created>
  <dcterms:modified xsi:type="dcterms:W3CDTF">2024-11-24T03:02:41Z</dcterms:modified>
  <cp:category/>
</cp:coreProperties>
</file>